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62" r:id="rId4"/>
    <p:sldId id="260" r:id="rId5"/>
    <p:sldId id="259" r:id="rId6"/>
    <p:sldId id="266" r:id="rId7"/>
    <p:sldId id="264" r:id="rId8"/>
    <p:sldId id="267" r:id="rId9"/>
    <p:sldId id="261" r:id="rId10"/>
    <p:sldId id="291" r:id="rId11"/>
    <p:sldId id="297" r:id="rId12"/>
    <p:sldId id="292" r:id="rId13"/>
    <p:sldId id="293" r:id="rId14"/>
    <p:sldId id="294" r:id="rId15"/>
    <p:sldId id="295" r:id="rId16"/>
    <p:sldId id="298" r:id="rId17"/>
    <p:sldId id="299" r:id="rId18"/>
    <p:sldId id="258" r:id="rId19"/>
    <p:sldId id="296" r:id="rId20"/>
  </p:sldIdLst>
  <p:sldSz cx="9144000" cy="5143500" type="screen16x9"/>
  <p:notesSz cx="6858000" cy="9144000"/>
  <p:embeddedFontLst>
    <p:embeddedFont>
      <p:font typeface="Fira Sans" panose="020B0604020202020204" charset="0"/>
      <p:regular r:id="rId22"/>
      <p:bold r:id="rId23"/>
      <p:italic r:id="rId24"/>
      <p:boldItalic r:id="rId25"/>
    </p:embeddedFont>
    <p:embeddedFont>
      <p:font typeface="Fira Sans Extra Condensed" panose="020B0604020202020204" charset="0"/>
      <p:regular r:id="rId26"/>
      <p:bold r:id="rId27"/>
      <p:italic r:id="rId28"/>
      <p:boldItalic r:id="rId29"/>
    </p:embeddedFont>
    <p:embeddedFont>
      <p:font typeface="Fira Sans Extra Condensed SemiBold" panose="020B0604020202020204" charset="0"/>
      <p:regular r:id="rId30"/>
      <p:bold r:id="rId31"/>
      <p:italic r:id="rId32"/>
      <p:boldItalic r:id="rId33"/>
    </p:embeddedFont>
    <p:embeddedFont>
      <p:font typeface="Roboto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0D2D29-83DB-4C19-B0C8-BE80C1BC6DF8}" v="4" dt="2023-07-27T21:45:47.289"/>
    <p1510:client id="{4A24309B-5CF6-407F-82EB-251AF316562E}" v="45" dt="2023-07-27T12:58:19.635"/>
    <p1510:client id="{7D5843B9-E8CE-43CF-A97B-04E21FCDB954}" v="233" dt="2023-07-27T12:55:34.659"/>
    <p1510:client id="{AAFB3767-71E8-9E4A-8677-C1D7D42A4112}" v="172" dt="2023-07-28T08:20:15.413"/>
    <p1510:client id="{B6CB56D6-97F7-484F-BF75-9C09A429608C}" v="29" dt="2023-07-28T08:11:43.764"/>
    <p1510:client id="{F7A4E1B9-763F-4145-8CE9-C5B4DAD4A5C1}" v="14" dt="2023-07-27T13:04:42.942"/>
  </p1510:revLst>
</p1510:revInfo>
</file>

<file path=ppt/tableStyles.xml><?xml version="1.0" encoding="utf-8"?>
<a:tblStyleLst xmlns:a="http://schemas.openxmlformats.org/drawingml/2006/main" def="{FE66E44C-0CE0-4D64-8506-1E3D4D7951D3}">
  <a:tblStyle styleId="{FE66E44C-0CE0-4D64-8506-1E3D4D7951D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Stile con tema 1 - Color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Stile con tema 2 - Color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Stile chiaro 2 - Color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Utente guest" providerId="Windows Live" clId="Web-{B6CB56D6-97F7-484F-BF75-9C09A429608C}"/>
    <pc:docChg chg="modSld sldOrd">
      <pc:chgData name="Utente guest" userId="" providerId="Windows Live" clId="Web-{B6CB56D6-97F7-484F-BF75-9C09A429608C}" dt="2023-07-28T08:11:43.764" v="19"/>
      <pc:docMkLst>
        <pc:docMk/>
      </pc:docMkLst>
      <pc:sldChg chg="modSp ord">
        <pc:chgData name="Utente guest" userId="" providerId="Windows Live" clId="Web-{B6CB56D6-97F7-484F-BF75-9C09A429608C}" dt="2023-07-28T08:11:43.764" v="19"/>
        <pc:sldMkLst>
          <pc:docMk/>
          <pc:sldMk cId="0" sldId="260"/>
        </pc:sldMkLst>
        <pc:spChg chg="mod">
          <ac:chgData name="Utente guest" userId="" providerId="Windows Live" clId="Web-{B6CB56D6-97F7-484F-BF75-9C09A429608C}" dt="2023-07-28T08:08:07.916" v="18" actId="20577"/>
          <ac:spMkLst>
            <pc:docMk/>
            <pc:sldMk cId="0" sldId="260"/>
            <ac:spMk id="329" creationId="{00000000-0000-0000-0000-000000000000}"/>
          </ac:spMkLst>
        </pc:spChg>
      </pc:sldChg>
      <pc:sldChg chg="modSp">
        <pc:chgData name="Utente guest" userId="" providerId="Windows Live" clId="Web-{B6CB56D6-97F7-484F-BF75-9C09A429608C}" dt="2023-07-28T08:05:55.991" v="7" actId="1076"/>
        <pc:sldMkLst>
          <pc:docMk/>
          <pc:sldMk cId="0" sldId="261"/>
        </pc:sldMkLst>
        <pc:spChg chg="mod">
          <ac:chgData name="Utente guest" userId="" providerId="Windows Live" clId="Web-{B6CB56D6-97F7-484F-BF75-9C09A429608C}" dt="2023-07-28T08:05:48.616" v="5" actId="20577"/>
          <ac:spMkLst>
            <pc:docMk/>
            <pc:sldMk cId="0" sldId="261"/>
            <ac:spMk id="4" creationId="{2678BC02-9FC3-5230-4115-5E883B12B959}"/>
          </ac:spMkLst>
        </pc:spChg>
        <pc:spChg chg="mod">
          <ac:chgData name="Utente guest" userId="" providerId="Windows Live" clId="Web-{B6CB56D6-97F7-484F-BF75-9C09A429608C}" dt="2023-07-28T08:04:43.833" v="0" actId="20577"/>
          <ac:spMkLst>
            <pc:docMk/>
            <pc:sldMk cId="0" sldId="261"/>
            <ac:spMk id="435" creationId="{00000000-0000-0000-0000-000000000000}"/>
          </ac:spMkLst>
        </pc:spChg>
        <pc:grpChg chg="mod">
          <ac:chgData name="Utente guest" userId="" providerId="Windows Live" clId="Web-{B6CB56D6-97F7-484F-BF75-9C09A429608C}" dt="2023-07-28T08:05:55.991" v="7" actId="1076"/>
          <ac:grpSpMkLst>
            <pc:docMk/>
            <pc:sldMk cId="0" sldId="261"/>
            <ac:grpSpMk id="379" creationId="{00000000-0000-0000-0000-000000000000}"/>
          </ac:grpSpMkLst>
        </pc:grpChg>
      </pc:sldChg>
      <pc:sldChg chg="modSp">
        <pc:chgData name="Utente guest" userId="" providerId="Windows Live" clId="Web-{B6CB56D6-97F7-484F-BF75-9C09A429608C}" dt="2023-07-28T08:07:46.165" v="17" actId="14100"/>
        <pc:sldMkLst>
          <pc:docMk/>
          <pc:sldMk cId="0" sldId="262"/>
        </pc:sldMkLst>
        <pc:spChg chg="mod">
          <ac:chgData name="Utente guest" userId="" providerId="Windows Live" clId="Web-{B6CB56D6-97F7-484F-BF75-9C09A429608C}" dt="2023-07-28T08:07:43.134" v="16" actId="14100"/>
          <ac:spMkLst>
            <pc:docMk/>
            <pc:sldMk cId="0" sldId="262"/>
            <ac:spMk id="2" creationId="{0B3EBD7A-5E59-309C-A5FC-5A915988F393}"/>
          </ac:spMkLst>
        </pc:spChg>
        <pc:spChg chg="mod">
          <ac:chgData name="Utente guest" userId="" providerId="Windows Live" clId="Web-{B6CB56D6-97F7-484F-BF75-9C09A429608C}" dt="2023-07-28T08:07:46.165" v="17" actId="14100"/>
          <ac:spMkLst>
            <pc:docMk/>
            <pc:sldMk cId="0" sldId="262"/>
            <ac:spMk id="503" creationId="{00000000-0000-0000-0000-000000000000}"/>
          </ac:spMkLst>
        </pc:spChg>
      </pc:sldChg>
      <pc:sldChg chg="modSp">
        <pc:chgData name="Utente guest" userId="" providerId="Windows Live" clId="Web-{B6CB56D6-97F7-484F-BF75-9C09A429608C}" dt="2023-07-28T08:07:32.727" v="15" actId="20577"/>
        <pc:sldMkLst>
          <pc:docMk/>
          <pc:sldMk cId="0" sldId="264"/>
        </pc:sldMkLst>
        <pc:spChg chg="mod">
          <ac:chgData name="Utente guest" userId="" providerId="Windows Live" clId="Web-{B6CB56D6-97F7-484F-BF75-9C09A429608C}" dt="2023-07-28T08:07:32.727" v="15" actId="20577"/>
          <ac:spMkLst>
            <pc:docMk/>
            <pc:sldMk cId="0" sldId="264"/>
            <ac:spMk id="706" creationId="{00000000-0000-0000-0000-000000000000}"/>
          </ac:spMkLst>
        </pc:spChg>
        <pc:spChg chg="mod">
          <ac:chgData name="Utente guest" userId="" providerId="Windows Live" clId="Web-{B6CB56D6-97F7-484F-BF75-9C09A429608C}" dt="2023-07-28T08:06:27.695" v="9" actId="20577"/>
          <ac:spMkLst>
            <pc:docMk/>
            <pc:sldMk cId="0" sldId="264"/>
            <ac:spMk id="709" creationId="{00000000-0000-0000-0000-000000000000}"/>
          </ac:spMkLst>
        </pc:spChg>
        <pc:spChg chg="mod">
          <ac:chgData name="Utente guest" userId="" providerId="Windows Live" clId="Web-{B6CB56D6-97F7-484F-BF75-9C09A429608C}" dt="2023-07-28T08:07:01.086" v="12" actId="20577"/>
          <ac:spMkLst>
            <pc:docMk/>
            <pc:sldMk cId="0" sldId="264"/>
            <ac:spMk id="710" creationId="{00000000-0000-0000-0000-000000000000}"/>
          </ac:spMkLst>
        </pc:spChg>
      </pc:sldChg>
      <pc:sldChg chg="modSp">
        <pc:chgData name="Utente guest" userId="" providerId="Windows Live" clId="Web-{B6CB56D6-97F7-484F-BF75-9C09A429608C}" dt="2023-07-28T08:06:11.663" v="8" actId="20577"/>
        <pc:sldMkLst>
          <pc:docMk/>
          <pc:sldMk cId="0" sldId="267"/>
        </pc:sldMkLst>
        <pc:spChg chg="mod">
          <ac:chgData name="Utente guest" userId="" providerId="Windows Live" clId="Web-{B6CB56D6-97F7-484F-BF75-9C09A429608C}" dt="2023-07-28T08:06:11.663" v="8" actId="20577"/>
          <ac:spMkLst>
            <pc:docMk/>
            <pc:sldMk cId="0" sldId="267"/>
            <ac:spMk id="913" creationId="{00000000-0000-0000-0000-000000000000}"/>
          </ac:spMkLst>
        </pc:spChg>
      </pc:sldChg>
    </pc:docChg>
  </pc:docChgLst>
  <pc:docChgLst>
    <pc:chgData name="Utente guest" providerId="Windows Live" clId="Web-{4A24309B-5CF6-407F-82EB-251AF316562E}"/>
    <pc:docChg chg="modSld">
      <pc:chgData name="Utente guest" userId="" providerId="Windows Live" clId="Web-{4A24309B-5CF6-407F-82EB-251AF316562E}" dt="2023-07-27T12:58:19.635" v="21"/>
      <pc:docMkLst>
        <pc:docMk/>
      </pc:docMkLst>
      <pc:sldChg chg="addSp delSp modSp">
        <pc:chgData name="Utente guest" userId="" providerId="Windows Live" clId="Web-{4A24309B-5CF6-407F-82EB-251AF316562E}" dt="2023-07-27T12:57:29.430" v="13" actId="20577"/>
        <pc:sldMkLst>
          <pc:docMk/>
          <pc:sldMk cId="0" sldId="257"/>
        </pc:sldMkLst>
        <pc:spChg chg="add mod">
          <ac:chgData name="Utente guest" userId="" providerId="Windows Live" clId="Web-{4A24309B-5CF6-407F-82EB-251AF316562E}" dt="2023-07-27T12:57:25.211" v="12" actId="20577"/>
          <ac:spMkLst>
            <pc:docMk/>
            <pc:sldMk cId="0" sldId="257"/>
            <ac:spMk id="2" creationId="{0826BB8B-BD61-8FA4-1435-03001BE4E8ED}"/>
          </ac:spMkLst>
        </pc:spChg>
        <pc:spChg chg="mod">
          <ac:chgData name="Utente guest" userId="" providerId="Windows Live" clId="Web-{4A24309B-5CF6-407F-82EB-251AF316562E}" dt="2023-07-27T12:56:47.522" v="5" actId="14100"/>
          <ac:spMkLst>
            <pc:docMk/>
            <pc:sldMk cId="0" sldId="257"/>
            <ac:spMk id="3" creationId="{73ED6F7B-2C3C-2FEB-A26D-F8E0CD4FC2ED}"/>
          </ac:spMkLst>
        </pc:spChg>
        <pc:spChg chg="add del">
          <ac:chgData name="Utente guest" userId="" providerId="Windows Live" clId="Web-{4A24309B-5CF6-407F-82EB-251AF316562E}" dt="2023-07-27T12:56:57.460" v="8"/>
          <ac:spMkLst>
            <pc:docMk/>
            <pc:sldMk cId="0" sldId="257"/>
            <ac:spMk id="4" creationId="{C1A0D445-3647-54EF-C6A2-9E4161A998BA}"/>
          </ac:spMkLst>
        </pc:spChg>
        <pc:spChg chg="add mod">
          <ac:chgData name="Utente guest" userId="" providerId="Windows Live" clId="Web-{4A24309B-5CF6-407F-82EB-251AF316562E}" dt="2023-07-27T12:57:29.430" v="13" actId="20577"/>
          <ac:spMkLst>
            <pc:docMk/>
            <pc:sldMk cId="0" sldId="257"/>
            <ac:spMk id="5" creationId="{CF5CF8E9-2443-C34B-D88B-312A076B5248}"/>
          </ac:spMkLst>
        </pc:spChg>
      </pc:sldChg>
      <pc:sldChg chg="addSp delSp modSp">
        <pc:chgData name="Utente guest" userId="" providerId="Windows Live" clId="Web-{4A24309B-5CF6-407F-82EB-251AF316562E}" dt="2023-07-27T12:58:19.635" v="21"/>
        <pc:sldMkLst>
          <pc:docMk/>
          <pc:sldMk cId="0" sldId="260"/>
        </pc:sldMkLst>
        <pc:spChg chg="add mod ord">
          <ac:chgData name="Utente guest" userId="" providerId="Windows Live" clId="Web-{4A24309B-5CF6-407F-82EB-251AF316562E}" dt="2023-07-27T12:58:02.494" v="18" actId="14100"/>
          <ac:spMkLst>
            <pc:docMk/>
            <pc:sldMk cId="0" sldId="260"/>
            <ac:spMk id="3" creationId="{D9F85438-CC70-B359-6CBA-FD37E93967D7}"/>
          </ac:spMkLst>
        </pc:spChg>
        <pc:spChg chg="add del">
          <ac:chgData name="Utente guest" userId="" providerId="Windows Live" clId="Web-{4A24309B-5CF6-407F-82EB-251AF316562E}" dt="2023-07-27T12:58:19.635" v="21"/>
          <ac:spMkLst>
            <pc:docMk/>
            <pc:sldMk cId="0" sldId="260"/>
            <ac:spMk id="5" creationId="{5C38FF4D-E00B-29FE-1A73-05E505CC131E}"/>
          </ac:spMkLst>
        </pc:spChg>
        <pc:spChg chg="mod">
          <ac:chgData name="Utente guest" userId="" providerId="Windows Live" clId="Web-{4A24309B-5CF6-407F-82EB-251AF316562E}" dt="2023-07-27T12:58:09.447" v="19" actId="20577"/>
          <ac:spMkLst>
            <pc:docMk/>
            <pc:sldMk cId="0" sldId="260"/>
            <ac:spMk id="328" creationId="{00000000-0000-0000-0000-000000000000}"/>
          </ac:spMkLst>
        </pc:spChg>
      </pc:sldChg>
    </pc:docChg>
  </pc:docChgLst>
  <pc:docChgLst>
    <pc:chgData name="Utente guest" providerId="Windows Live" clId="Web-{F7A4E1B9-763F-4145-8CE9-C5B4DAD4A5C1}"/>
    <pc:docChg chg="modSld">
      <pc:chgData name="Utente guest" userId="" providerId="Windows Live" clId="Web-{F7A4E1B9-763F-4145-8CE9-C5B4DAD4A5C1}" dt="2023-07-27T13:04:39.598" v="12" actId="20577"/>
      <pc:docMkLst>
        <pc:docMk/>
      </pc:docMkLst>
      <pc:sldChg chg="addSp delSp modSp">
        <pc:chgData name="Utente guest" userId="" providerId="Windows Live" clId="Web-{F7A4E1B9-763F-4145-8CE9-C5B4DAD4A5C1}" dt="2023-07-27T13:00:08.283" v="8" actId="20577"/>
        <pc:sldMkLst>
          <pc:docMk/>
          <pc:sldMk cId="0" sldId="260"/>
        </pc:sldMkLst>
        <pc:spChg chg="add del">
          <ac:chgData name="Utente guest" userId="" providerId="Windows Live" clId="Web-{F7A4E1B9-763F-4145-8CE9-C5B4DAD4A5C1}" dt="2023-07-27T12:59:12.014" v="1"/>
          <ac:spMkLst>
            <pc:docMk/>
            <pc:sldMk cId="0" sldId="260"/>
            <ac:spMk id="4" creationId="{4044F139-7F54-A241-79A1-FD47345C59E7}"/>
          </ac:spMkLst>
        </pc:spChg>
        <pc:spChg chg="add del">
          <ac:chgData name="Utente guest" userId="" providerId="Windows Live" clId="Web-{F7A4E1B9-763F-4145-8CE9-C5B4DAD4A5C1}" dt="2023-07-27T12:59:20.265" v="3"/>
          <ac:spMkLst>
            <pc:docMk/>
            <pc:sldMk cId="0" sldId="260"/>
            <ac:spMk id="6" creationId="{134F4EA2-893E-C678-9D24-C2166E1E7D39}"/>
          </ac:spMkLst>
        </pc:spChg>
        <pc:spChg chg="add mod ord">
          <ac:chgData name="Utente guest" userId="" providerId="Windows Live" clId="Web-{F7A4E1B9-763F-4145-8CE9-C5B4DAD4A5C1}" dt="2023-07-27T12:59:36.922" v="6"/>
          <ac:spMkLst>
            <pc:docMk/>
            <pc:sldMk cId="0" sldId="260"/>
            <ac:spMk id="7" creationId="{7754F966-AA04-52D7-A068-096259DEA011}"/>
          </ac:spMkLst>
        </pc:spChg>
        <pc:spChg chg="mod">
          <ac:chgData name="Utente guest" userId="" providerId="Windows Live" clId="Web-{F7A4E1B9-763F-4145-8CE9-C5B4DAD4A5C1}" dt="2023-07-27T13:00:08.283" v="8" actId="20577"/>
          <ac:spMkLst>
            <pc:docMk/>
            <pc:sldMk cId="0" sldId="260"/>
            <ac:spMk id="333" creationId="{00000000-0000-0000-0000-000000000000}"/>
          </ac:spMkLst>
        </pc:spChg>
      </pc:sldChg>
      <pc:sldChg chg="modSp">
        <pc:chgData name="Utente guest" userId="" providerId="Windows Live" clId="Web-{F7A4E1B9-763F-4145-8CE9-C5B4DAD4A5C1}" dt="2023-07-27T13:04:39.598" v="12" actId="20577"/>
        <pc:sldMkLst>
          <pc:docMk/>
          <pc:sldMk cId="0" sldId="266"/>
        </pc:sldMkLst>
        <pc:spChg chg="mod">
          <ac:chgData name="Utente guest" userId="" providerId="Windows Live" clId="Web-{F7A4E1B9-763F-4145-8CE9-C5B4DAD4A5C1}" dt="2023-07-27T13:04:39.598" v="12" actId="20577"/>
          <ac:spMkLst>
            <pc:docMk/>
            <pc:sldMk cId="0" sldId="266"/>
            <ac:spMk id="861" creationId="{00000000-0000-0000-0000-000000000000}"/>
          </ac:spMkLst>
        </pc:spChg>
      </pc:sldChg>
    </pc:docChg>
  </pc:docChgLst>
  <pc:docChgLst>
    <pc:chgData name="Nicola Boscolo" userId="330d5d9f4c706ab0" providerId="LiveId" clId="{0A0D2D29-83DB-4C19-B0C8-BE80C1BC6DF8}"/>
    <pc:docChg chg="undo custSel delSld modSld delMainMaster modMainMaster">
      <pc:chgData name="Nicola Boscolo" userId="330d5d9f4c706ab0" providerId="LiveId" clId="{0A0D2D29-83DB-4C19-B0C8-BE80C1BC6DF8}" dt="2023-07-27T21:45:47.289" v="59"/>
      <pc:docMkLst>
        <pc:docMk/>
      </pc:docMkLst>
      <pc:sldChg chg="modTransition">
        <pc:chgData name="Nicola Boscolo" userId="330d5d9f4c706ab0" providerId="LiveId" clId="{0A0D2D29-83DB-4C19-B0C8-BE80C1BC6DF8}" dt="2023-07-27T21:45:47.289" v="59"/>
        <pc:sldMkLst>
          <pc:docMk/>
          <pc:sldMk cId="0" sldId="256"/>
        </pc:sldMkLst>
      </pc:sldChg>
      <pc:sldChg chg="modTransition">
        <pc:chgData name="Nicola Boscolo" userId="330d5d9f4c706ab0" providerId="LiveId" clId="{0A0D2D29-83DB-4C19-B0C8-BE80C1BC6DF8}" dt="2023-07-27T21:45:47.289" v="59"/>
        <pc:sldMkLst>
          <pc:docMk/>
          <pc:sldMk cId="0" sldId="257"/>
        </pc:sldMkLst>
      </pc:sldChg>
      <pc:sldChg chg="modTransition">
        <pc:chgData name="Nicola Boscolo" userId="330d5d9f4c706ab0" providerId="LiveId" clId="{0A0D2D29-83DB-4C19-B0C8-BE80C1BC6DF8}" dt="2023-07-27T21:45:47.289" v="59"/>
        <pc:sldMkLst>
          <pc:docMk/>
          <pc:sldMk cId="0" sldId="258"/>
        </pc:sldMkLst>
      </pc:sldChg>
      <pc:sldChg chg="modSp mod modTransition">
        <pc:chgData name="Nicola Boscolo" userId="330d5d9f4c706ab0" providerId="LiveId" clId="{0A0D2D29-83DB-4C19-B0C8-BE80C1BC6DF8}" dt="2023-07-27T21:45:47.289" v="59"/>
        <pc:sldMkLst>
          <pc:docMk/>
          <pc:sldMk cId="0" sldId="259"/>
        </pc:sldMkLst>
        <pc:spChg chg="mod">
          <ac:chgData name="Nicola Boscolo" userId="330d5d9f4c706ab0" providerId="LiveId" clId="{0A0D2D29-83DB-4C19-B0C8-BE80C1BC6DF8}" dt="2023-07-27T21:44:07.555" v="26" actId="114"/>
          <ac:spMkLst>
            <pc:docMk/>
            <pc:sldMk cId="0" sldId="259"/>
            <ac:spMk id="197" creationId="{00000000-0000-0000-0000-000000000000}"/>
          </ac:spMkLst>
        </pc:spChg>
      </pc:sldChg>
      <pc:sldChg chg="modSp mod modTransition">
        <pc:chgData name="Nicola Boscolo" userId="330d5d9f4c706ab0" providerId="LiveId" clId="{0A0D2D29-83DB-4C19-B0C8-BE80C1BC6DF8}" dt="2023-07-27T21:45:47.289" v="59"/>
        <pc:sldMkLst>
          <pc:docMk/>
          <pc:sldMk cId="0" sldId="260"/>
        </pc:sldMkLst>
        <pc:spChg chg="mod">
          <ac:chgData name="Nicola Boscolo" userId="330d5d9f4c706ab0" providerId="LiveId" clId="{0A0D2D29-83DB-4C19-B0C8-BE80C1BC6DF8}" dt="2023-07-27T21:43:26.124" v="22" actId="122"/>
          <ac:spMkLst>
            <pc:docMk/>
            <pc:sldMk cId="0" sldId="260"/>
            <ac:spMk id="328" creationId="{00000000-0000-0000-0000-000000000000}"/>
          </ac:spMkLst>
        </pc:spChg>
      </pc:sldChg>
      <pc:sldChg chg="modTransition">
        <pc:chgData name="Nicola Boscolo" userId="330d5d9f4c706ab0" providerId="LiveId" clId="{0A0D2D29-83DB-4C19-B0C8-BE80C1BC6DF8}" dt="2023-07-27T21:45:47.289" v="59"/>
        <pc:sldMkLst>
          <pc:docMk/>
          <pc:sldMk cId="0" sldId="261"/>
        </pc:sldMkLst>
      </pc:sldChg>
      <pc:sldChg chg="modTransition">
        <pc:chgData name="Nicola Boscolo" userId="330d5d9f4c706ab0" providerId="LiveId" clId="{0A0D2D29-83DB-4C19-B0C8-BE80C1BC6DF8}" dt="2023-07-27T21:45:47.289" v="59"/>
        <pc:sldMkLst>
          <pc:docMk/>
          <pc:sldMk cId="0" sldId="262"/>
        </pc:sldMkLst>
      </pc:sldChg>
      <pc:sldChg chg="del">
        <pc:chgData name="Nicola Boscolo" userId="330d5d9f4c706ab0" providerId="LiveId" clId="{0A0D2D29-83DB-4C19-B0C8-BE80C1BC6DF8}" dt="2023-07-27T21:44:56.635" v="31" actId="47"/>
        <pc:sldMkLst>
          <pc:docMk/>
          <pc:sldMk cId="0" sldId="263"/>
        </pc:sldMkLst>
      </pc:sldChg>
      <pc:sldChg chg="modSp mod modTransition">
        <pc:chgData name="Nicola Boscolo" userId="330d5d9f4c706ab0" providerId="LiveId" clId="{0A0D2D29-83DB-4C19-B0C8-BE80C1BC6DF8}" dt="2023-07-27T21:45:47.289" v="59"/>
        <pc:sldMkLst>
          <pc:docMk/>
          <pc:sldMk cId="0" sldId="264"/>
        </pc:sldMkLst>
        <pc:spChg chg="mod">
          <ac:chgData name="Nicola Boscolo" userId="330d5d9f4c706ab0" providerId="LiveId" clId="{0A0D2D29-83DB-4C19-B0C8-BE80C1BC6DF8}" dt="2023-07-27T21:44:35.684" v="30" actId="20577"/>
          <ac:spMkLst>
            <pc:docMk/>
            <pc:sldMk cId="0" sldId="264"/>
            <ac:spMk id="714" creationId="{00000000-0000-0000-0000-000000000000}"/>
          </ac:spMkLst>
        </pc:spChg>
      </pc:sldChg>
      <pc:sldChg chg="del">
        <pc:chgData name="Nicola Boscolo" userId="330d5d9f4c706ab0" providerId="LiveId" clId="{0A0D2D29-83DB-4C19-B0C8-BE80C1BC6DF8}" dt="2023-07-27T21:44:58.696" v="32" actId="47"/>
        <pc:sldMkLst>
          <pc:docMk/>
          <pc:sldMk cId="0" sldId="265"/>
        </pc:sldMkLst>
      </pc:sldChg>
      <pc:sldChg chg="modTransition">
        <pc:chgData name="Nicola Boscolo" userId="330d5d9f4c706ab0" providerId="LiveId" clId="{0A0D2D29-83DB-4C19-B0C8-BE80C1BC6DF8}" dt="2023-07-27T21:45:47.289" v="59"/>
        <pc:sldMkLst>
          <pc:docMk/>
          <pc:sldMk cId="0" sldId="266"/>
        </pc:sldMkLst>
      </pc:sldChg>
      <pc:sldChg chg="modTransition">
        <pc:chgData name="Nicola Boscolo" userId="330d5d9f4c706ab0" providerId="LiveId" clId="{0A0D2D29-83DB-4C19-B0C8-BE80C1BC6DF8}" dt="2023-07-27T21:45:47.289" v="59"/>
        <pc:sldMkLst>
          <pc:docMk/>
          <pc:sldMk cId="0" sldId="267"/>
        </pc:sldMkLst>
      </pc:sldChg>
      <pc:sldChg chg="del">
        <pc:chgData name="Nicola Boscolo" userId="330d5d9f4c706ab0" providerId="LiveId" clId="{0A0D2D29-83DB-4C19-B0C8-BE80C1BC6DF8}" dt="2023-07-27T21:44:59.662" v="33" actId="47"/>
        <pc:sldMkLst>
          <pc:docMk/>
          <pc:sldMk cId="0" sldId="268"/>
        </pc:sldMkLst>
      </pc:sldChg>
      <pc:sldChg chg="del">
        <pc:chgData name="Nicola Boscolo" userId="330d5d9f4c706ab0" providerId="LiveId" clId="{0A0D2D29-83DB-4C19-B0C8-BE80C1BC6DF8}" dt="2023-07-27T21:45:00.174" v="34" actId="47"/>
        <pc:sldMkLst>
          <pc:docMk/>
          <pc:sldMk cId="0" sldId="269"/>
        </pc:sldMkLst>
      </pc:sldChg>
      <pc:sldChg chg="del">
        <pc:chgData name="Nicola Boscolo" userId="330d5d9f4c706ab0" providerId="LiveId" clId="{0A0D2D29-83DB-4C19-B0C8-BE80C1BC6DF8}" dt="2023-07-27T21:45:00.650" v="35" actId="47"/>
        <pc:sldMkLst>
          <pc:docMk/>
          <pc:sldMk cId="0" sldId="270"/>
        </pc:sldMkLst>
      </pc:sldChg>
      <pc:sldChg chg="del">
        <pc:chgData name="Nicola Boscolo" userId="330d5d9f4c706ab0" providerId="LiveId" clId="{0A0D2D29-83DB-4C19-B0C8-BE80C1BC6DF8}" dt="2023-07-27T21:45:01.442" v="36" actId="47"/>
        <pc:sldMkLst>
          <pc:docMk/>
          <pc:sldMk cId="0" sldId="271"/>
        </pc:sldMkLst>
      </pc:sldChg>
      <pc:sldChg chg="del">
        <pc:chgData name="Nicola Boscolo" userId="330d5d9f4c706ab0" providerId="LiveId" clId="{0A0D2D29-83DB-4C19-B0C8-BE80C1BC6DF8}" dt="2023-07-27T21:45:01.898" v="37" actId="47"/>
        <pc:sldMkLst>
          <pc:docMk/>
          <pc:sldMk cId="0" sldId="272"/>
        </pc:sldMkLst>
      </pc:sldChg>
      <pc:sldChg chg="del">
        <pc:chgData name="Nicola Boscolo" userId="330d5d9f4c706ab0" providerId="LiveId" clId="{0A0D2D29-83DB-4C19-B0C8-BE80C1BC6DF8}" dt="2023-07-27T21:45:02.388" v="38" actId="47"/>
        <pc:sldMkLst>
          <pc:docMk/>
          <pc:sldMk cId="0" sldId="273"/>
        </pc:sldMkLst>
      </pc:sldChg>
      <pc:sldChg chg="del">
        <pc:chgData name="Nicola Boscolo" userId="330d5d9f4c706ab0" providerId="LiveId" clId="{0A0D2D29-83DB-4C19-B0C8-BE80C1BC6DF8}" dt="2023-07-27T21:45:02.965" v="39" actId="47"/>
        <pc:sldMkLst>
          <pc:docMk/>
          <pc:sldMk cId="0" sldId="274"/>
        </pc:sldMkLst>
      </pc:sldChg>
      <pc:sldChg chg="del">
        <pc:chgData name="Nicola Boscolo" userId="330d5d9f4c706ab0" providerId="LiveId" clId="{0A0D2D29-83DB-4C19-B0C8-BE80C1BC6DF8}" dt="2023-07-27T21:45:03.448" v="40" actId="47"/>
        <pc:sldMkLst>
          <pc:docMk/>
          <pc:sldMk cId="0" sldId="275"/>
        </pc:sldMkLst>
      </pc:sldChg>
      <pc:sldChg chg="del">
        <pc:chgData name="Nicola Boscolo" userId="330d5d9f4c706ab0" providerId="LiveId" clId="{0A0D2D29-83DB-4C19-B0C8-BE80C1BC6DF8}" dt="2023-07-27T21:45:03.928" v="41" actId="47"/>
        <pc:sldMkLst>
          <pc:docMk/>
          <pc:sldMk cId="0" sldId="276"/>
        </pc:sldMkLst>
      </pc:sldChg>
      <pc:sldChg chg="del">
        <pc:chgData name="Nicola Boscolo" userId="330d5d9f4c706ab0" providerId="LiveId" clId="{0A0D2D29-83DB-4C19-B0C8-BE80C1BC6DF8}" dt="2023-07-27T21:45:04.387" v="42" actId="47"/>
        <pc:sldMkLst>
          <pc:docMk/>
          <pc:sldMk cId="0" sldId="277"/>
        </pc:sldMkLst>
      </pc:sldChg>
      <pc:sldChg chg="del">
        <pc:chgData name="Nicola Boscolo" userId="330d5d9f4c706ab0" providerId="LiveId" clId="{0A0D2D29-83DB-4C19-B0C8-BE80C1BC6DF8}" dt="2023-07-27T21:45:05.127" v="43" actId="47"/>
        <pc:sldMkLst>
          <pc:docMk/>
          <pc:sldMk cId="0" sldId="278"/>
        </pc:sldMkLst>
      </pc:sldChg>
      <pc:sldChg chg="del">
        <pc:chgData name="Nicola Boscolo" userId="330d5d9f4c706ab0" providerId="LiveId" clId="{0A0D2D29-83DB-4C19-B0C8-BE80C1BC6DF8}" dt="2023-07-27T21:45:05.625" v="44" actId="47"/>
        <pc:sldMkLst>
          <pc:docMk/>
          <pc:sldMk cId="0" sldId="279"/>
        </pc:sldMkLst>
      </pc:sldChg>
      <pc:sldChg chg="del">
        <pc:chgData name="Nicola Boscolo" userId="330d5d9f4c706ab0" providerId="LiveId" clId="{0A0D2D29-83DB-4C19-B0C8-BE80C1BC6DF8}" dt="2023-07-27T21:45:06.103" v="45" actId="47"/>
        <pc:sldMkLst>
          <pc:docMk/>
          <pc:sldMk cId="0" sldId="280"/>
        </pc:sldMkLst>
      </pc:sldChg>
      <pc:sldChg chg="del">
        <pc:chgData name="Nicola Boscolo" userId="330d5d9f4c706ab0" providerId="LiveId" clId="{0A0D2D29-83DB-4C19-B0C8-BE80C1BC6DF8}" dt="2023-07-27T21:45:06.577" v="46" actId="47"/>
        <pc:sldMkLst>
          <pc:docMk/>
          <pc:sldMk cId="0" sldId="281"/>
        </pc:sldMkLst>
      </pc:sldChg>
      <pc:sldChg chg="del">
        <pc:chgData name="Nicola Boscolo" userId="330d5d9f4c706ab0" providerId="LiveId" clId="{0A0D2D29-83DB-4C19-B0C8-BE80C1BC6DF8}" dt="2023-07-27T21:45:07.173" v="47" actId="47"/>
        <pc:sldMkLst>
          <pc:docMk/>
          <pc:sldMk cId="0" sldId="282"/>
        </pc:sldMkLst>
      </pc:sldChg>
      <pc:sldChg chg="del">
        <pc:chgData name="Nicola Boscolo" userId="330d5d9f4c706ab0" providerId="LiveId" clId="{0A0D2D29-83DB-4C19-B0C8-BE80C1BC6DF8}" dt="2023-07-27T21:45:07.675" v="48" actId="47"/>
        <pc:sldMkLst>
          <pc:docMk/>
          <pc:sldMk cId="0" sldId="283"/>
        </pc:sldMkLst>
      </pc:sldChg>
      <pc:sldChg chg="del">
        <pc:chgData name="Nicola Boscolo" userId="330d5d9f4c706ab0" providerId="LiveId" clId="{0A0D2D29-83DB-4C19-B0C8-BE80C1BC6DF8}" dt="2023-07-27T21:45:08.152" v="49" actId="47"/>
        <pc:sldMkLst>
          <pc:docMk/>
          <pc:sldMk cId="0" sldId="284"/>
        </pc:sldMkLst>
      </pc:sldChg>
      <pc:sldChg chg="del">
        <pc:chgData name="Nicola Boscolo" userId="330d5d9f4c706ab0" providerId="LiveId" clId="{0A0D2D29-83DB-4C19-B0C8-BE80C1BC6DF8}" dt="2023-07-27T21:45:08.602" v="50" actId="47"/>
        <pc:sldMkLst>
          <pc:docMk/>
          <pc:sldMk cId="0" sldId="285"/>
        </pc:sldMkLst>
      </pc:sldChg>
      <pc:sldChg chg="del">
        <pc:chgData name="Nicola Boscolo" userId="330d5d9f4c706ab0" providerId="LiveId" clId="{0A0D2D29-83DB-4C19-B0C8-BE80C1BC6DF8}" dt="2023-07-27T21:45:09.111" v="51" actId="47"/>
        <pc:sldMkLst>
          <pc:docMk/>
          <pc:sldMk cId="0" sldId="286"/>
        </pc:sldMkLst>
      </pc:sldChg>
      <pc:sldChg chg="del">
        <pc:chgData name="Nicola Boscolo" userId="330d5d9f4c706ab0" providerId="LiveId" clId="{0A0D2D29-83DB-4C19-B0C8-BE80C1BC6DF8}" dt="2023-07-27T21:45:09.671" v="52" actId="47"/>
        <pc:sldMkLst>
          <pc:docMk/>
          <pc:sldMk cId="0" sldId="287"/>
        </pc:sldMkLst>
      </pc:sldChg>
      <pc:sldChg chg="del">
        <pc:chgData name="Nicola Boscolo" userId="330d5d9f4c706ab0" providerId="LiveId" clId="{0A0D2D29-83DB-4C19-B0C8-BE80C1BC6DF8}" dt="2023-07-27T21:45:10.200" v="53" actId="47"/>
        <pc:sldMkLst>
          <pc:docMk/>
          <pc:sldMk cId="0" sldId="288"/>
        </pc:sldMkLst>
      </pc:sldChg>
      <pc:sldChg chg="del">
        <pc:chgData name="Nicola Boscolo" userId="330d5d9f4c706ab0" providerId="LiveId" clId="{0A0D2D29-83DB-4C19-B0C8-BE80C1BC6DF8}" dt="2023-07-27T21:45:10.801" v="54" actId="47"/>
        <pc:sldMkLst>
          <pc:docMk/>
          <pc:sldMk cId="0" sldId="289"/>
        </pc:sldMkLst>
      </pc:sldChg>
      <pc:sldChg chg="del">
        <pc:chgData name="Nicola Boscolo" userId="330d5d9f4c706ab0" providerId="LiveId" clId="{0A0D2D29-83DB-4C19-B0C8-BE80C1BC6DF8}" dt="2023-07-27T21:45:11.448" v="55" actId="47"/>
        <pc:sldMkLst>
          <pc:docMk/>
          <pc:sldMk cId="0" sldId="290"/>
        </pc:sldMkLst>
      </pc:sldChg>
      <pc:sldChg chg="modTransition">
        <pc:chgData name="Nicola Boscolo" userId="330d5d9f4c706ab0" providerId="LiveId" clId="{0A0D2D29-83DB-4C19-B0C8-BE80C1BC6DF8}" dt="2023-07-27T21:45:47.289" v="59"/>
        <pc:sldMkLst>
          <pc:docMk/>
          <pc:sldMk cId="3537731887" sldId="291"/>
        </pc:sldMkLst>
      </pc:sldChg>
      <pc:sldChg chg="addSp delSp modSp mod modTransition">
        <pc:chgData name="Nicola Boscolo" userId="330d5d9f4c706ab0" providerId="LiveId" clId="{0A0D2D29-83DB-4C19-B0C8-BE80C1BC6DF8}" dt="2023-07-27T21:45:47.289" v="59"/>
        <pc:sldMkLst>
          <pc:docMk/>
          <pc:sldMk cId="4282053755" sldId="292"/>
        </pc:sldMkLst>
        <pc:spChg chg="mod">
          <ac:chgData name="Nicola Boscolo" userId="330d5d9f4c706ab0" providerId="LiveId" clId="{0A0D2D29-83DB-4C19-B0C8-BE80C1BC6DF8}" dt="2023-07-27T21:43:11.270" v="18" actId="1076"/>
          <ac:spMkLst>
            <pc:docMk/>
            <pc:sldMk cId="4282053755" sldId="292"/>
            <ac:spMk id="9" creationId="{574FDE0B-CA04-3A4A-9102-4D548B6E58C7}"/>
          </ac:spMkLst>
        </pc:spChg>
        <pc:picChg chg="add del mod">
          <ac:chgData name="Nicola Boscolo" userId="330d5d9f4c706ab0" providerId="LiveId" clId="{0A0D2D29-83DB-4C19-B0C8-BE80C1BC6DF8}" dt="2023-07-27T21:41:23.640" v="6" actId="478"/>
          <ac:picMkLst>
            <pc:docMk/>
            <pc:sldMk cId="4282053755" sldId="292"/>
            <ac:picMk id="4" creationId="{DCEB0C37-7215-4B3E-44EB-3555545AD668}"/>
          </ac:picMkLst>
        </pc:picChg>
        <pc:picChg chg="del">
          <ac:chgData name="Nicola Boscolo" userId="330d5d9f4c706ab0" providerId="LiveId" clId="{0A0D2D29-83DB-4C19-B0C8-BE80C1BC6DF8}" dt="2023-07-27T21:41:02.091" v="1" actId="478"/>
          <ac:picMkLst>
            <pc:docMk/>
            <pc:sldMk cId="4282053755" sldId="292"/>
            <ac:picMk id="6" creationId="{E94903AE-3F58-5B26-22E4-0992B1AD763E}"/>
          </ac:picMkLst>
        </pc:picChg>
        <pc:picChg chg="add mod modCrop">
          <ac:chgData name="Nicola Boscolo" userId="330d5d9f4c706ab0" providerId="LiveId" clId="{0A0D2D29-83DB-4C19-B0C8-BE80C1BC6DF8}" dt="2023-07-27T21:42:54.131" v="17" actId="14861"/>
          <ac:picMkLst>
            <pc:docMk/>
            <pc:sldMk cId="4282053755" sldId="292"/>
            <ac:picMk id="7" creationId="{D7E0A2E2-3E06-2CE6-CB97-E9400895F71C}"/>
          </ac:picMkLst>
        </pc:picChg>
      </pc:sldChg>
      <pc:sldChg chg="modSp mod modTransition">
        <pc:chgData name="Nicola Boscolo" userId="330d5d9f4c706ab0" providerId="LiveId" clId="{0A0D2D29-83DB-4C19-B0C8-BE80C1BC6DF8}" dt="2023-07-27T21:45:47.289" v="59"/>
        <pc:sldMkLst>
          <pc:docMk/>
          <pc:sldMk cId="1781559953" sldId="293"/>
        </pc:sldMkLst>
        <pc:picChg chg="mod modCrop">
          <ac:chgData name="Nicola Boscolo" userId="330d5d9f4c706ab0" providerId="LiveId" clId="{0A0D2D29-83DB-4C19-B0C8-BE80C1BC6DF8}" dt="2023-07-27T21:42:49.854" v="16" actId="14861"/>
          <ac:picMkLst>
            <pc:docMk/>
            <pc:sldMk cId="1781559953" sldId="293"/>
            <ac:picMk id="3" creationId="{8BBA95BA-2123-55C3-F548-A2490D3D732D}"/>
          </ac:picMkLst>
        </pc:picChg>
      </pc:sldChg>
      <pc:sldChg chg="modSp mod modTransition">
        <pc:chgData name="Nicola Boscolo" userId="330d5d9f4c706ab0" providerId="LiveId" clId="{0A0D2D29-83DB-4C19-B0C8-BE80C1BC6DF8}" dt="2023-07-27T21:45:47.289" v="59"/>
        <pc:sldMkLst>
          <pc:docMk/>
          <pc:sldMk cId="1664193562" sldId="294"/>
        </pc:sldMkLst>
        <pc:picChg chg="mod modCrop">
          <ac:chgData name="Nicola Boscolo" userId="330d5d9f4c706ab0" providerId="LiveId" clId="{0A0D2D29-83DB-4C19-B0C8-BE80C1BC6DF8}" dt="2023-07-27T21:42:38.145" v="15" actId="14861"/>
          <ac:picMkLst>
            <pc:docMk/>
            <pc:sldMk cId="1664193562" sldId="294"/>
            <ac:picMk id="3" creationId="{4AD928DC-3A41-E181-945F-8F9629828F74}"/>
          </ac:picMkLst>
        </pc:picChg>
      </pc:sldChg>
      <pc:sldChg chg="modTransition">
        <pc:chgData name="Nicola Boscolo" userId="330d5d9f4c706ab0" providerId="LiveId" clId="{0A0D2D29-83DB-4C19-B0C8-BE80C1BC6DF8}" dt="2023-07-27T21:45:47.289" v="59"/>
        <pc:sldMkLst>
          <pc:docMk/>
          <pc:sldMk cId="372804505" sldId="295"/>
        </pc:sldMkLst>
      </pc:sldChg>
      <pc:sldChg chg="modTransition">
        <pc:chgData name="Nicola Boscolo" userId="330d5d9f4c706ab0" providerId="LiveId" clId="{0A0D2D29-83DB-4C19-B0C8-BE80C1BC6DF8}" dt="2023-07-27T21:45:47.289" v="59"/>
        <pc:sldMkLst>
          <pc:docMk/>
          <pc:sldMk cId="326001763" sldId="296"/>
        </pc:sldMkLst>
      </pc:sldChg>
      <pc:sldChg chg="modTransition">
        <pc:chgData name="Nicola Boscolo" userId="330d5d9f4c706ab0" providerId="LiveId" clId="{0A0D2D29-83DB-4C19-B0C8-BE80C1BC6DF8}" dt="2023-07-27T21:45:47.289" v="59"/>
        <pc:sldMkLst>
          <pc:docMk/>
          <pc:sldMk cId="944141019" sldId="297"/>
        </pc:sldMkLst>
      </pc:sldChg>
      <pc:sldMasterChg chg="modTransition modSldLayout">
        <pc:chgData name="Nicola Boscolo" userId="330d5d9f4c706ab0" providerId="LiveId" clId="{0A0D2D29-83DB-4C19-B0C8-BE80C1BC6DF8}" dt="2023-07-27T21:45:47.289" v="59"/>
        <pc:sldMasterMkLst>
          <pc:docMk/>
          <pc:sldMasterMk cId="0" sldId="2147483660"/>
        </pc:sldMasterMkLst>
        <pc:sldLayoutChg chg="modTransition">
          <pc:chgData name="Nicola Boscolo" userId="330d5d9f4c706ab0" providerId="LiveId" clId="{0A0D2D29-83DB-4C19-B0C8-BE80C1BC6DF8}" dt="2023-07-27T21:45:47.289" v="59"/>
          <pc:sldLayoutMkLst>
            <pc:docMk/>
            <pc:sldMasterMk cId="0" sldId="2147483660"/>
            <pc:sldLayoutMk cId="0" sldId="2147483648"/>
          </pc:sldLayoutMkLst>
        </pc:sldLayoutChg>
        <pc:sldLayoutChg chg="modTransition">
          <pc:chgData name="Nicola Boscolo" userId="330d5d9f4c706ab0" providerId="LiveId" clId="{0A0D2D29-83DB-4C19-B0C8-BE80C1BC6DF8}" dt="2023-07-27T21:45:47.289" v="59"/>
          <pc:sldLayoutMkLst>
            <pc:docMk/>
            <pc:sldMasterMk cId="0" sldId="2147483660"/>
            <pc:sldLayoutMk cId="0" sldId="2147483649"/>
          </pc:sldLayoutMkLst>
        </pc:sldLayoutChg>
        <pc:sldLayoutChg chg="modTransition">
          <pc:chgData name="Nicola Boscolo" userId="330d5d9f4c706ab0" providerId="LiveId" clId="{0A0D2D29-83DB-4C19-B0C8-BE80C1BC6DF8}" dt="2023-07-27T21:45:47.289" v="59"/>
          <pc:sldLayoutMkLst>
            <pc:docMk/>
            <pc:sldMasterMk cId="0" sldId="2147483660"/>
            <pc:sldLayoutMk cId="0" sldId="2147483650"/>
          </pc:sldLayoutMkLst>
        </pc:sldLayoutChg>
        <pc:sldLayoutChg chg="modTransition">
          <pc:chgData name="Nicola Boscolo" userId="330d5d9f4c706ab0" providerId="LiveId" clId="{0A0D2D29-83DB-4C19-B0C8-BE80C1BC6DF8}" dt="2023-07-27T21:45:47.289" v="59"/>
          <pc:sldLayoutMkLst>
            <pc:docMk/>
            <pc:sldMasterMk cId="0" sldId="2147483660"/>
            <pc:sldLayoutMk cId="0" sldId="2147483651"/>
          </pc:sldLayoutMkLst>
        </pc:sldLayoutChg>
        <pc:sldLayoutChg chg="modTransition">
          <pc:chgData name="Nicola Boscolo" userId="330d5d9f4c706ab0" providerId="LiveId" clId="{0A0D2D29-83DB-4C19-B0C8-BE80C1BC6DF8}" dt="2023-07-27T21:45:47.289" v="59"/>
          <pc:sldLayoutMkLst>
            <pc:docMk/>
            <pc:sldMasterMk cId="0" sldId="2147483660"/>
            <pc:sldLayoutMk cId="0" sldId="2147483652"/>
          </pc:sldLayoutMkLst>
        </pc:sldLayoutChg>
        <pc:sldLayoutChg chg="modTransition">
          <pc:chgData name="Nicola Boscolo" userId="330d5d9f4c706ab0" providerId="LiveId" clId="{0A0D2D29-83DB-4C19-B0C8-BE80C1BC6DF8}" dt="2023-07-27T21:45:47.289" v="59"/>
          <pc:sldLayoutMkLst>
            <pc:docMk/>
            <pc:sldMasterMk cId="0" sldId="2147483660"/>
            <pc:sldLayoutMk cId="0" sldId="2147483653"/>
          </pc:sldLayoutMkLst>
        </pc:sldLayoutChg>
        <pc:sldLayoutChg chg="modTransition">
          <pc:chgData name="Nicola Boscolo" userId="330d5d9f4c706ab0" providerId="LiveId" clId="{0A0D2D29-83DB-4C19-B0C8-BE80C1BC6DF8}" dt="2023-07-27T21:45:47.289" v="59"/>
          <pc:sldLayoutMkLst>
            <pc:docMk/>
            <pc:sldMasterMk cId="0" sldId="2147483660"/>
            <pc:sldLayoutMk cId="0" sldId="2147483654"/>
          </pc:sldLayoutMkLst>
        </pc:sldLayoutChg>
        <pc:sldLayoutChg chg="modTransition">
          <pc:chgData name="Nicola Boscolo" userId="330d5d9f4c706ab0" providerId="LiveId" clId="{0A0D2D29-83DB-4C19-B0C8-BE80C1BC6DF8}" dt="2023-07-27T21:45:47.289" v="59"/>
          <pc:sldLayoutMkLst>
            <pc:docMk/>
            <pc:sldMasterMk cId="0" sldId="2147483660"/>
            <pc:sldLayoutMk cId="0" sldId="2147483655"/>
          </pc:sldLayoutMkLst>
        </pc:sldLayoutChg>
        <pc:sldLayoutChg chg="modTransition">
          <pc:chgData name="Nicola Boscolo" userId="330d5d9f4c706ab0" providerId="LiveId" clId="{0A0D2D29-83DB-4C19-B0C8-BE80C1BC6DF8}" dt="2023-07-27T21:45:47.289" v="59"/>
          <pc:sldLayoutMkLst>
            <pc:docMk/>
            <pc:sldMasterMk cId="0" sldId="2147483660"/>
            <pc:sldLayoutMk cId="0" sldId="2147483656"/>
          </pc:sldLayoutMkLst>
        </pc:sldLayoutChg>
        <pc:sldLayoutChg chg="modTransition">
          <pc:chgData name="Nicola Boscolo" userId="330d5d9f4c706ab0" providerId="LiveId" clId="{0A0D2D29-83DB-4C19-B0C8-BE80C1BC6DF8}" dt="2023-07-27T21:45:47.289" v="59"/>
          <pc:sldLayoutMkLst>
            <pc:docMk/>
            <pc:sldMasterMk cId="0" sldId="2147483660"/>
            <pc:sldLayoutMk cId="0" sldId="2147483657"/>
          </pc:sldLayoutMkLst>
        </pc:sldLayoutChg>
        <pc:sldLayoutChg chg="modTransition">
          <pc:chgData name="Nicola Boscolo" userId="330d5d9f4c706ab0" providerId="LiveId" clId="{0A0D2D29-83DB-4C19-B0C8-BE80C1BC6DF8}" dt="2023-07-27T21:45:47.289" v="59"/>
          <pc:sldLayoutMkLst>
            <pc:docMk/>
            <pc:sldMasterMk cId="0" sldId="2147483660"/>
            <pc:sldLayoutMk cId="0" sldId="2147483658"/>
          </pc:sldLayoutMkLst>
        </pc:sldLayoutChg>
      </pc:sldMasterChg>
      <pc:sldMasterChg chg="del delSldLayout">
        <pc:chgData name="Nicola Boscolo" userId="330d5d9f4c706ab0" providerId="LiveId" clId="{0A0D2D29-83DB-4C19-B0C8-BE80C1BC6DF8}" dt="2023-07-27T21:45:11.448" v="55" actId="47"/>
        <pc:sldMasterMkLst>
          <pc:docMk/>
          <pc:sldMasterMk cId="0" sldId="2147483661"/>
        </pc:sldMasterMkLst>
        <pc:sldLayoutChg chg="del">
          <pc:chgData name="Nicola Boscolo" userId="330d5d9f4c706ab0" providerId="LiveId" clId="{0A0D2D29-83DB-4C19-B0C8-BE80C1BC6DF8}" dt="2023-07-27T21:45:11.448" v="55" actId="47"/>
          <pc:sldLayoutMkLst>
            <pc:docMk/>
            <pc:sldMasterMk cId="0" sldId="2147483661"/>
            <pc:sldLayoutMk cId="0" sldId="2147483659"/>
          </pc:sldLayoutMkLst>
        </pc:sldLayoutChg>
      </pc:sldMasterChg>
    </pc:docChg>
  </pc:docChgLst>
  <pc:docChgLst>
    <pc:chgData name="Utente guest" providerId="Windows Live" clId="Web-{3B2FEDE6-2B8F-4063-8A85-276F1737DE07}"/>
    <pc:docChg chg="modSld">
      <pc:chgData name="Utente guest" userId="" providerId="Windows Live" clId="Web-{3B2FEDE6-2B8F-4063-8A85-276F1737DE07}" dt="2023-07-18T14:16:30.820" v="6" actId="20577"/>
      <pc:docMkLst>
        <pc:docMk/>
      </pc:docMkLst>
      <pc:sldChg chg="modSp">
        <pc:chgData name="Utente guest" userId="" providerId="Windows Live" clId="Web-{3B2FEDE6-2B8F-4063-8A85-276F1737DE07}" dt="2023-07-18T14:16:30.820" v="6" actId="20577"/>
        <pc:sldMkLst>
          <pc:docMk/>
          <pc:sldMk cId="0" sldId="260"/>
        </pc:sldMkLst>
        <pc:spChg chg="mod">
          <ac:chgData name="Utente guest" userId="" providerId="Windows Live" clId="Web-{3B2FEDE6-2B8F-4063-8A85-276F1737DE07}" dt="2023-07-18T14:16:30.820" v="6" actId="20577"/>
          <ac:spMkLst>
            <pc:docMk/>
            <pc:sldMk cId="0" sldId="260"/>
            <ac:spMk id="329" creationId="{00000000-0000-0000-0000-000000000000}"/>
          </ac:spMkLst>
        </pc:spChg>
      </pc:sldChg>
    </pc:docChg>
  </pc:docChgLst>
  <pc:docChgLst>
    <pc:chgData name="Nicola Boscolo" userId="330d5d9f4c706ab0" providerId="LiveId" clId="{AAFB3767-71E8-9E4A-8677-C1D7D42A4112}"/>
    <pc:docChg chg="undo custSel addSld delSld modSld sldOrd">
      <pc:chgData name="Nicola Boscolo" userId="330d5d9f4c706ab0" providerId="LiveId" clId="{AAFB3767-71E8-9E4A-8677-C1D7D42A4112}" dt="2023-07-28T08:20:15.413" v="3267" actId="478"/>
      <pc:docMkLst>
        <pc:docMk/>
      </pc:docMkLst>
      <pc:sldChg chg="modSp mod">
        <pc:chgData name="Nicola Boscolo" userId="330d5d9f4c706ab0" providerId="LiveId" clId="{AAFB3767-71E8-9E4A-8677-C1D7D42A4112}" dt="2023-07-16T16:08:07.818" v="2195" actId="20577"/>
        <pc:sldMkLst>
          <pc:docMk/>
          <pc:sldMk cId="0" sldId="256"/>
        </pc:sldMkLst>
        <pc:spChg chg="mod">
          <ac:chgData name="Nicola Boscolo" userId="330d5d9f4c706ab0" providerId="LiveId" clId="{AAFB3767-71E8-9E4A-8677-C1D7D42A4112}" dt="2023-07-15T16:31:29.252" v="15"/>
          <ac:spMkLst>
            <pc:docMk/>
            <pc:sldMk cId="0" sldId="256"/>
            <ac:spMk id="46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6:08:07.818" v="2195" actId="20577"/>
          <ac:spMkLst>
            <pc:docMk/>
            <pc:sldMk cId="0" sldId="256"/>
            <ac:spMk id="47" creationId="{00000000-0000-0000-0000-000000000000}"/>
          </ac:spMkLst>
        </pc:spChg>
      </pc:sldChg>
      <pc:sldChg chg="delSp modSp mod">
        <pc:chgData name="Nicola Boscolo" userId="330d5d9f4c706ab0" providerId="LiveId" clId="{AAFB3767-71E8-9E4A-8677-C1D7D42A4112}" dt="2023-07-28T08:11:35.937" v="3248" actId="1076"/>
        <pc:sldMkLst>
          <pc:docMk/>
          <pc:sldMk cId="0" sldId="257"/>
        </pc:sldMkLst>
        <pc:spChg chg="mod">
          <ac:chgData name="Nicola Boscolo" userId="330d5d9f4c706ab0" providerId="LiveId" clId="{AAFB3767-71E8-9E4A-8677-C1D7D42A4112}" dt="2023-07-28T08:11:35.937" v="3248" actId="1076"/>
          <ac:spMkLst>
            <pc:docMk/>
            <pc:sldMk cId="0" sldId="257"/>
            <ac:spMk id="3" creationId="{73ED6F7B-2C3C-2FEB-A26D-F8E0CD4FC2ED}"/>
          </ac:spMkLst>
        </pc:spChg>
        <pc:spChg chg="mod">
          <ac:chgData name="Nicola Boscolo" userId="330d5d9f4c706ab0" providerId="LiveId" clId="{AAFB3767-71E8-9E4A-8677-C1D7D42A4112}" dt="2023-07-16T11:22:54.937" v="167" actId="20577"/>
          <ac:spMkLst>
            <pc:docMk/>
            <pc:sldMk cId="0" sldId="257"/>
            <ac:spMk id="104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1:28:17.034" v="438" actId="313"/>
          <ac:spMkLst>
            <pc:docMk/>
            <pc:sldMk cId="0" sldId="257"/>
            <ac:spMk id="124" creationId="{00000000-0000-0000-0000-000000000000}"/>
          </ac:spMkLst>
        </pc:spChg>
        <pc:spChg chg="mod">
          <ac:chgData name="Nicola Boscolo" userId="330d5d9f4c706ab0" providerId="LiveId" clId="{AAFB3767-71E8-9E4A-8677-C1D7D42A4112}" dt="2023-07-28T08:11:30.395" v="3246" actId="20577"/>
          <ac:spMkLst>
            <pc:docMk/>
            <pc:sldMk cId="0" sldId="257"/>
            <ac:spMk id="125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1:23:02.466" v="168" actId="478"/>
          <ac:spMkLst>
            <pc:docMk/>
            <pc:sldMk cId="0" sldId="257"/>
            <ac:spMk id="126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1:26:54.210" v="258" actId="20577"/>
          <ac:spMkLst>
            <pc:docMk/>
            <pc:sldMk cId="0" sldId="257"/>
            <ac:spMk id="129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1:27:57.541" v="389" actId="20577"/>
          <ac:spMkLst>
            <pc:docMk/>
            <pc:sldMk cId="0" sldId="257"/>
            <ac:spMk id="130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1:23:04.482" v="169" actId="478"/>
          <ac:spMkLst>
            <pc:docMk/>
            <pc:sldMk cId="0" sldId="257"/>
            <ac:spMk id="131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1:27:31.448" v="316" actId="20577"/>
          <ac:spMkLst>
            <pc:docMk/>
            <pc:sldMk cId="0" sldId="257"/>
            <ac:spMk id="134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1:28:11.216" v="437" actId="20577"/>
          <ac:spMkLst>
            <pc:docMk/>
            <pc:sldMk cId="0" sldId="257"/>
            <ac:spMk id="135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1:23:06.417" v="170" actId="478"/>
          <ac:spMkLst>
            <pc:docMk/>
            <pc:sldMk cId="0" sldId="257"/>
            <ac:spMk id="136" creationId="{00000000-0000-0000-0000-000000000000}"/>
          </ac:spMkLst>
        </pc:spChg>
        <pc:grpChg chg="del mod">
          <ac:chgData name="Nicola Boscolo" userId="330d5d9f4c706ab0" providerId="LiveId" clId="{AAFB3767-71E8-9E4A-8677-C1D7D42A4112}" dt="2023-07-16T11:23:02.466" v="168" actId="478"/>
          <ac:grpSpMkLst>
            <pc:docMk/>
            <pc:sldMk cId="0" sldId="257"/>
            <ac:grpSpMk id="122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28T08:11:34.070" v="3247" actId="14100"/>
          <ac:grpSpMkLst>
            <pc:docMk/>
            <pc:sldMk cId="0" sldId="257"/>
            <ac:grpSpMk id="123" creationId="{00000000-0000-0000-0000-000000000000}"/>
          </ac:grpSpMkLst>
        </pc:grpChg>
        <pc:grpChg chg="del mod">
          <ac:chgData name="Nicola Boscolo" userId="330d5d9f4c706ab0" providerId="LiveId" clId="{AAFB3767-71E8-9E4A-8677-C1D7D42A4112}" dt="2023-07-16T11:23:04.482" v="169" actId="478"/>
          <ac:grpSpMkLst>
            <pc:docMk/>
            <pc:sldMk cId="0" sldId="257"/>
            <ac:grpSpMk id="127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1:27:59.314" v="390" actId="14100"/>
          <ac:grpSpMkLst>
            <pc:docMk/>
            <pc:sldMk cId="0" sldId="257"/>
            <ac:grpSpMk id="128" creationId="{00000000-0000-0000-0000-000000000000}"/>
          </ac:grpSpMkLst>
        </pc:grpChg>
        <pc:grpChg chg="del mod">
          <ac:chgData name="Nicola Boscolo" userId="330d5d9f4c706ab0" providerId="LiveId" clId="{AAFB3767-71E8-9E4A-8677-C1D7D42A4112}" dt="2023-07-16T11:23:06.417" v="170" actId="478"/>
          <ac:grpSpMkLst>
            <pc:docMk/>
            <pc:sldMk cId="0" sldId="257"/>
            <ac:grpSpMk id="132" creationId="{00000000-0000-0000-0000-000000000000}"/>
          </ac:grpSpMkLst>
        </pc:grpChg>
        <pc:grpChg chg="topLvl">
          <ac:chgData name="Nicola Boscolo" userId="330d5d9f4c706ab0" providerId="LiveId" clId="{AAFB3767-71E8-9E4A-8677-C1D7D42A4112}" dt="2023-07-16T11:23:06.417" v="170" actId="478"/>
          <ac:grpSpMkLst>
            <pc:docMk/>
            <pc:sldMk cId="0" sldId="257"/>
            <ac:grpSpMk id="133" creationId="{00000000-0000-0000-0000-000000000000}"/>
          </ac:grpSpMkLst>
        </pc:grpChg>
        <pc:cxnChg chg="del mod">
          <ac:chgData name="Nicola Boscolo" userId="330d5d9f4c706ab0" providerId="LiveId" clId="{AAFB3767-71E8-9E4A-8677-C1D7D42A4112}" dt="2023-07-16T11:14:11.258" v="60" actId="478"/>
          <ac:cxnSpMkLst>
            <pc:docMk/>
            <pc:sldMk cId="0" sldId="257"/>
            <ac:cxnSpMk id="138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1:14:12.953" v="61" actId="478"/>
          <ac:cxnSpMkLst>
            <pc:docMk/>
            <pc:sldMk cId="0" sldId="257"/>
            <ac:cxnSpMk id="140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1:14:14.708" v="62" actId="478"/>
          <ac:cxnSpMkLst>
            <pc:docMk/>
            <pc:sldMk cId="0" sldId="257"/>
            <ac:cxnSpMk id="142" creationId="{00000000-0000-0000-0000-000000000000}"/>
          </ac:cxnSpMkLst>
        </pc:cxnChg>
      </pc:sldChg>
      <pc:sldChg chg="addSp delSp modSp mod ord">
        <pc:chgData name="Nicola Boscolo" userId="330d5d9f4c706ab0" providerId="LiveId" clId="{AAFB3767-71E8-9E4A-8677-C1D7D42A4112}" dt="2023-07-17T12:17:15.405" v="2978" actId="1076"/>
        <pc:sldMkLst>
          <pc:docMk/>
          <pc:sldMk cId="0" sldId="258"/>
        </pc:sldMkLst>
        <pc:spChg chg="add mod">
          <ac:chgData name="Nicola Boscolo" userId="330d5d9f4c706ab0" providerId="LiveId" clId="{AAFB3767-71E8-9E4A-8677-C1D7D42A4112}" dt="2023-07-17T12:17:15.405" v="2978" actId="1076"/>
          <ac:spMkLst>
            <pc:docMk/>
            <pc:sldMk cId="0" sldId="258"/>
            <ac:spMk id="2" creationId="{6AE05EAF-C06B-1CFE-5AC4-0E580107C61F}"/>
          </ac:spMkLst>
        </pc:spChg>
        <pc:spChg chg="mod">
          <ac:chgData name="Nicola Boscolo" userId="330d5d9f4c706ab0" providerId="LiveId" clId="{AAFB3767-71E8-9E4A-8677-C1D7D42A4112}" dt="2023-07-17T12:16:43.980" v="2975" actId="1076"/>
          <ac:spMkLst>
            <pc:docMk/>
            <pc:sldMk cId="0" sldId="258"/>
            <ac:spMk id="174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1:29:20.657" v="445" actId="20577"/>
          <ac:spMkLst>
            <pc:docMk/>
            <pc:sldMk cId="0" sldId="258"/>
            <ac:spMk id="176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1:29:39.292" v="482" actId="20577"/>
          <ac:spMkLst>
            <pc:docMk/>
            <pc:sldMk cId="0" sldId="258"/>
            <ac:spMk id="177" creationId="{00000000-0000-0000-0000-000000000000}"/>
          </ac:spMkLst>
        </pc:spChg>
        <pc:grpChg chg="mod">
          <ac:chgData name="Nicola Boscolo" userId="330d5d9f4c706ab0" providerId="LiveId" clId="{AAFB3767-71E8-9E4A-8677-C1D7D42A4112}" dt="2023-07-17T12:16:12.989" v="2968" actId="1076"/>
          <ac:grpSpMkLst>
            <pc:docMk/>
            <pc:sldMk cId="0" sldId="258"/>
            <ac:grpSpMk id="147" creationId="{00000000-0000-0000-0000-000000000000}"/>
          </ac:grpSpMkLst>
        </pc:grpChg>
        <pc:grpChg chg="del mod">
          <ac:chgData name="Nicola Boscolo" userId="330d5d9f4c706ab0" providerId="LiveId" clId="{AAFB3767-71E8-9E4A-8677-C1D7D42A4112}" dt="2023-07-17T12:15:46.350" v="2961" actId="478"/>
          <ac:grpSpMkLst>
            <pc:docMk/>
            <pc:sldMk cId="0" sldId="258"/>
            <ac:grpSpMk id="175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7T12:15:40.499" v="2958" actId="478"/>
          <ac:grpSpMkLst>
            <pc:docMk/>
            <pc:sldMk cId="0" sldId="258"/>
            <ac:grpSpMk id="178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7T12:15:42.231" v="2959" actId="478"/>
          <ac:grpSpMkLst>
            <pc:docMk/>
            <pc:sldMk cId="0" sldId="258"/>
            <ac:grpSpMk id="181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7T12:15:43.762" v="2960" actId="478"/>
          <ac:grpSpMkLst>
            <pc:docMk/>
            <pc:sldMk cId="0" sldId="258"/>
            <ac:grpSpMk id="184" creationId="{00000000-0000-0000-0000-000000000000}"/>
          </ac:grpSpMkLst>
        </pc:grpChg>
        <pc:cxnChg chg="del mod">
          <ac:chgData name="Nicola Boscolo" userId="330d5d9f4c706ab0" providerId="LiveId" clId="{AAFB3767-71E8-9E4A-8677-C1D7D42A4112}" dt="2023-07-16T11:28:32.973" v="439" actId="478"/>
          <ac:cxnSpMkLst>
            <pc:docMk/>
            <pc:sldMk cId="0" sldId="258"/>
            <ac:cxnSpMk id="187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1:29:47.505" v="484" actId="478"/>
          <ac:cxnSpMkLst>
            <pc:docMk/>
            <pc:sldMk cId="0" sldId="258"/>
            <ac:cxnSpMk id="188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1:29:46.103" v="483" actId="478"/>
          <ac:cxnSpMkLst>
            <pc:docMk/>
            <pc:sldMk cId="0" sldId="258"/>
            <ac:cxnSpMk id="191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1:29:48.945" v="485" actId="478"/>
          <ac:cxnSpMkLst>
            <pc:docMk/>
            <pc:sldMk cId="0" sldId="258"/>
            <ac:cxnSpMk id="192" creationId="{00000000-0000-0000-0000-000000000000}"/>
          </ac:cxnSpMkLst>
        </pc:cxnChg>
      </pc:sldChg>
      <pc:sldChg chg="addSp delSp modSp mod">
        <pc:chgData name="Nicola Boscolo" userId="330d5d9f4c706ab0" providerId="LiveId" clId="{AAFB3767-71E8-9E4A-8677-C1D7D42A4112}" dt="2023-07-16T15:40:55.160" v="2193" actId="790"/>
        <pc:sldMkLst>
          <pc:docMk/>
          <pc:sldMk cId="0" sldId="259"/>
        </pc:sldMkLst>
        <pc:spChg chg="mod">
          <ac:chgData name="Nicola Boscolo" userId="330d5d9f4c706ab0" providerId="LiveId" clId="{AAFB3767-71E8-9E4A-8677-C1D7D42A4112}" dt="2023-07-16T15:40:55.160" v="2193" actId="790"/>
          <ac:spMkLst>
            <pc:docMk/>
            <pc:sldMk cId="0" sldId="259"/>
            <ac:spMk id="197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55.160" v="2193" actId="790"/>
          <ac:spMkLst>
            <pc:docMk/>
            <pc:sldMk cId="0" sldId="259"/>
            <ac:spMk id="200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55.160" v="2193" actId="790"/>
          <ac:spMkLst>
            <pc:docMk/>
            <pc:sldMk cId="0" sldId="259"/>
            <ac:spMk id="201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2:04:29.786" v="718" actId="478"/>
          <ac:spMkLst>
            <pc:docMk/>
            <pc:sldMk cId="0" sldId="259"/>
            <ac:spMk id="202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55.160" v="2193" actId="790"/>
          <ac:spMkLst>
            <pc:docMk/>
            <pc:sldMk cId="0" sldId="259"/>
            <ac:spMk id="205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55.160" v="2193" actId="790"/>
          <ac:spMkLst>
            <pc:docMk/>
            <pc:sldMk cId="0" sldId="259"/>
            <ac:spMk id="206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2:04:49.183" v="734" actId="478"/>
          <ac:spMkLst>
            <pc:docMk/>
            <pc:sldMk cId="0" sldId="259"/>
            <ac:spMk id="207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55.160" v="2193" actId="790"/>
          <ac:spMkLst>
            <pc:docMk/>
            <pc:sldMk cId="0" sldId="259"/>
            <ac:spMk id="210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55.160" v="2193" actId="790"/>
          <ac:spMkLst>
            <pc:docMk/>
            <pc:sldMk cId="0" sldId="259"/>
            <ac:spMk id="211" creationId="{00000000-0000-0000-0000-000000000000}"/>
          </ac:spMkLst>
        </pc:spChg>
        <pc:spChg chg="del mod topLvl">
          <ac:chgData name="Nicola Boscolo" userId="330d5d9f4c706ab0" providerId="LiveId" clId="{AAFB3767-71E8-9E4A-8677-C1D7D42A4112}" dt="2023-07-16T12:04:41.002" v="727" actId="478"/>
          <ac:spMkLst>
            <pc:docMk/>
            <pc:sldMk cId="0" sldId="259"/>
            <ac:spMk id="212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55.160" v="2193" actId="790"/>
          <ac:spMkLst>
            <pc:docMk/>
            <pc:sldMk cId="0" sldId="259"/>
            <ac:spMk id="215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55.160" v="2193" actId="790"/>
          <ac:spMkLst>
            <pc:docMk/>
            <pc:sldMk cId="0" sldId="259"/>
            <ac:spMk id="216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2:04:47.245" v="733" actId="478"/>
          <ac:spMkLst>
            <pc:docMk/>
            <pc:sldMk cId="0" sldId="259"/>
            <ac:spMk id="217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2:08:49.970" v="933" actId="14100"/>
          <ac:spMkLst>
            <pc:docMk/>
            <pc:sldMk cId="0" sldId="259"/>
            <ac:spMk id="218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04:33.316" v="720" actId="478"/>
          <ac:spMkLst>
            <pc:docMk/>
            <pc:sldMk cId="0" sldId="259"/>
            <ac:spMk id="219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04:35.634" v="722" actId="478"/>
          <ac:spMkLst>
            <pc:docMk/>
            <pc:sldMk cId="0" sldId="259"/>
            <ac:spMk id="220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04:34.522" v="721" actId="478"/>
          <ac:spMkLst>
            <pc:docMk/>
            <pc:sldMk cId="0" sldId="259"/>
            <ac:spMk id="221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04:43.427" v="729" actId="478"/>
          <ac:spMkLst>
            <pc:docMk/>
            <pc:sldMk cId="0" sldId="259"/>
            <ac:spMk id="222" creationId="{00000000-0000-0000-0000-000000000000}"/>
          </ac:spMkLst>
        </pc:spChg>
        <pc:grpChg chg="del mod">
          <ac:chgData name="Nicola Boscolo" userId="330d5d9f4c706ab0" providerId="LiveId" clId="{AAFB3767-71E8-9E4A-8677-C1D7D42A4112}" dt="2023-07-16T12:04:29.786" v="718" actId="478"/>
          <ac:grpSpMkLst>
            <pc:docMk/>
            <pc:sldMk cId="0" sldId="259"/>
            <ac:grpSpMk id="198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2:08:40.401" v="931" actId="1076"/>
          <ac:grpSpMkLst>
            <pc:docMk/>
            <pc:sldMk cId="0" sldId="259"/>
            <ac:grpSpMk id="199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2:04:49.183" v="734" actId="478"/>
          <ac:grpSpMkLst>
            <pc:docMk/>
            <pc:sldMk cId="0" sldId="259"/>
            <ac:grpSpMk id="203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2:08:36.726" v="930" actId="1076"/>
          <ac:grpSpMkLst>
            <pc:docMk/>
            <pc:sldMk cId="0" sldId="259"/>
            <ac:grpSpMk id="204" creationId="{00000000-0000-0000-0000-000000000000}"/>
          </ac:grpSpMkLst>
        </pc:grpChg>
        <pc:grpChg chg="add del">
          <ac:chgData name="Nicola Boscolo" userId="330d5d9f4c706ab0" providerId="LiveId" clId="{AAFB3767-71E8-9E4A-8677-C1D7D42A4112}" dt="2023-07-16T12:04:41.002" v="727" actId="478"/>
          <ac:grpSpMkLst>
            <pc:docMk/>
            <pc:sldMk cId="0" sldId="259"/>
            <ac:grpSpMk id="208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2:08:30.423" v="928" actId="1076"/>
          <ac:grpSpMkLst>
            <pc:docMk/>
            <pc:sldMk cId="0" sldId="259"/>
            <ac:grpSpMk id="209" creationId="{00000000-0000-0000-0000-000000000000}"/>
          </ac:grpSpMkLst>
        </pc:grpChg>
        <pc:grpChg chg="add del">
          <ac:chgData name="Nicola Boscolo" userId="330d5d9f4c706ab0" providerId="LiveId" clId="{AAFB3767-71E8-9E4A-8677-C1D7D42A4112}" dt="2023-07-16T12:04:47.245" v="733" actId="478"/>
          <ac:grpSpMkLst>
            <pc:docMk/>
            <pc:sldMk cId="0" sldId="259"/>
            <ac:grpSpMk id="213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2:08:28.086" v="927" actId="1076"/>
          <ac:grpSpMkLst>
            <pc:docMk/>
            <pc:sldMk cId="0" sldId="259"/>
            <ac:grpSpMk id="214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2:08:18.553" v="923" actId="478"/>
          <ac:grpSpMkLst>
            <pc:docMk/>
            <pc:sldMk cId="0" sldId="259"/>
            <ac:grpSpMk id="227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2:08:19.512" v="924" actId="478"/>
          <ac:grpSpMkLst>
            <pc:docMk/>
            <pc:sldMk cId="0" sldId="259"/>
            <ac:grpSpMk id="234" creationId="{00000000-0000-0000-0000-000000000000}"/>
          </ac:grpSpMkLst>
        </pc:grpChg>
        <pc:grpChg chg="del mod">
          <ac:chgData name="Nicola Boscolo" userId="330d5d9f4c706ab0" providerId="LiveId" clId="{AAFB3767-71E8-9E4A-8677-C1D7D42A4112}" dt="2023-07-16T12:08:16.403" v="921" actId="478"/>
          <ac:grpSpMkLst>
            <pc:docMk/>
            <pc:sldMk cId="0" sldId="259"/>
            <ac:grpSpMk id="242" creationId="{00000000-0000-0000-0000-000000000000}"/>
          </ac:grpSpMkLst>
        </pc:grpChg>
        <pc:grpChg chg="del mod">
          <ac:chgData name="Nicola Boscolo" userId="330d5d9f4c706ab0" providerId="LiveId" clId="{AAFB3767-71E8-9E4A-8677-C1D7D42A4112}" dt="2023-07-16T12:08:17.443" v="922" actId="478"/>
          <ac:grpSpMkLst>
            <pc:docMk/>
            <pc:sldMk cId="0" sldId="259"/>
            <ac:grpSpMk id="252" creationId="{00000000-0000-0000-0000-000000000000}"/>
          </ac:grpSpMkLst>
        </pc:grpChg>
        <pc:cxnChg chg="del mod">
          <ac:chgData name="Nicola Boscolo" userId="330d5d9f4c706ab0" providerId="LiveId" clId="{AAFB3767-71E8-9E4A-8677-C1D7D42A4112}" dt="2023-07-16T12:04:31.007" v="719" actId="478"/>
          <ac:cxnSpMkLst>
            <pc:docMk/>
            <pc:sldMk cId="0" sldId="259"/>
            <ac:cxnSpMk id="223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04:42.346" v="728" actId="478"/>
          <ac:cxnSpMkLst>
            <pc:docMk/>
            <pc:sldMk cId="0" sldId="259"/>
            <ac:cxnSpMk id="224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04:36.953" v="723" actId="478"/>
          <ac:cxnSpMkLst>
            <pc:docMk/>
            <pc:sldMk cId="0" sldId="259"/>
            <ac:cxnSpMk id="225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04:44.336" v="730" actId="478"/>
          <ac:cxnSpMkLst>
            <pc:docMk/>
            <pc:sldMk cId="0" sldId="259"/>
            <ac:cxnSpMk id="226" creationId="{00000000-0000-0000-0000-000000000000}"/>
          </ac:cxnSpMkLst>
        </pc:cxnChg>
      </pc:sldChg>
      <pc:sldChg chg="addSp delSp modSp mod ord">
        <pc:chgData name="Nicola Boscolo" userId="330d5d9f4c706ab0" providerId="LiveId" clId="{AAFB3767-71E8-9E4A-8677-C1D7D42A4112}" dt="2023-07-16T12:23:33.140" v="1058" actId="20578"/>
        <pc:sldMkLst>
          <pc:docMk/>
          <pc:sldMk cId="0" sldId="260"/>
        </pc:sldMkLst>
        <pc:spChg chg="mod">
          <ac:chgData name="Nicola Boscolo" userId="330d5d9f4c706ab0" providerId="LiveId" clId="{AAFB3767-71E8-9E4A-8677-C1D7D42A4112}" dt="2023-07-16T11:33:39.028" v="487"/>
          <ac:spMkLst>
            <pc:docMk/>
            <pc:sldMk cId="0" sldId="260"/>
            <ac:spMk id="325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1:34:43.619" v="502"/>
          <ac:spMkLst>
            <pc:docMk/>
            <pc:sldMk cId="0" sldId="260"/>
            <ac:spMk id="328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1:35:58.663" v="508" actId="14100"/>
          <ac:spMkLst>
            <pc:docMk/>
            <pc:sldMk cId="0" sldId="260"/>
            <ac:spMk id="329" creationId="{00000000-0000-0000-0000-000000000000}"/>
          </ac:spMkLst>
        </pc:spChg>
        <pc:spChg chg="del mod topLvl">
          <ac:chgData name="Nicola Boscolo" userId="330d5d9f4c706ab0" providerId="LiveId" clId="{AAFB3767-71E8-9E4A-8677-C1D7D42A4112}" dt="2023-07-16T11:34:24.471" v="490" actId="478"/>
          <ac:spMkLst>
            <pc:docMk/>
            <pc:sldMk cId="0" sldId="260"/>
            <ac:spMk id="330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1:36:50.737" v="535" actId="20577"/>
          <ac:spMkLst>
            <pc:docMk/>
            <pc:sldMk cId="0" sldId="260"/>
            <ac:spMk id="333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1:41:03.445" v="630" actId="20577"/>
          <ac:spMkLst>
            <pc:docMk/>
            <pc:sldMk cId="0" sldId="260"/>
            <ac:spMk id="334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1:34:29.256" v="494" actId="478"/>
          <ac:spMkLst>
            <pc:docMk/>
            <pc:sldMk cId="0" sldId="260"/>
            <ac:spMk id="335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1:34:35.566" v="500" actId="478"/>
          <ac:spMkLst>
            <pc:docMk/>
            <pc:sldMk cId="0" sldId="260"/>
            <ac:spMk id="340" creationId="{00000000-0000-0000-0000-000000000000}"/>
          </ac:spMkLst>
        </pc:spChg>
        <pc:grpChg chg="del">
          <ac:chgData name="Nicola Boscolo" userId="330d5d9f4c706ab0" providerId="LiveId" clId="{AAFB3767-71E8-9E4A-8677-C1D7D42A4112}" dt="2023-07-16T11:34:24.471" v="490" actId="478"/>
          <ac:grpSpMkLst>
            <pc:docMk/>
            <pc:sldMk cId="0" sldId="260"/>
            <ac:grpSpMk id="326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1:41:20.496" v="637" actId="1076"/>
          <ac:grpSpMkLst>
            <pc:docMk/>
            <pc:sldMk cId="0" sldId="260"/>
            <ac:grpSpMk id="327" creationId="{00000000-0000-0000-0000-000000000000}"/>
          </ac:grpSpMkLst>
        </pc:grpChg>
        <pc:grpChg chg="add del">
          <ac:chgData name="Nicola Boscolo" userId="330d5d9f4c706ab0" providerId="LiveId" clId="{AAFB3767-71E8-9E4A-8677-C1D7D42A4112}" dt="2023-07-16T11:34:29.256" v="494" actId="478"/>
          <ac:grpSpMkLst>
            <pc:docMk/>
            <pc:sldMk cId="0" sldId="260"/>
            <ac:grpSpMk id="331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1:41:32.916" v="640" actId="1076"/>
          <ac:grpSpMkLst>
            <pc:docMk/>
            <pc:sldMk cId="0" sldId="260"/>
            <ac:grpSpMk id="332" creationId="{00000000-0000-0000-0000-000000000000}"/>
          </ac:grpSpMkLst>
        </pc:grpChg>
        <pc:grpChg chg="add del">
          <ac:chgData name="Nicola Boscolo" userId="330d5d9f4c706ab0" providerId="LiveId" clId="{AAFB3767-71E8-9E4A-8677-C1D7D42A4112}" dt="2023-07-16T11:34:35.566" v="500" actId="478"/>
          <ac:grpSpMkLst>
            <pc:docMk/>
            <pc:sldMk cId="0" sldId="260"/>
            <ac:grpSpMk id="336" creationId="{00000000-0000-0000-0000-000000000000}"/>
          </ac:grpSpMkLst>
        </pc:grpChg>
        <pc:grpChg chg="del topLvl">
          <ac:chgData name="Nicola Boscolo" userId="330d5d9f4c706ab0" providerId="LiveId" clId="{AAFB3767-71E8-9E4A-8677-C1D7D42A4112}" dt="2023-07-16T11:41:07.814" v="632" actId="478"/>
          <ac:grpSpMkLst>
            <pc:docMk/>
            <pc:sldMk cId="0" sldId="260"/>
            <ac:grpSpMk id="337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1:34:25.375" v="491" actId="478"/>
          <ac:grpSpMkLst>
            <pc:docMk/>
            <pc:sldMk cId="0" sldId="260"/>
            <ac:grpSpMk id="344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1:34:30.614" v="495" actId="478"/>
          <ac:grpSpMkLst>
            <pc:docMk/>
            <pc:sldMk cId="0" sldId="260"/>
            <ac:grpSpMk id="352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1:34:36.470" v="501" actId="478"/>
          <ac:grpSpMkLst>
            <pc:docMk/>
            <pc:sldMk cId="0" sldId="260"/>
            <ac:grpSpMk id="362" creationId="{00000000-0000-0000-0000-000000000000}"/>
          </ac:grpSpMkLst>
        </pc:grpChg>
        <pc:cxnChg chg="del mod">
          <ac:chgData name="Nicola Boscolo" userId="330d5d9f4c706ab0" providerId="LiveId" clId="{AAFB3767-71E8-9E4A-8677-C1D7D42A4112}" dt="2023-07-16T11:34:31.716" v="496" actId="478"/>
          <ac:cxnSpMkLst>
            <pc:docMk/>
            <pc:sldMk cId="0" sldId="260"/>
            <ac:cxnSpMk id="341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1:34:33.357" v="497" actId="478"/>
          <ac:cxnSpMkLst>
            <pc:docMk/>
            <pc:sldMk cId="0" sldId="260"/>
            <ac:cxnSpMk id="342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1:34:21.132" v="488" actId="478"/>
          <ac:cxnSpMkLst>
            <pc:docMk/>
            <pc:sldMk cId="0" sldId="260"/>
            <ac:cxnSpMk id="343" creationId="{00000000-0000-0000-0000-000000000000}"/>
          </ac:cxnSpMkLst>
        </pc:cxnChg>
      </pc:sldChg>
      <pc:sldChg chg="addSp delSp modSp mod">
        <pc:chgData name="Nicola Boscolo" userId="330d5d9f4c706ab0" providerId="LiveId" clId="{AAFB3767-71E8-9E4A-8677-C1D7D42A4112}" dt="2023-07-17T11:27:24.053" v="2196" actId="33524"/>
        <pc:sldMkLst>
          <pc:docMk/>
          <pc:sldMk cId="0" sldId="261"/>
        </pc:sldMkLst>
        <pc:spChg chg="mod">
          <ac:chgData name="Nicola Boscolo" userId="330d5d9f4c706ab0" providerId="LiveId" clId="{AAFB3767-71E8-9E4A-8677-C1D7D42A4112}" dt="2023-07-16T15:38:26.009" v="2190" actId="790"/>
          <ac:spMkLst>
            <pc:docMk/>
            <pc:sldMk cId="0" sldId="261"/>
            <ac:spMk id="3" creationId="{851E1235-DC7F-D11E-15C4-AE3D6B2A39F6}"/>
          </ac:spMkLst>
        </pc:spChg>
        <pc:spChg chg="mod">
          <ac:chgData name="Nicola Boscolo" userId="330d5d9f4c706ab0" providerId="LiveId" clId="{AAFB3767-71E8-9E4A-8677-C1D7D42A4112}" dt="2023-07-16T15:38:26.009" v="2190" actId="790"/>
          <ac:spMkLst>
            <pc:docMk/>
            <pc:sldMk cId="0" sldId="261"/>
            <ac:spMk id="4" creationId="{2678BC02-9FC3-5230-4115-5E883B12B959}"/>
          </ac:spMkLst>
        </pc:spChg>
        <pc:spChg chg="mod">
          <ac:chgData name="Nicola Boscolo" userId="330d5d9f4c706ab0" providerId="LiveId" clId="{AAFB3767-71E8-9E4A-8677-C1D7D42A4112}" dt="2023-07-16T15:08:15.504" v="1644" actId="20577"/>
          <ac:spMkLst>
            <pc:docMk/>
            <pc:sldMk cId="0" sldId="261"/>
            <ac:spMk id="432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38:17.574" v="2189" actId="790"/>
          <ac:spMkLst>
            <pc:docMk/>
            <pc:sldMk cId="0" sldId="261"/>
            <ac:spMk id="435" creationId="{00000000-0000-0000-0000-000000000000}"/>
          </ac:spMkLst>
        </pc:spChg>
        <pc:spChg chg="mod">
          <ac:chgData name="Nicola Boscolo" userId="330d5d9f4c706ab0" providerId="LiveId" clId="{AAFB3767-71E8-9E4A-8677-C1D7D42A4112}" dt="2023-07-17T11:27:24.053" v="2196" actId="33524"/>
          <ac:spMkLst>
            <pc:docMk/>
            <pc:sldMk cId="0" sldId="261"/>
            <ac:spMk id="436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5:08:08.632" v="1641" actId="478"/>
          <ac:spMkLst>
            <pc:docMk/>
            <pc:sldMk cId="0" sldId="261"/>
            <ac:spMk id="437" creationId="{00000000-0000-0000-0000-000000000000}"/>
          </ac:spMkLst>
        </pc:spChg>
        <pc:grpChg chg="add mod">
          <ac:chgData name="Nicola Boscolo" userId="330d5d9f4c706ab0" providerId="LiveId" clId="{AAFB3767-71E8-9E4A-8677-C1D7D42A4112}" dt="2023-07-16T15:15:53.441" v="2188" actId="1076"/>
          <ac:grpSpMkLst>
            <pc:docMk/>
            <pc:sldMk cId="0" sldId="261"/>
            <ac:grpSpMk id="2" creationId="{0DA53C4E-51E6-D013-6767-1834EE64806F}"/>
          </ac:grpSpMkLst>
        </pc:grpChg>
        <pc:grpChg chg="mod">
          <ac:chgData name="Nicola Boscolo" userId="330d5d9f4c706ab0" providerId="LiveId" clId="{AAFB3767-71E8-9E4A-8677-C1D7D42A4112}" dt="2023-07-16T15:07:52.244" v="1617" actId="1076"/>
          <ac:grpSpMkLst>
            <pc:docMk/>
            <pc:sldMk cId="0" sldId="261"/>
            <ac:grpSpMk id="379" creationId="{00000000-0000-0000-0000-000000000000}"/>
          </ac:grpSpMkLst>
        </pc:grpChg>
        <pc:grpChg chg="add del">
          <ac:chgData name="Nicola Boscolo" userId="330d5d9f4c706ab0" providerId="LiveId" clId="{AAFB3767-71E8-9E4A-8677-C1D7D42A4112}" dt="2023-07-16T15:08:08.632" v="1641" actId="478"/>
          <ac:grpSpMkLst>
            <pc:docMk/>
            <pc:sldMk cId="0" sldId="261"/>
            <ac:grpSpMk id="433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5:10:47.155" v="1853" actId="1076"/>
          <ac:grpSpMkLst>
            <pc:docMk/>
            <pc:sldMk cId="0" sldId="261"/>
            <ac:grpSpMk id="434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5:07:46.555" v="1614" actId="478"/>
          <ac:grpSpMkLst>
            <pc:docMk/>
            <pc:sldMk cId="0" sldId="261"/>
            <ac:grpSpMk id="438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5:08:30.137" v="1646" actId="478"/>
          <ac:grpSpMkLst>
            <pc:docMk/>
            <pc:sldMk cId="0" sldId="261"/>
            <ac:grpSpMk id="443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5:07:46.555" v="1614" actId="478"/>
          <ac:grpSpMkLst>
            <pc:docMk/>
            <pc:sldMk cId="0" sldId="261"/>
            <ac:grpSpMk id="448" creationId="{00000000-0000-0000-0000-000000000000}"/>
          </ac:grpSpMkLst>
        </pc:grpChg>
        <pc:cxnChg chg="del mod">
          <ac:chgData name="Nicola Boscolo" userId="330d5d9f4c706ab0" providerId="LiveId" clId="{AAFB3767-71E8-9E4A-8677-C1D7D42A4112}" dt="2023-07-16T15:07:55.189" v="1619" actId="478"/>
          <ac:cxnSpMkLst>
            <pc:docMk/>
            <pc:sldMk cId="0" sldId="261"/>
            <ac:cxnSpMk id="453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5:07:53.962" v="1618" actId="478"/>
          <ac:cxnSpMkLst>
            <pc:docMk/>
            <pc:sldMk cId="0" sldId="261"/>
            <ac:cxnSpMk id="454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5:07:49.331" v="1616" actId="478"/>
          <ac:cxnSpMkLst>
            <pc:docMk/>
            <pc:sldMk cId="0" sldId="261"/>
            <ac:cxnSpMk id="455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5:07:48.101" v="1615" actId="478"/>
          <ac:cxnSpMkLst>
            <pc:docMk/>
            <pc:sldMk cId="0" sldId="261"/>
            <ac:cxnSpMk id="456" creationId="{00000000-0000-0000-0000-000000000000}"/>
          </ac:cxnSpMkLst>
        </pc:cxnChg>
      </pc:sldChg>
      <pc:sldChg chg="addSp delSp modSp mod ord">
        <pc:chgData name="Nicola Boscolo" userId="330d5d9f4c706ab0" providerId="LiveId" clId="{AAFB3767-71E8-9E4A-8677-C1D7D42A4112}" dt="2023-07-16T12:15:57.596" v="1046" actId="20578"/>
        <pc:sldMkLst>
          <pc:docMk/>
          <pc:sldMk cId="0" sldId="262"/>
        </pc:sldMkLst>
        <pc:spChg chg="add mod">
          <ac:chgData name="Nicola Boscolo" userId="330d5d9f4c706ab0" providerId="LiveId" clId="{AAFB3767-71E8-9E4A-8677-C1D7D42A4112}" dt="2023-07-16T12:14:12.640" v="1015" actId="1076"/>
          <ac:spMkLst>
            <pc:docMk/>
            <pc:sldMk cId="0" sldId="262"/>
            <ac:spMk id="2" creationId="{0B3EBD7A-5E59-309C-A5FC-5A915988F393}"/>
          </ac:spMkLst>
        </pc:spChg>
        <pc:spChg chg="add mod">
          <ac:chgData name="Nicola Boscolo" userId="330d5d9f4c706ab0" providerId="LiveId" clId="{AAFB3767-71E8-9E4A-8677-C1D7D42A4112}" dt="2023-07-16T12:15:32.718" v="1040" actId="1076"/>
          <ac:spMkLst>
            <pc:docMk/>
            <pc:sldMk cId="0" sldId="262"/>
            <ac:spMk id="3" creationId="{EDE48B07-28EF-C711-1D45-AC8DB5C319DD}"/>
          </ac:spMkLst>
        </pc:spChg>
        <pc:spChg chg="add del mod">
          <ac:chgData name="Nicola Boscolo" userId="330d5d9f4c706ab0" providerId="LiveId" clId="{AAFB3767-71E8-9E4A-8677-C1D7D42A4112}" dt="2023-07-16T12:15:02.120" v="1025" actId="478"/>
          <ac:spMkLst>
            <pc:docMk/>
            <pc:sldMk cId="0" sldId="262"/>
            <ac:spMk id="4" creationId="{7E090BCF-C453-52CD-A3C2-DFD1E8C64049}"/>
          </ac:spMkLst>
        </pc:spChg>
        <pc:spChg chg="add mod">
          <ac:chgData name="Nicola Boscolo" userId="330d5d9f4c706ab0" providerId="LiveId" clId="{AAFB3767-71E8-9E4A-8677-C1D7D42A4112}" dt="2023-07-16T12:15:35.137" v="1041" actId="1076"/>
          <ac:spMkLst>
            <pc:docMk/>
            <pc:sldMk cId="0" sldId="262"/>
            <ac:spMk id="5" creationId="{5C04C071-F50D-2541-3BC9-82B4E6820F63}"/>
          </ac:spMkLst>
        </pc:spChg>
        <pc:spChg chg="mod">
          <ac:chgData name="Nicola Boscolo" userId="330d5d9f4c706ab0" providerId="LiveId" clId="{AAFB3767-71E8-9E4A-8677-C1D7D42A4112}" dt="2023-07-16T12:10:56.272" v="954" actId="20577"/>
          <ac:spMkLst>
            <pc:docMk/>
            <pc:sldMk cId="0" sldId="262"/>
            <ac:spMk id="485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2:11:13.669" v="958" actId="14100"/>
          <ac:spMkLst>
            <pc:docMk/>
            <pc:sldMk cId="0" sldId="262"/>
            <ac:spMk id="487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2:11:09.582" v="957" actId="20577"/>
          <ac:spMkLst>
            <pc:docMk/>
            <pc:sldMk cId="0" sldId="262"/>
            <ac:spMk id="488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11:19.284" v="960" actId="478"/>
          <ac:spMkLst>
            <pc:docMk/>
            <pc:sldMk cId="0" sldId="262"/>
            <ac:spMk id="489" creationId="{00000000-0000-0000-0000-000000000000}"/>
          </ac:spMkLst>
        </pc:spChg>
        <pc:spChg chg="mod topLvl">
          <ac:chgData name="Nicola Boscolo" userId="330d5d9f4c706ab0" providerId="LiveId" clId="{AAFB3767-71E8-9E4A-8677-C1D7D42A4112}" dt="2023-07-16T12:15:30.331" v="1039" actId="1076"/>
          <ac:spMkLst>
            <pc:docMk/>
            <pc:sldMk cId="0" sldId="262"/>
            <ac:spMk id="491" creationId="{00000000-0000-0000-0000-000000000000}"/>
          </ac:spMkLst>
        </pc:spChg>
        <pc:spChg chg="del mod topLvl">
          <ac:chgData name="Nicola Boscolo" userId="330d5d9f4c706ab0" providerId="LiveId" clId="{AAFB3767-71E8-9E4A-8677-C1D7D42A4112}" dt="2023-07-16T12:13:21.914" v="999" actId="478"/>
          <ac:spMkLst>
            <pc:docMk/>
            <pc:sldMk cId="0" sldId="262"/>
            <ac:spMk id="492" creationId="{00000000-0000-0000-0000-000000000000}"/>
          </ac:spMkLst>
        </pc:spChg>
        <pc:spChg chg="del mod">
          <ac:chgData name="Nicola Boscolo" userId="330d5d9f4c706ab0" providerId="LiveId" clId="{AAFB3767-71E8-9E4A-8677-C1D7D42A4112}" dt="2023-07-16T12:11:24.696" v="964" actId="478"/>
          <ac:spMkLst>
            <pc:docMk/>
            <pc:sldMk cId="0" sldId="262"/>
            <ac:spMk id="493" creationId="{00000000-0000-0000-0000-000000000000}"/>
          </ac:spMkLst>
        </pc:spChg>
        <pc:spChg chg="mod topLvl">
          <ac:chgData name="Nicola Boscolo" userId="330d5d9f4c706ab0" providerId="LiveId" clId="{AAFB3767-71E8-9E4A-8677-C1D7D42A4112}" dt="2023-07-16T12:15:37.019" v="1042" actId="1076"/>
          <ac:spMkLst>
            <pc:docMk/>
            <pc:sldMk cId="0" sldId="262"/>
            <ac:spMk id="495" creationId="{00000000-0000-0000-0000-000000000000}"/>
          </ac:spMkLst>
        </pc:spChg>
        <pc:spChg chg="del mod topLvl">
          <ac:chgData name="Nicola Boscolo" userId="330d5d9f4c706ab0" providerId="LiveId" clId="{AAFB3767-71E8-9E4A-8677-C1D7D42A4112}" dt="2023-07-16T12:13:20.353" v="998" actId="478"/>
          <ac:spMkLst>
            <pc:docMk/>
            <pc:sldMk cId="0" sldId="262"/>
            <ac:spMk id="496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11:27.677" v="965" actId="478"/>
          <ac:spMkLst>
            <pc:docMk/>
            <pc:sldMk cId="0" sldId="262"/>
            <ac:spMk id="497" creationId="{00000000-0000-0000-0000-000000000000}"/>
          </ac:spMkLst>
        </pc:spChg>
        <pc:spChg chg="mod topLvl">
          <ac:chgData name="Nicola Boscolo" userId="330d5d9f4c706ab0" providerId="LiveId" clId="{AAFB3767-71E8-9E4A-8677-C1D7D42A4112}" dt="2023-07-16T12:15:38.789" v="1043" actId="1076"/>
          <ac:spMkLst>
            <pc:docMk/>
            <pc:sldMk cId="0" sldId="262"/>
            <ac:spMk id="499" creationId="{00000000-0000-0000-0000-000000000000}"/>
          </ac:spMkLst>
        </pc:spChg>
        <pc:spChg chg="del mod topLvl">
          <ac:chgData name="Nicola Boscolo" userId="330d5d9f4c706ab0" providerId="LiveId" clId="{AAFB3767-71E8-9E4A-8677-C1D7D42A4112}" dt="2023-07-16T12:13:18.296" v="997" actId="478"/>
          <ac:spMkLst>
            <pc:docMk/>
            <pc:sldMk cId="0" sldId="262"/>
            <ac:spMk id="500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11:32.416" v="968" actId="478"/>
          <ac:spMkLst>
            <pc:docMk/>
            <pc:sldMk cId="0" sldId="262"/>
            <ac:spMk id="501" creationId="{00000000-0000-0000-0000-000000000000}"/>
          </ac:spMkLst>
        </pc:spChg>
        <pc:spChg chg="mod topLvl">
          <ac:chgData name="Nicola Boscolo" userId="330d5d9f4c706ab0" providerId="LiveId" clId="{AAFB3767-71E8-9E4A-8677-C1D7D42A4112}" dt="2023-07-16T12:15:40.143" v="1044" actId="1076"/>
          <ac:spMkLst>
            <pc:docMk/>
            <pc:sldMk cId="0" sldId="262"/>
            <ac:spMk id="503" creationId="{00000000-0000-0000-0000-000000000000}"/>
          </ac:spMkLst>
        </pc:spChg>
        <pc:spChg chg="del mod topLvl">
          <ac:chgData name="Nicola Boscolo" userId="330d5d9f4c706ab0" providerId="LiveId" clId="{AAFB3767-71E8-9E4A-8677-C1D7D42A4112}" dt="2023-07-16T12:13:16.054" v="996" actId="478"/>
          <ac:spMkLst>
            <pc:docMk/>
            <pc:sldMk cId="0" sldId="262"/>
            <ac:spMk id="504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11:35.716" v="970" actId="478"/>
          <ac:spMkLst>
            <pc:docMk/>
            <pc:sldMk cId="0" sldId="262"/>
            <ac:spMk id="505" creationId="{00000000-0000-0000-0000-000000000000}"/>
          </ac:spMkLst>
        </pc:spChg>
        <pc:grpChg chg="mod">
          <ac:chgData name="Nicola Boscolo" userId="330d5d9f4c706ab0" providerId="LiveId" clId="{AAFB3767-71E8-9E4A-8677-C1D7D42A4112}" dt="2023-07-16T12:13:30.035" v="1003" actId="1076"/>
          <ac:grpSpMkLst>
            <pc:docMk/>
            <pc:sldMk cId="0" sldId="262"/>
            <ac:grpSpMk id="486" creationId="{00000000-0000-0000-0000-000000000000}"/>
          </ac:grpSpMkLst>
        </pc:grpChg>
        <pc:grpChg chg="del mod">
          <ac:chgData name="Nicola Boscolo" userId="330d5d9f4c706ab0" providerId="LiveId" clId="{AAFB3767-71E8-9E4A-8677-C1D7D42A4112}" dt="2023-07-16T12:13:21.914" v="999" actId="478"/>
          <ac:grpSpMkLst>
            <pc:docMk/>
            <pc:sldMk cId="0" sldId="262"/>
            <ac:grpSpMk id="490" creationId="{00000000-0000-0000-0000-000000000000}"/>
          </ac:grpSpMkLst>
        </pc:grpChg>
        <pc:grpChg chg="del mod">
          <ac:chgData name="Nicola Boscolo" userId="330d5d9f4c706ab0" providerId="LiveId" clId="{AAFB3767-71E8-9E4A-8677-C1D7D42A4112}" dt="2023-07-16T12:13:20.353" v="998" actId="478"/>
          <ac:grpSpMkLst>
            <pc:docMk/>
            <pc:sldMk cId="0" sldId="262"/>
            <ac:grpSpMk id="494" creationId="{00000000-0000-0000-0000-000000000000}"/>
          </ac:grpSpMkLst>
        </pc:grpChg>
        <pc:grpChg chg="del mod">
          <ac:chgData name="Nicola Boscolo" userId="330d5d9f4c706ab0" providerId="LiveId" clId="{AAFB3767-71E8-9E4A-8677-C1D7D42A4112}" dt="2023-07-16T12:13:18.296" v="997" actId="478"/>
          <ac:grpSpMkLst>
            <pc:docMk/>
            <pc:sldMk cId="0" sldId="262"/>
            <ac:grpSpMk id="498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2:13:16.054" v="996" actId="478"/>
          <ac:grpSpMkLst>
            <pc:docMk/>
            <pc:sldMk cId="0" sldId="262"/>
            <ac:grpSpMk id="502" creationId="{00000000-0000-0000-0000-000000000000}"/>
          </ac:grpSpMkLst>
        </pc:grpChg>
        <pc:cxnChg chg="del mod">
          <ac:chgData name="Nicola Boscolo" userId="330d5d9f4c706ab0" providerId="LiveId" clId="{AAFB3767-71E8-9E4A-8677-C1D7D42A4112}" dt="2023-07-16T12:11:20.527" v="961" actId="478"/>
          <ac:cxnSpMkLst>
            <pc:docMk/>
            <pc:sldMk cId="0" sldId="262"/>
            <ac:cxnSpMk id="506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11:22.841" v="962" actId="478"/>
          <ac:cxnSpMkLst>
            <pc:docMk/>
            <pc:sldMk cId="0" sldId="262"/>
            <ac:cxnSpMk id="507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11:28.740" v="966" actId="478"/>
          <ac:cxnSpMkLst>
            <pc:docMk/>
            <pc:sldMk cId="0" sldId="262"/>
            <ac:cxnSpMk id="508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11:30.454" v="967" actId="478"/>
          <ac:cxnSpMkLst>
            <pc:docMk/>
            <pc:sldMk cId="0" sldId="262"/>
            <ac:cxnSpMk id="509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11:33.818" v="969" actId="478"/>
          <ac:cxnSpMkLst>
            <pc:docMk/>
            <pc:sldMk cId="0" sldId="262"/>
            <ac:cxnSpMk id="510" creationId="{00000000-0000-0000-0000-000000000000}"/>
          </ac:cxnSpMkLst>
        </pc:cxnChg>
      </pc:sldChg>
      <pc:sldChg chg="delSp modSp mod ord">
        <pc:chgData name="Nicola Boscolo" userId="330d5d9f4c706ab0" providerId="LiveId" clId="{AAFB3767-71E8-9E4A-8677-C1D7D42A4112}" dt="2023-07-28T08:20:15.413" v="3267" actId="478"/>
        <pc:sldMkLst>
          <pc:docMk/>
          <pc:sldMk cId="0" sldId="264"/>
        </pc:sldMkLst>
        <pc:spChg chg="mod">
          <ac:chgData name="Nicola Boscolo" userId="330d5d9f4c706ab0" providerId="LiveId" clId="{AAFB3767-71E8-9E4A-8677-C1D7D42A4112}" dt="2023-07-16T12:34:54.797" v="1324" actId="14100"/>
          <ac:spMkLst>
            <pc:docMk/>
            <pc:sldMk cId="0" sldId="264"/>
            <ac:spMk id="706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2:30:02.785" v="1193" actId="20577"/>
          <ac:spMkLst>
            <pc:docMk/>
            <pc:sldMk cId="0" sldId="264"/>
            <ac:spMk id="709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2:35:40.915" v="1420" actId="20577"/>
          <ac:spMkLst>
            <pc:docMk/>
            <pc:sldMk cId="0" sldId="264"/>
            <ac:spMk id="710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2:29:27.270" v="1160" actId="478"/>
          <ac:spMkLst>
            <pc:docMk/>
            <pc:sldMk cId="0" sldId="264"/>
            <ac:spMk id="711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2:32:08.117" v="1305" actId="1076"/>
          <ac:spMkLst>
            <pc:docMk/>
            <pc:sldMk cId="0" sldId="264"/>
            <ac:spMk id="714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2:31:27.663" v="1291"/>
          <ac:spMkLst>
            <pc:docMk/>
            <pc:sldMk cId="0" sldId="264"/>
            <ac:spMk id="715" creationId="{00000000-0000-0000-0000-000000000000}"/>
          </ac:spMkLst>
        </pc:spChg>
        <pc:spChg chg="del mod topLvl">
          <ac:chgData name="Nicola Boscolo" userId="330d5d9f4c706ab0" providerId="LiveId" clId="{AAFB3767-71E8-9E4A-8677-C1D7D42A4112}" dt="2023-07-16T12:29:30.262" v="1162" actId="478"/>
          <ac:spMkLst>
            <pc:docMk/>
            <pc:sldMk cId="0" sldId="264"/>
            <ac:spMk id="716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2:29:32.157" v="1163" actId="478"/>
          <ac:spMkLst>
            <pc:docMk/>
            <pc:sldMk cId="0" sldId="264"/>
            <ac:spMk id="721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28:46.973" v="1149" actId="478"/>
          <ac:spMkLst>
            <pc:docMk/>
            <pc:sldMk cId="0" sldId="264"/>
            <ac:spMk id="722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28:50.175" v="1152" actId="478"/>
          <ac:spMkLst>
            <pc:docMk/>
            <pc:sldMk cId="0" sldId="264"/>
            <ac:spMk id="723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28:52.097" v="1154" actId="478"/>
          <ac:spMkLst>
            <pc:docMk/>
            <pc:sldMk cId="0" sldId="264"/>
            <ac:spMk id="724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31:47.696" v="1299" actId="478"/>
          <ac:spMkLst>
            <pc:docMk/>
            <pc:sldMk cId="0" sldId="264"/>
            <ac:spMk id="758" creationId="{00000000-0000-0000-0000-000000000000}"/>
          </ac:spMkLst>
        </pc:spChg>
        <pc:grpChg chg="del">
          <ac:chgData name="Nicola Boscolo" userId="330d5d9f4c706ab0" providerId="LiveId" clId="{AAFB3767-71E8-9E4A-8677-C1D7D42A4112}" dt="2023-07-16T12:29:27.270" v="1160" actId="478"/>
          <ac:grpSpMkLst>
            <pc:docMk/>
            <pc:sldMk cId="0" sldId="264"/>
            <ac:grpSpMk id="707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2:35:51.968" v="1424" actId="14100"/>
          <ac:grpSpMkLst>
            <pc:docMk/>
            <pc:sldMk cId="0" sldId="264"/>
            <ac:grpSpMk id="708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2:29:30.262" v="1162" actId="478"/>
          <ac:grpSpMkLst>
            <pc:docMk/>
            <pc:sldMk cId="0" sldId="264"/>
            <ac:grpSpMk id="712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2:35:46.716" v="1422" actId="1076"/>
          <ac:grpSpMkLst>
            <pc:docMk/>
            <pc:sldMk cId="0" sldId="264"/>
            <ac:grpSpMk id="713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2:29:32.157" v="1163" actId="478"/>
          <ac:grpSpMkLst>
            <pc:docMk/>
            <pc:sldMk cId="0" sldId="264"/>
            <ac:grpSpMk id="717" creationId="{00000000-0000-0000-0000-000000000000}"/>
          </ac:grpSpMkLst>
        </pc:grpChg>
        <pc:grpChg chg="del topLvl">
          <ac:chgData name="Nicola Boscolo" userId="330d5d9f4c706ab0" providerId="LiveId" clId="{AAFB3767-71E8-9E4A-8677-C1D7D42A4112}" dt="2023-07-16T12:31:34.481" v="1294" actId="478"/>
          <ac:grpSpMkLst>
            <pc:docMk/>
            <pc:sldMk cId="0" sldId="264"/>
            <ac:grpSpMk id="718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28T08:20:15.413" v="3267" actId="478"/>
          <ac:grpSpMkLst>
            <pc:docMk/>
            <pc:sldMk cId="0" sldId="264"/>
            <ac:grpSpMk id="728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2:28:51.177" v="1153" actId="478"/>
          <ac:grpSpMkLst>
            <pc:docMk/>
            <pc:sldMk cId="0" sldId="264"/>
            <ac:grpSpMk id="736" creationId="{00000000-0000-0000-0000-000000000000}"/>
          </ac:grpSpMkLst>
        </pc:grpChg>
        <pc:grpChg chg="mod">
          <ac:chgData name="Nicola Boscolo" userId="330d5d9f4c706ab0" providerId="LiveId" clId="{AAFB3767-71E8-9E4A-8677-C1D7D42A4112}" dt="2023-07-16T12:31:46.553" v="1298" actId="1076"/>
          <ac:grpSpMkLst>
            <pc:docMk/>
            <pc:sldMk cId="0" sldId="264"/>
            <ac:grpSpMk id="746" creationId="{00000000-0000-0000-0000-000000000000}"/>
          </ac:grpSpMkLst>
        </pc:grpChg>
        <pc:cxnChg chg="del mod">
          <ac:chgData name="Nicola Boscolo" userId="330d5d9f4c706ab0" providerId="LiveId" clId="{AAFB3767-71E8-9E4A-8677-C1D7D42A4112}" dt="2023-07-16T12:28:48.113" v="1150" actId="478"/>
          <ac:cxnSpMkLst>
            <pc:docMk/>
            <pc:sldMk cId="0" sldId="264"/>
            <ac:cxnSpMk id="725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28:49.389" v="1151" actId="478"/>
          <ac:cxnSpMkLst>
            <pc:docMk/>
            <pc:sldMk cId="0" sldId="264"/>
            <ac:cxnSpMk id="726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28:52.945" v="1155" actId="478"/>
          <ac:cxnSpMkLst>
            <pc:docMk/>
            <pc:sldMk cId="0" sldId="264"/>
            <ac:cxnSpMk id="727" creationId="{00000000-0000-0000-0000-000000000000}"/>
          </ac:cxnSpMkLst>
        </pc:cxnChg>
      </pc:sldChg>
      <pc:sldChg chg="delSp modSp mod ord">
        <pc:chgData name="Nicola Boscolo" userId="330d5d9f4c706ab0" providerId="LiveId" clId="{AAFB3767-71E8-9E4A-8677-C1D7D42A4112}" dt="2023-07-16T15:41:22.114" v="2194" actId="313"/>
        <pc:sldMkLst>
          <pc:docMk/>
          <pc:sldMk cId="0" sldId="266"/>
        </pc:sldMkLst>
        <pc:spChg chg="mod">
          <ac:chgData name="Nicola Boscolo" userId="330d5d9f4c706ab0" providerId="LiveId" clId="{AAFB3767-71E8-9E4A-8677-C1D7D42A4112}" dt="2023-07-16T15:40:41.488" v="2192" actId="790"/>
          <ac:spMkLst>
            <pc:docMk/>
            <pc:sldMk cId="0" sldId="266"/>
            <ac:spMk id="835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1:22.114" v="2194" actId="313"/>
          <ac:spMkLst>
            <pc:docMk/>
            <pc:sldMk cId="0" sldId="266"/>
            <ac:spMk id="856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41.488" v="2192" actId="790"/>
          <ac:spMkLst>
            <pc:docMk/>
            <pc:sldMk cId="0" sldId="266"/>
            <ac:spMk id="857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2:26:04.417" v="1068" actId="478"/>
          <ac:spMkLst>
            <pc:docMk/>
            <pc:sldMk cId="0" sldId="266"/>
            <ac:spMk id="858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41.488" v="2192" actId="790"/>
          <ac:spMkLst>
            <pc:docMk/>
            <pc:sldMk cId="0" sldId="266"/>
            <ac:spMk id="861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41.488" v="2192" actId="790"/>
          <ac:spMkLst>
            <pc:docMk/>
            <pc:sldMk cId="0" sldId="266"/>
            <ac:spMk id="862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2:26:17.346" v="1075" actId="478"/>
          <ac:spMkLst>
            <pc:docMk/>
            <pc:sldMk cId="0" sldId="266"/>
            <ac:spMk id="863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41.488" v="2192" actId="790"/>
          <ac:spMkLst>
            <pc:docMk/>
            <pc:sldMk cId="0" sldId="266"/>
            <ac:spMk id="866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40:41.488" v="2192" actId="790"/>
          <ac:spMkLst>
            <pc:docMk/>
            <pc:sldMk cId="0" sldId="266"/>
            <ac:spMk id="867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2:26:19.565" v="1076" actId="478"/>
          <ac:spMkLst>
            <pc:docMk/>
            <pc:sldMk cId="0" sldId="266"/>
            <ac:spMk id="868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26:07.656" v="1070" actId="478"/>
          <ac:spMkLst>
            <pc:docMk/>
            <pc:sldMk cId="0" sldId="266"/>
            <ac:spMk id="869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26:09.041" v="1071" actId="478"/>
          <ac:spMkLst>
            <pc:docMk/>
            <pc:sldMk cId="0" sldId="266"/>
            <ac:spMk id="871" creationId="{00000000-0000-0000-0000-000000000000}"/>
          </ac:spMkLst>
        </pc:spChg>
        <pc:spChg chg="del">
          <ac:chgData name="Nicola Boscolo" userId="330d5d9f4c706ab0" providerId="LiveId" clId="{AAFB3767-71E8-9E4A-8677-C1D7D42A4112}" dt="2023-07-16T12:26:10.337" v="1072" actId="478"/>
          <ac:spMkLst>
            <pc:docMk/>
            <pc:sldMk cId="0" sldId="266"/>
            <ac:spMk id="872" creationId="{00000000-0000-0000-0000-000000000000}"/>
          </ac:spMkLst>
        </pc:spChg>
        <pc:grpChg chg="del">
          <ac:chgData name="Nicola Boscolo" userId="330d5d9f4c706ab0" providerId="LiveId" clId="{AAFB3767-71E8-9E4A-8677-C1D7D42A4112}" dt="2023-07-16T12:26:04.417" v="1068" actId="478"/>
          <ac:grpSpMkLst>
            <pc:docMk/>
            <pc:sldMk cId="0" sldId="266"/>
            <ac:grpSpMk id="854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2:26:58.828" v="1095" actId="14100"/>
          <ac:grpSpMkLst>
            <pc:docMk/>
            <pc:sldMk cId="0" sldId="266"/>
            <ac:grpSpMk id="855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2:26:17.346" v="1075" actId="478"/>
          <ac:grpSpMkLst>
            <pc:docMk/>
            <pc:sldMk cId="0" sldId="266"/>
            <ac:grpSpMk id="859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2:28:02.078" v="1145" actId="14100"/>
          <ac:grpSpMkLst>
            <pc:docMk/>
            <pc:sldMk cId="0" sldId="266"/>
            <ac:grpSpMk id="860" creationId="{00000000-0000-0000-0000-000000000000}"/>
          </ac:grpSpMkLst>
        </pc:grpChg>
        <pc:grpChg chg="del">
          <ac:chgData name="Nicola Boscolo" userId="330d5d9f4c706ab0" providerId="LiveId" clId="{AAFB3767-71E8-9E4A-8677-C1D7D42A4112}" dt="2023-07-16T12:26:19.565" v="1076" actId="478"/>
          <ac:grpSpMkLst>
            <pc:docMk/>
            <pc:sldMk cId="0" sldId="266"/>
            <ac:grpSpMk id="864" creationId="{00000000-0000-0000-0000-000000000000}"/>
          </ac:grpSpMkLst>
        </pc:grpChg>
        <pc:grpChg chg="topLvl">
          <ac:chgData name="Nicola Boscolo" userId="330d5d9f4c706ab0" providerId="LiveId" clId="{AAFB3767-71E8-9E4A-8677-C1D7D42A4112}" dt="2023-07-16T12:26:19.565" v="1076" actId="478"/>
          <ac:grpSpMkLst>
            <pc:docMk/>
            <pc:sldMk cId="0" sldId="266"/>
            <ac:grpSpMk id="865" creationId="{00000000-0000-0000-0000-000000000000}"/>
          </ac:grpSpMkLst>
        </pc:grpChg>
        <pc:cxnChg chg="del mod">
          <ac:chgData name="Nicola Boscolo" userId="330d5d9f4c706ab0" providerId="LiveId" clId="{AAFB3767-71E8-9E4A-8677-C1D7D42A4112}" dt="2023-07-16T12:26:05.855" v="1069" actId="478"/>
          <ac:cxnSpMkLst>
            <pc:docMk/>
            <pc:sldMk cId="0" sldId="266"/>
            <ac:cxnSpMk id="870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26:12.006" v="1073" actId="478"/>
          <ac:cxnSpMkLst>
            <pc:docMk/>
            <pc:sldMk cId="0" sldId="266"/>
            <ac:cxnSpMk id="873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26:13.280" v="1074" actId="478"/>
          <ac:cxnSpMkLst>
            <pc:docMk/>
            <pc:sldMk cId="0" sldId="266"/>
            <ac:cxnSpMk id="874" creationId="{00000000-0000-0000-0000-000000000000}"/>
          </ac:cxnSpMkLst>
        </pc:cxnChg>
      </pc:sldChg>
      <pc:sldChg chg="addSp delSp modSp mod ord">
        <pc:chgData name="Nicola Boscolo" userId="330d5d9f4c706ab0" providerId="LiveId" clId="{AAFB3767-71E8-9E4A-8677-C1D7D42A4112}" dt="2023-07-16T15:38:39.277" v="2191" actId="790"/>
        <pc:sldMkLst>
          <pc:docMk/>
          <pc:sldMk cId="0" sldId="267"/>
        </pc:sldMkLst>
        <pc:spChg chg="mod">
          <ac:chgData name="Nicola Boscolo" userId="330d5d9f4c706ab0" providerId="LiveId" clId="{AAFB3767-71E8-9E4A-8677-C1D7D42A4112}" dt="2023-07-16T12:42:08.800" v="1427" actId="20577"/>
          <ac:spMkLst>
            <pc:docMk/>
            <pc:sldMk cId="0" sldId="267"/>
            <ac:spMk id="900" creationId="{00000000-0000-0000-0000-000000000000}"/>
          </ac:spMkLst>
        </pc:spChg>
        <pc:spChg chg="del mod topLvl">
          <ac:chgData name="Nicola Boscolo" userId="330d5d9f4c706ab0" providerId="LiveId" clId="{AAFB3767-71E8-9E4A-8677-C1D7D42A4112}" dt="2023-07-16T12:43:04.850" v="1536" actId="478"/>
          <ac:spMkLst>
            <pc:docMk/>
            <pc:sldMk cId="0" sldId="267"/>
            <ac:spMk id="905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38:39.277" v="2191" actId="790"/>
          <ac:spMkLst>
            <pc:docMk/>
            <pc:sldMk cId="0" sldId="267"/>
            <ac:spMk id="908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38:39.277" v="2191" actId="790"/>
          <ac:spMkLst>
            <pc:docMk/>
            <pc:sldMk cId="0" sldId="267"/>
            <ac:spMk id="909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2:46:04.919" v="1539" actId="478"/>
          <ac:spMkLst>
            <pc:docMk/>
            <pc:sldMk cId="0" sldId="267"/>
            <ac:spMk id="910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38:39.277" v="2191" actId="790"/>
          <ac:spMkLst>
            <pc:docMk/>
            <pc:sldMk cId="0" sldId="267"/>
            <ac:spMk id="913" creationId="{00000000-0000-0000-0000-000000000000}"/>
          </ac:spMkLst>
        </pc:spChg>
        <pc:spChg chg="mod">
          <ac:chgData name="Nicola Boscolo" userId="330d5d9f4c706ab0" providerId="LiveId" clId="{AAFB3767-71E8-9E4A-8677-C1D7D42A4112}" dt="2023-07-16T15:38:39.277" v="2191" actId="790"/>
          <ac:spMkLst>
            <pc:docMk/>
            <pc:sldMk cId="0" sldId="267"/>
            <ac:spMk id="914" creationId="{00000000-0000-0000-0000-000000000000}"/>
          </ac:spMkLst>
        </pc:spChg>
        <pc:spChg chg="del topLvl">
          <ac:chgData name="Nicola Boscolo" userId="330d5d9f4c706ab0" providerId="LiveId" clId="{AAFB3767-71E8-9E4A-8677-C1D7D42A4112}" dt="2023-07-16T12:42:15.266" v="1431" actId="478"/>
          <ac:spMkLst>
            <pc:docMk/>
            <pc:sldMk cId="0" sldId="267"/>
            <ac:spMk id="915" creationId="{00000000-0000-0000-0000-000000000000}"/>
          </ac:spMkLst>
        </pc:spChg>
        <pc:grpChg chg="del">
          <ac:chgData name="Nicola Boscolo" userId="330d5d9f4c706ab0" providerId="LiveId" clId="{AAFB3767-71E8-9E4A-8677-C1D7D42A4112}" dt="2023-07-16T12:43:04.850" v="1536" actId="478"/>
          <ac:grpSpMkLst>
            <pc:docMk/>
            <pc:sldMk cId="0" sldId="267"/>
            <ac:grpSpMk id="901" creationId="{00000000-0000-0000-0000-000000000000}"/>
          </ac:grpSpMkLst>
        </pc:grpChg>
        <pc:grpChg chg="del topLvl">
          <ac:chgData name="Nicola Boscolo" userId="330d5d9f4c706ab0" providerId="LiveId" clId="{AAFB3767-71E8-9E4A-8677-C1D7D42A4112}" dt="2023-07-16T12:43:07.186" v="1537" actId="478"/>
          <ac:grpSpMkLst>
            <pc:docMk/>
            <pc:sldMk cId="0" sldId="267"/>
            <ac:grpSpMk id="902" creationId="{00000000-0000-0000-0000-000000000000}"/>
          </ac:grpSpMkLst>
        </pc:grpChg>
        <pc:grpChg chg="del mod">
          <ac:chgData name="Nicola Boscolo" userId="330d5d9f4c706ab0" providerId="LiveId" clId="{AAFB3767-71E8-9E4A-8677-C1D7D42A4112}" dt="2023-07-16T12:46:04.919" v="1539" actId="478"/>
          <ac:grpSpMkLst>
            <pc:docMk/>
            <pc:sldMk cId="0" sldId="267"/>
            <ac:grpSpMk id="906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2:48:18.403" v="1608" actId="14100"/>
          <ac:grpSpMkLst>
            <pc:docMk/>
            <pc:sldMk cId="0" sldId="267"/>
            <ac:grpSpMk id="907" creationId="{00000000-0000-0000-0000-000000000000}"/>
          </ac:grpSpMkLst>
        </pc:grpChg>
        <pc:grpChg chg="add del">
          <ac:chgData name="Nicola Boscolo" userId="330d5d9f4c706ab0" providerId="LiveId" clId="{AAFB3767-71E8-9E4A-8677-C1D7D42A4112}" dt="2023-07-16T12:42:15.266" v="1431" actId="478"/>
          <ac:grpSpMkLst>
            <pc:docMk/>
            <pc:sldMk cId="0" sldId="267"/>
            <ac:grpSpMk id="911" creationId="{00000000-0000-0000-0000-000000000000}"/>
          </ac:grpSpMkLst>
        </pc:grpChg>
        <pc:grpChg chg="mod topLvl">
          <ac:chgData name="Nicola Boscolo" userId="330d5d9f4c706ab0" providerId="LiveId" clId="{AAFB3767-71E8-9E4A-8677-C1D7D42A4112}" dt="2023-07-16T12:42:58.610" v="1532" actId="1076"/>
          <ac:grpSpMkLst>
            <pc:docMk/>
            <pc:sldMk cId="0" sldId="267"/>
            <ac:grpSpMk id="912" creationId="{00000000-0000-0000-0000-000000000000}"/>
          </ac:grpSpMkLst>
        </pc:grpChg>
        <pc:cxnChg chg="del mod">
          <ac:chgData name="Nicola Boscolo" userId="330d5d9f4c706ab0" providerId="LiveId" clId="{AAFB3767-71E8-9E4A-8677-C1D7D42A4112}" dt="2023-07-16T12:43:02.726" v="1534" actId="478"/>
          <ac:cxnSpMkLst>
            <pc:docMk/>
            <pc:sldMk cId="0" sldId="267"/>
            <ac:cxnSpMk id="916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43:01.101" v="1533" actId="478"/>
          <ac:cxnSpMkLst>
            <pc:docMk/>
            <pc:sldMk cId="0" sldId="267"/>
            <ac:cxnSpMk id="917" creationId="{00000000-0000-0000-0000-000000000000}"/>
          </ac:cxnSpMkLst>
        </pc:cxnChg>
        <pc:cxnChg chg="del mod">
          <ac:chgData name="Nicola Boscolo" userId="330d5d9f4c706ab0" providerId="LiveId" clId="{AAFB3767-71E8-9E4A-8677-C1D7D42A4112}" dt="2023-07-16T12:42:11.373" v="1428" actId="478"/>
          <ac:cxnSpMkLst>
            <pc:docMk/>
            <pc:sldMk cId="0" sldId="267"/>
            <ac:cxnSpMk id="918" creationId="{00000000-0000-0000-0000-000000000000}"/>
          </ac:cxnSpMkLst>
        </pc:cxnChg>
      </pc:sldChg>
      <pc:sldChg chg="modSp mod">
        <pc:chgData name="Nicola Boscolo" userId="330d5d9f4c706ab0" providerId="LiveId" clId="{AAFB3767-71E8-9E4A-8677-C1D7D42A4112}" dt="2023-07-17T11:28:29.246" v="2212" actId="1076"/>
        <pc:sldMkLst>
          <pc:docMk/>
          <pc:sldMk cId="0" sldId="284"/>
        </pc:sldMkLst>
        <pc:grpChg chg="mod">
          <ac:chgData name="Nicola Boscolo" userId="330d5d9f4c706ab0" providerId="LiveId" clId="{AAFB3767-71E8-9E4A-8677-C1D7D42A4112}" dt="2023-07-17T11:28:29.246" v="2212" actId="1076"/>
          <ac:grpSpMkLst>
            <pc:docMk/>
            <pc:sldMk cId="0" sldId="284"/>
            <ac:grpSpMk id="2227" creationId="{00000000-0000-0000-0000-000000000000}"/>
          </ac:grpSpMkLst>
        </pc:grpChg>
        <pc:cxnChg chg="mod">
          <ac:chgData name="Nicola Boscolo" userId="330d5d9f4c706ab0" providerId="LiveId" clId="{AAFB3767-71E8-9E4A-8677-C1D7D42A4112}" dt="2023-07-17T11:28:29.246" v="2212" actId="1076"/>
          <ac:cxnSpMkLst>
            <pc:docMk/>
            <pc:sldMk cId="0" sldId="284"/>
            <ac:cxnSpMk id="2259" creationId="{00000000-0000-0000-0000-000000000000}"/>
          </ac:cxnSpMkLst>
        </pc:cxnChg>
        <pc:cxnChg chg="mod">
          <ac:chgData name="Nicola Boscolo" userId="330d5d9f4c706ab0" providerId="LiveId" clId="{AAFB3767-71E8-9E4A-8677-C1D7D42A4112}" dt="2023-07-17T11:28:29.246" v="2212" actId="1076"/>
          <ac:cxnSpMkLst>
            <pc:docMk/>
            <pc:sldMk cId="0" sldId="284"/>
            <ac:cxnSpMk id="2261" creationId="{00000000-0000-0000-0000-000000000000}"/>
          </ac:cxnSpMkLst>
        </pc:cxnChg>
        <pc:cxnChg chg="mod">
          <ac:chgData name="Nicola Boscolo" userId="330d5d9f4c706ab0" providerId="LiveId" clId="{AAFB3767-71E8-9E4A-8677-C1D7D42A4112}" dt="2023-07-17T11:28:29.246" v="2212" actId="1076"/>
          <ac:cxnSpMkLst>
            <pc:docMk/>
            <pc:sldMk cId="0" sldId="284"/>
            <ac:cxnSpMk id="2263" creationId="{00000000-0000-0000-0000-000000000000}"/>
          </ac:cxnSpMkLst>
        </pc:cxnChg>
        <pc:cxnChg chg="mod">
          <ac:chgData name="Nicola Boscolo" userId="330d5d9f4c706ab0" providerId="LiveId" clId="{AAFB3767-71E8-9E4A-8677-C1D7D42A4112}" dt="2023-07-17T11:28:29.246" v="2212" actId="1076"/>
          <ac:cxnSpMkLst>
            <pc:docMk/>
            <pc:sldMk cId="0" sldId="284"/>
            <ac:cxnSpMk id="2265" creationId="{00000000-0000-0000-0000-000000000000}"/>
          </ac:cxnSpMkLst>
        </pc:cxnChg>
      </pc:sldChg>
      <pc:sldChg chg="addSp modSp new mod ord">
        <pc:chgData name="Nicola Boscolo" userId="330d5d9f4c706ab0" providerId="LiveId" clId="{AAFB3767-71E8-9E4A-8677-C1D7D42A4112}" dt="2023-07-17T11:38:36.003" v="2324" actId="20578"/>
        <pc:sldMkLst>
          <pc:docMk/>
          <pc:sldMk cId="3537731887" sldId="291"/>
        </pc:sldMkLst>
        <pc:spChg chg="mod">
          <ac:chgData name="Nicola Boscolo" userId="330d5d9f4c706ab0" providerId="LiveId" clId="{AAFB3767-71E8-9E4A-8677-C1D7D42A4112}" dt="2023-07-17T11:28:38.619" v="2214"/>
          <ac:spMkLst>
            <pc:docMk/>
            <pc:sldMk cId="3537731887" sldId="291"/>
            <ac:spMk id="2" creationId="{2008E348-B7F0-90CC-B4EF-336236943A97}"/>
          </ac:spMkLst>
        </pc:spChg>
        <pc:spChg chg="add mod">
          <ac:chgData name="Nicola Boscolo" userId="330d5d9f4c706ab0" providerId="LiveId" clId="{AAFB3767-71E8-9E4A-8677-C1D7D42A4112}" dt="2023-07-17T11:29:03.528" v="2254" actId="207"/>
          <ac:spMkLst>
            <pc:docMk/>
            <pc:sldMk cId="3537731887" sldId="291"/>
            <ac:spMk id="3" creationId="{07D30846-B526-07E6-EF4D-F046430F2E3A}"/>
          </ac:spMkLst>
        </pc:spChg>
      </pc:sldChg>
      <pc:sldChg chg="addSp delSp modSp new mod">
        <pc:chgData name="Nicola Boscolo" userId="330d5d9f4c706ab0" providerId="LiveId" clId="{AAFB3767-71E8-9E4A-8677-C1D7D42A4112}" dt="2023-07-17T11:39:39.348" v="2326" actId="14861"/>
        <pc:sldMkLst>
          <pc:docMk/>
          <pc:sldMk cId="4282053755" sldId="292"/>
        </pc:sldMkLst>
        <pc:spChg chg="mod">
          <ac:chgData name="Nicola Boscolo" userId="330d5d9f4c706ab0" providerId="LiveId" clId="{AAFB3767-71E8-9E4A-8677-C1D7D42A4112}" dt="2023-07-17T11:29:31.756" v="2275" actId="20577"/>
          <ac:spMkLst>
            <pc:docMk/>
            <pc:sldMk cId="4282053755" sldId="292"/>
            <ac:spMk id="2" creationId="{2CE96455-06D8-38E7-F362-6063DE6A9FC4}"/>
          </ac:spMkLst>
        </pc:spChg>
        <pc:spChg chg="add del">
          <ac:chgData name="Nicola Boscolo" userId="330d5d9f4c706ab0" providerId="LiveId" clId="{AAFB3767-71E8-9E4A-8677-C1D7D42A4112}" dt="2023-07-17T11:34:37.603" v="2285" actId="478"/>
          <ac:spMkLst>
            <pc:docMk/>
            <pc:sldMk cId="4282053755" sldId="292"/>
            <ac:spMk id="7" creationId="{D841586B-86F3-C0A3-F10C-58668A62126C}"/>
          </ac:spMkLst>
        </pc:spChg>
        <pc:spChg chg="add del mod">
          <ac:chgData name="Nicola Boscolo" userId="330d5d9f4c706ab0" providerId="LiveId" clId="{AAFB3767-71E8-9E4A-8677-C1D7D42A4112}" dt="2023-07-17T11:34:50.698" v="2296" actId="478"/>
          <ac:spMkLst>
            <pc:docMk/>
            <pc:sldMk cId="4282053755" sldId="292"/>
            <ac:spMk id="8" creationId="{21780AB3-0063-1212-9974-4C2F301B9C3C}"/>
          </ac:spMkLst>
        </pc:spChg>
        <pc:spChg chg="add mod">
          <ac:chgData name="Nicola Boscolo" userId="330d5d9f4c706ab0" providerId="LiveId" clId="{AAFB3767-71E8-9E4A-8677-C1D7D42A4112}" dt="2023-07-17T11:38:39.945" v="2325" actId="1076"/>
          <ac:spMkLst>
            <pc:docMk/>
            <pc:sldMk cId="4282053755" sldId="292"/>
            <ac:spMk id="9" creationId="{574FDE0B-CA04-3A4A-9102-4D548B6E58C7}"/>
          </ac:spMkLst>
        </pc:spChg>
        <pc:picChg chg="add del mod">
          <ac:chgData name="Nicola Boscolo" userId="330d5d9f4c706ab0" providerId="LiveId" clId="{AAFB3767-71E8-9E4A-8677-C1D7D42A4112}" dt="2023-07-17T11:34:10.648" v="2279" actId="478"/>
          <ac:picMkLst>
            <pc:docMk/>
            <pc:sldMk cId="4282053755" sldId="292"/>
            <ac:picMk id="4" creationId="{70D4A267-675C-BFC4-7F23-28F9E062E345}"/>
          </ac:picMkLst>
        </pc:picChg>
        <pc:picChg chg="add mod">
          <ac:chgData name="Nicola Boscolo" userId="330d5d9f4c706ab0" providerId="LiveId" clId="{AAFB3767-71E8-9E4A-8677-C1D7D42A4112}" dt="2023-07-17T11:35:00.784" v="2299" actId="14100"/>
          <ac:picMkLst>
            <pc:docMk/>
            <pc:sldMk cId="4282053755" sldId="292"/>
            <ac:picMk id="6" creationId="{E94903AE-3F58-5B26-22E4-0992B1AD763E}"/>
          </ac:picMkLst>
        </pc:picChg>
        <pc:picChg chg="add del">
          <ac:chgData name="Nicola Boscolo" userId="330d5d9f4c706ab0" providerId="LiveId" clId="{AAFB3767-71E8-9E4A-8677-C1D7D42A4112}" dt="2023-07-17T11:34:37.603" v="2285" actId="478"/>
          <ac:picMkLst>
            <pc:docMk/>
            <pc:sldMk cId="4282053755" sldId="292"/>
            <ac:picMk id="1026" creationId="{741B3ED9-03C2-71C5-65E4-08099FC2CF15}"/>
          </ac:picMkLst>
        </pc:picChg>
        <pc:picChg chg="add del">
          <ac:chgData name="Nicola Boscolo" userId="330d5d9f4c706ab0" providerId="LiveId" clId="{AAFB3767-71E8-9E4A-8677-C1D7D42A4112}" dt="2023-07-17T11:34:37.603" v="2285" actId="478"/>
          <ac:picMkLst>
            <pc:docMk/>
            <pc:sldMk cId="4282053755" sldId="292"/>
            <ac:picMk id="1027" creationId="{8FD656C8-5AA9-B67E-92FF-6455D16D5B24}"/>
          </ac:picMkLst>
        </pc:picChg>
        <pc:picChg chg="add mod">
          <ac:chgData name="Nicola Boscolo" userId="330d5d9f4c706ab0" providerId="LiveId" clId="{AAFB3767-71E8-9E4A-8677-C1D7D42A4112}" dt="2023-07-17T11:39:39.348" v="2326" actId="14861"/>
          <ac:picMkLst>
            <pc:docMk/>
            <pc:sldMk cId="4282053755" sldId="292"/>
            <ac:picMk id="1029" creationId="{6A1EB2CF-3E34-17B6-DB4E-ED8A3303FA83}"/>
          </ac:picMkLst>
        </pc:picChg>
        <pc:picChg chg="add del">
          <ac:chgData name="Nicola Boscolo" userId="330d5d9f4c706ab0" providerId="LiveId" clId="{AAFB3767-71E8-9E4A-8677-C1D7D42A4112}" dt="2023-07-17T11:34:42.168" v="2287" actId="478"/>
          <ac:picMkLst>
            <pc:docMk/>
            <pc:sldMk cId="4282053755" sldId="292"/>
            <ac:picMk id="1030" creationId="{BFD88A70-7034-0102-34C4-69A2784B7F71}"/>
          </ac:picMkLst>
        </pc:picChg>
      </pc:sldChg>
      <pc:sldChg chg="modSp new mod">
        <pc:chgData name="Nicola Boscolo" userId="330d5d9f4c706ab0" providerId="LiveId" clId="{AAFB3767-71E8-9E4A-8677-C1D7D42A4112}" dt="2023-07-17T11:40:22.697" v="2365" actId="20577"/>
        <pc:sldMkLst>
          <pc:docMk/>
          <pc:sldMk cId="1781559953" sldId="293"/>
        </pc:sldMkLst>
        <pc:spChg chg="mod">
          <ac:chgData name="Nicola Boscolo" userId="330d5d9f4c706ab0" providerId="LiveId" clId="{AAFB3767-71E8-9E4A-8677-C1D7D42A4112}" dt="2023-07-17T11:40:22.697" v="2365" actId="20577"/>
          <ac:spMkLst>
            <pc:docMk/>
            <pc:sldMk cId="1781559953" sldId="293"/>
            <ac:spMk id="2" creationId="{970C2CB9-2896-08DA-B218-4964E7F7E542}"/>
          </ac:spMkLst>
        </pc:spChg>
      </pc:sldChg>
      <pc:sldChg chg="modSp new mod">
        <pc:chgData name="Nicola Boscolo" userId="330d5d9f4c706ab0" providerId="LiveId" clId="{AAFB3767-71E8-9E4A-8677-C1D7D42A4112}" dt="2023-07-17T11:40:31.648" v="2382" actId="20577"/>
        <pc:sldMkLst>
          <pc:docMk/>
          <pc:sldMk cId="1664193562" sldId="294"/>
        </pc:sldMkLst>
        <pc:spChg chg="mod">
          <ac:chgData name="Nicola Boscolo" userId="330d5d9f4c706ab0" providerId="LiveId" clId="{AAFB3767-71E8-9E4A-8677-C1D7D42A4112}" dt="2023-07-17T11:40:31.648" v="2382" actId="20577"/>
          <ac:spMkLst>
            <pc:docMk/>
            <pc:sldMk cId="1664193562" sldId="294"/>
            <ac:spMk id="2" creationId="{6AC6CB6D-FC8B-9C9C-A73F-F9ECA997823C}"/>
          </ac:spMkLst>
        </pc:spChg>
      </pc:sldChg>
      <pc:sldChg chg="addSp modSp new mod">
        <pc:chgData name="Nicola Boscolo" userId="330d5d9f4c706ab0" providerId="LiveId" clId="{AAFB3767-71E8-9E4A-8677-C1D7D42A4112}" dt="2023-07-17T12:18:51.682" v="3033" actId="20577"/>
        <pc:sldMkLst>
          <pc:docMk/>
          <pc:sldMk cId="372804505" sldId="295"/>
        </pc:sldMkLst>
        <pc:spChg chg="mod">
          <ac:chgData name="Nicola Boscolo" userId="330d5d9f4c706ab0" providerId="LiveId" clId="{AAFB3767-71E8-9E4A-8677-C1D7D42A4112}" dt="2023-07-17T11:40:40.460" v="2401" actId="20577"/>
          <ac:spMkLst>
            <pc:docMk/>
            <pc:sldMk cId="372804505" sldId="295"/>
            <ac:spMk id="2" creationId="{1AC9D460-2BC4-8B62-2A7C-F7ED78AEF301}"/>
          </ac:spMkLst>
        </pc:spChg>
        <pc:spChg chg="add mod">
          <ac:chgData name="Nicola Boscolo" userId="330d5d9f4c706ab0" providerId="LiveId" clId="{AAFB3767-71E8-9E4A-8677-C1D7D42A4112}" dt="2023-07-17T12:18:51.682" v="3033" actId="20577"/>
          <ac:spMkLst>
            <pc:docMk/>
            <pc:sldMk cId="372804505" sldId="295"/>
            <ac:spMk id="3" creationId="{B05BDBF0-AC99-1008-9855-E9867255BD9C}"/>
          </ac:spMkLst>
        </pc:spChg>
        <pc:picChg chg="add mod">
          <ac:chgData name="Nicola Boscolo" userId="330d5d9f4c706ab0" providerId="LiveId" clId="{AAFB3767-71E8-9E4A-8677-C1D7D42A4112}" dt="2023-07-17T12:14:56.272" v="2932" actId="1076"/>
          <ac:picMkLst>
            <pc:docMk/>
            <pc:sldMk cId="372804505" sldId="295"/>
            <ac:picMk id="5" creationId="{91D797FA-71CC-AF82-D64D-1F16C53BA9C4}"/>
          </ac:picMkLst>
        </pc:picChg>
      </pc:sldChg>
      <pc:sldChg chg="modSp add mod">
        <pc:chgData name="Nicola Boscolo" userId="330d5d9f4c706ab0" providerId="LiveId" clId="{AAFB3767-71E8-9E4A-8677-C1D7D42A4112}" dt="2023-07-17T12:18:13.766" v="3014" actId="790"/>
        <pc:sldMkLst>
          <pc:docMk/>
          <pc:sldMk cId="326001763" sldId="296"/>
        </pc:sldMkLst>
        <pc:spChg chg="mod">
          <ac:chgData name="Nicola Boscolo" userId="330d5d9f4c706ab0" providerId="LiveId" clId="{AAFB3767-71E8-9E4A-8677-C1D7D42A4112}" dt="2023-07-17T12:18:13.766" v="3014" actId="790"/>
          <ac:spMkLst>
            <pc:docMk/>
            <pc:sldMk cId="326001763" sldId="296"/>
            <ac:spMk id="46" creationId="{00000000-0000-0000-0000-000000000000}"/>
          </ac:spMkLst>
        </pc:spChg>
      </pc:sldChg>
      <pc:sldChg chg="modSp new del mod">
        <pc:chgData name="Nicola Boscolo" userId="330d5d9f4c706ab0" providerId="LiveId" clId="{AAFB3767-71E8-9E4A-8677-C1D7D42A4112}" dt="2023-07-17T12:15:26.439" v="2946" actId="2696"/>
        <pc:sldMkLst>
          <pc:docMk/>
          <pc:sldMk cId="838951088" sldId="296"/>
        </pc:sldMkLst>
        <pc:spChg chg="mod">
          <ac:chgData name="Nicola Boscolo" userId="330d5d9f4c706ab0" providerId="LiveId" clId="{AAFB3767-71E8-9E4A-8677-C1D7D42A4112}" dt="2023-07-17T12:15:24.346" v="2945" actId="20577"/>
          <ac:spMkLst>
            <pc:docMk/>
            <pc:sldMk cId="838951088" sldId="296"/>
            <ac:spMk id="2" creationId="{08EC20D3-67C4-8CEA-174A-224366E207DC}"/>
          </ac:spMkLst>
        </pc:spChg>
      </pc:sldChg>
      <pc:sldChg chg="addSp modSp new mod">
        <pc:chgData name="Nicola Boscolo" userId="330d5d9f4c706ab0" providerId="LiveId" clId="{AAFB3767-71E8-9E4A-8677-C1D7D42A4112}" dt="2023-07-28T08:10:37.673" v="3223" actId="20577"/>
        <pc:sldMkLst>
          <pc:docMk/>
          <pc:sldMk cId="3704762704" sldId="298"/>
        </pc:sldMkLst>
        <pc:spChg chg="mod">
          <ac:chgData name="Nicola Boscolo" userId="330d5d9f4c706ab0" providerId="LiveId" clId="{AAFB3767-71E8-9E4A-8677-C1D7D42A4112}" dt="2023-07-28T08:10:37.673" v="3223" actId="20577"/>
          <ac:spMkLst>
            <pc:docMk/>
            <pc:sldMk cId="3704762704" sldId="298"/>
            <ac:spMk id="2" creationId="{9BDB31FA-4664-2006-A602-38E8452F21FE}"/>
          </ac:spMkLst>
        </pc:spChg>
        <pc:picChg chg="add mod">
          <ac:chgData name="Nicola Boscolo" userId="330d5d9f4c706ab0" providerId="LiveId" clId="{AAFB3767-71E8-9E4A-8677-C1D7D42A4112}" dt="2023-07-28T07:33:30.809" v="3062" actId="14861"/>
          <ac:picMkLst>
            <pc:docMk/>
            <pc:sldMk cId="3704762704" sldId="298"/>
            <ac:picMk id="4" creationId="{B320BA47-52AC-D8CC-7B8C-90EB37D03B68}"/>
          </ac:picMkLst>
        </pc:picChg>
      </pc:sldChg>
      <pc:sldChg chg="addSp delSp modSp new mod">
        <pc:chgData name="Nicola Boscolo" userId="330d5d9f4c706ab0" providerId="LiveId" clId="{AAFB3767-71E8-9E4A-8677-C1D7D42A4112}" dt="2023-07-28T08:17:26.147" v="3266" actId="478"/>
        <pc:sldMkLst>
          <pc:docMk/>
          <pc:sldMk cId="1424208844" sldId="299"/>
        </pc:sldMkLst>
        <pc:spChg chg="mod">
          <ac:chgData name="Nicola Boscolo" userId="330d5d9f4c706ab0" providerId="LiveId" clId="{AAFB3767-71E8-9E4A-8677-C1D7D42A4112}" dt="2023-07-28T07:34:26.150" v="3073" actId="20577"/>
          <ac:spMkLst>
            <pc:docMk/>
            <pc:sldMk cId="1424208844" sldId="299"/>
            <ac:spMk id="2" creationId="{2D2F1A4E-3304-636C-E3B0-3D456D469456}"/>
          </ac:spMkLst>
        </pc:spChg>
        <pc:spChg chg="add del">
          <ac:chgData name="Nicola Boscolo" userId="330d5d9f4c706ab0" providerId="LiveId" clId="{AAFB3767-71E8-9E4A-8677-C1D7D42A4112}" dt="2023-07-28T07:34:28.876" v="3075" actId="22"/>
          <ac:spMkLst>
            <pc:docMk/>
            <pc:sldMk cId="1424208844" sldId="299"/>
            <ac:spMk id="4" creationId="{58F97E0E-6478-D66B-4E30-3EB4C1059BC5}"/>
          </ac:spMkLst>
        </pc:spChg>
        <pc:spChg chg="add del mod">
          <ac:chgData name="Nicola Boscolo" userId="330d5d9f4c706ab0" providerId="LiveId" clId="{AAFB3767-71E8-9E4A-8677-C1D7D42A4112}" dt="2023-07-28T08:17:26.147" v="3266" actId="478"/>
          <ac:spMkLst>
            <pc:docMk/>
            <pc:sldMk cId="1424208844" sldId="299"/>
            <ac:spMk id="7" creationId="{1B6BED5F-9EBD-6B20-350A-EB047C7DFD78}"/>
          </ac:spMkLst>
        </pc:spChg>
        <pc:graphicFrameChg chg="add del mod">
          <ac:chgData name="Nicola Boscolo" userId="330d5d9f4c706ab0" providerId="LiveId" clId="{AAFB3767-71E8-9E4A-8677-C1D7D42A4112}" dt="2023-07-28T07:34:39.272" v="3078" actId="478"/>
          <ac:graphicFrameMkLst>
            <pc:docMk/>
            <pc:sldMk cId="1424208844" sldId="299"/>
            <ac:graphicFrameMk id="5" creationId="{5A8D9FF7-242B-3F55-BA5A-64C19C23EBBD}"/>
          </ac:graphicFrameMkLst>
        </pc:graphicFrameChg>
        <pc:graphicFrameChg chg="add mod modGraphic">
          <ac:chgData name="Nicola Boscolo" userId="330d5d9f4c706ab0" providerId="LiveId" clId="{AAFB3767-71E8-9E4A-8677-C1D7D42A4112}" dt="2023-07-28T08:10:56.606" v="3224" actId="2711"/>
          <ac:graphicFrameMkLst>
            <pc:docMk/>
            <pc:sldMk cId="1424208844" sldId="299"/>
            <ac:graphicFrameMk id="6" creationId="{4DA8C34A-3DF4-B75A-D865-97AC25D71A13}"/>
          </ac:graphicFrameMkLst>
        </pc:graphicFrameChg>
      </pc:sldChg>
    </pc:docChg>
  </pc:docChgLst>
  <pc:docChgLst>
    <pc:chgData name="Utente guest" providerId="Windows Live" clId="Web-{7D5843B9-E8CE-43CF-A97B-04E21FCDB954}"/>
    <pc:docChg chg="addSld modSld">
      <pc:chgData name="Utente guest" userId="" providerId="Windows Live" clId="Web-{7D5843B9-E8CE-43CF-A97B-04E21FCDB954}" dt="2023-07-27T12:55:34.659" v="175"/>
      <pc:docMkLst>
        <pc:docMk/>
      </pc:docMkLst>
      <pc:sldChg chg="addSp modSp">
        <pc:chgData name="Utente guest" userId="" providerId="Windows Live" clId="Web-{7D5843B9-E8CE-43CF-A97B-04E21FCDB954}" dt="2023-07-27T12:53:19.732" v="165" actId="1076"/>
        <pc:sldMkLst>
          <pc:docMk/>
          <pc:sldMk cId="0" sldId="256"/>
        </pc:sldMkLst>
        <pc:spChg chg="add mod">
          <ac:chgData name="Utente guest" userId="" providerId="Windows Live" clId="Web-{7D5843B9-E8CE-43CF-A97B-04E21FCDB954}" dt="2023-07-27T12:52:14.589" v="156" actId="20577"/>
          <ac:spMkLst>
            <pc:docMk/>
            <pc:sldMk cId="0" sldId="256"/>
            <ac:spMk id="2" creationId="{5EADC58E-0717-6E60-D136-2B81A2572034}"/>
          </ac:spMkLst>
        </pc:spChg>
        <pc:spChg chg="mod">
          <ac:chgData name="Utente guest" userId="" providerId="Windows Live" clId="Web-{7D5843B9-E8CE-43CF-A97B-04E21FCDB954}" dt="2023-07-27T12:52:27.886" v="157" actId="1076"/>
          <ac:spMkLst>
            <pc:docMk/>
            <pc:sldMk cId="0" sldId="256"/>
            <ac:spMk id="46" creationId="{00000000-0000-0000-0000-000000000000}"/>
          </ac:spMkLst>
        </pc:spChg>
        <pc:spChg chg="mod">
          <ac:chgData name="Utente guest" userId="" providerId="Windows Live" clId="Web-{7D5843B9-E8CE-43CF-A97B-04E21FCDB954}" dt="2023-07-27T12:52:27.902" v="158" actId="1076"/>
          <ac:spMkLst>
            <pc:docMk/>
            <pc:sldMk cId="0" sldId="256"/>
            <ac:spMk id="47" creationId="{00000000-0000-0000-0000-000000000000}"/>
          </ac:spMkLst>
        </pc:spChg>
        <pc:grpChg chg="mod">
          <ac:chgData name="Utente guest" userId="" providerId="Windows Live" clId="Web-{7D5843B9-E8CE-43CF-A97B-04E21FCDB954}" dt="2023-07-27T12:52:28.011" v="159" actId="1076"/>
          <ac:grpSpMkLst>
            <pc:docMk/>
            <pc:sldMk cId="0" sldId="256"/>
            <ac:grpSpMk id="48" creationId="{00000000-0000-0000-0000-000000000000}"/>
          </ac:grpSpMkLst>
        </pc:grpChg>
        <pc:picChg chg="add mod">
          <ac:chgData name="Utente guest" userId="" providerId="Windows Live" clId="Web-{7D5843B9-E8CE-43CF-A97B-04E21FCDB954}" dt="2023-07-27T12:53:19.732" v="165" actId="1076"/>
          <ac:picMkLst>
            <pc:docMk/>
            <pc:sldMk cId="0" sldId="256"/>
            <ac:picMk id="3" creationId="{703A8C81-AC08-A2BE-579F-F241A6704815}"/>
          </ac:picMkLst>
        </pc:picChg>
      </pc:sldChg>
      <pc:sldChg chg="addSp modSp">
        <pc:chgData name="Utente guest" userId="" providerId="Windows Live" clId="Web-{7D5843B9-E8CE-43CF-A97B-04E21FCDB954}" dt="2023-07-27T12:55:34.659" v="175"/>
        <pc:sldMkLst>
          <pc:docMk/>
          <pc:sldMk cId="0" sldId="257"/>
        </pc:sldMkLst>
        <pc:spChg chg="add">
          <ac:chgData name="Utente guest" userId="" providerId="Windows Live" clId="Web-{7D5843B9-E8CE-43CF-A97B-04E21FCDB954}" dt="2023-07-27T12:55:34.659" v="175"/>
          <ac:spMkLst>
            <pc:docMk/>
            <pc:sldMk cId="0" sldId="257"/>
            <ac:spMk id="3" creationId="{73ED6F7B-2C3C-2FEB-A26D-F8E0CD4FC2ED}"/>
          </ac:spMkLst>
        </pc:spChg>
        <pc:spChg chg="mod">
          <ac:chgData name="Utente guest" userId="" providerId="Windows Live" clId="Web-{7D5843B9-E8CE-43CF-A97B-04E21FCDB954}" dt="2023-07-27T12:54:07.671" v="169" actId="20577"/>
          <ac:spMkLst>
            <pc:docMk/>
            <pc:sldMk cId="0" sldId="257"/>
            <ac:spMk id="135" creationId="{00000000-0000-0000-0000-000000000000}"/>
          </ac:spMkLst>
        </pc:spChg>
      </pc:sldChg>
      <pc:sldChg chg="modSp">
        <pc:chgData name="Utente guest" userId="" providerId="Windows Live" clId="Web-{7D5843B9-E8CE-43CF-A97B-04E21FCDB954}" dt="2023-07-27T12:54:33.188" v="172" actId="1076"/>
        <pc:sldMkLst>
          <pc:docMk/>
          <pc:sldMk cId="0" sldId="260"/>
        </pc:sldMkLst>
        <pc:spChg chg="mod">
          <ac:chgData name="Utente guest" userId="" providerId="Windows Live" clId="Web-{7D5843B9-E8CE-43CF-A97B-04E21FCDB954}" dt="2023-07-27T12:54:33.188" v="172" actId="1076"/>
          <ac:spMkLst>
            <pc:docMk/>
            <pc:sldMk cId="0" sldId="260"/>
            <ac:spMk id="325" creationId="{00000000-0000-0000-0000-000000000000}"/>
          </ac:spMkLst>
        </pc:spChg>
      </pc:sldChg>
      <pc:sldChg chg="addSp delSp">
        <pc:chgData name="Utente guest" userId="" providerId="Windows Live" clId="Web-{7D5843B9-E8CE-43CF-A97B-04E21FCDB954}" dt="2023-07-27T12:55:23.940" v="174"/>
        <pc:sldMkLst>
          <pc:docMk/>
          <pc:sldMk cId="0" sldId="265"/>
        </pc:sldMkLst>
        <pc:spChg chg="add del">
          <ac:chgData name="Utente guest" userId="" providerId="Windows Live" clId="Web-{7D5843B9-E8CE-43CF-A97B-04E21FCDB954}" dt="2023-07-27T12:55:23.940" v="174"/>
          <ac:spMkLst>
            <pc:docMk/>
            <pc:sldMk cId="0" sldId="265"/>
            <ac:spMk id="3" creationId="{31AA7355-A615-4CE6-8AFE-1FD9122678AB}"/>
          </ac:spMkLst>
        </pc:spChg>
      </pc:sldChg>
      <pc:sldChg chg="addSp delSp modSp">
        <pc:chgData name="Utente guest" userId="" providerId="Windows Live" clId="Web-{7D5843B9-E8CE-43CF-A97B-04E21FCDB954}" dt="2023-07-27T12:47:30.751" v="38" actId="14100"/>
        <pc:sldMkLst>
          <pc:docMk/>
          <pc:sldMk cId="3537731887" sldId="291"/>
        </pc:sldMkLst>
        <pc:spChg chg="del mod">
          <ac:chgData name="Utente guest" userId="" providerId="Windows Live" clId="Web-{7D5843B9-E8CE-43CF-A97B-04E21FCDB954}" dt="2023-07-27T12:45:05.871" v="21"/>
          <ac:spMkLst>
            <pc:docMk/>
            <pc:sldMk cId="3537731887" sldId="291"/>
            <ac:spMk id="2" creationId="{2008E348-B7F0-90CC-B4EF-336236943A97}"/>
          </ac:spMkLst>
        </pc:spChg>
        <pc:spChg chg="del">
          <ac:chgData name="Utente guest" userId="" providerId="Windows Live" clId="Web-{7D5843B9-E8CE-43CF-A97B-04E21FCDB954}" dt="2023-07-27T12:44:38.464" v="15"/>
          <ac:spMkLst>
            <pc:docMk/>
            <pc:sldMk cId="3537731887" sldId="291"/>
            <ac:spMk id="3" creationId="{07D30846-B526-07E6-EF4D-F046430F2E3A}"/>
          </ac:spMkLst>
        </pc:spChg>
        <pc:spChg chg="add mod">
          <ac:chgData name="Utente guest" userId="" providerId="Windows Live" clId="Web-{7D5843B9-E8CE-43CF-A97B-04E21FCDB954}" dt="2023-07-27T12:45:36.731" v="30" actId="20577"/>
          <ac:spMkLst>
            <pc:docMk/>
            <pc:sldMk cId="3537731887" sldId="291"/>
            <ac:spMk id="6" creationId="{03CDAA1A-57B3-BBE0-F705-52F28E159726}"/>
          </ac:spMkLst>
        </pc:spChg>
        <pc:picChg chg="add del mod">
          <ac:chgData name="Utente guest" userId="" providerId="Windows Live" clId="Web-{7D5843B9-E8CE-43CF-A97B-04E21FCDB954}" dt="2023-07-27T12:45:12.934" v="23"/>
          <ac:picMkLst>
            <pc:docMk/>
            <pc:sldMk cId="3537731887" sldId="291"/>
            <ac:picMk id="4" creationId="{3B73DE8D-F87C-E0BA-87BB-B773476CC897}"/>
          </ac:picMkLst>
        </pc:picChg>
        <pc:picChg chg="add mod">
          <ac:chgData name="Utente guest" userId="" providerId="Windows Live" clId="Web-{7D5843B9-E8CE-43CF-A97B-04E21FCDB954}" dt="2023-07-27T12:47:21.173" v="34" actId="1076"/>
          <ac:picMkLst>
            <pc:docMk/>
            <pc:sldMk cId="3537731887" sldId="291"/>
            <ac:picMk id="7" creationId="{B1004CF9-E872-C327-EED3-F381CBC1A791}"/>
          </ac:picMkLst>
        </pc:picChg>
        <pc:picChg chg="add mod">
          <ac:chgData name="Utente guest" userId="" providerId="Windows Live" clId="Web-{7D5843B9-E8CE-43CF-A97B-04E21FCDB954}" dt="2023-07-27T12:47:30.751" v="38" actId="14100"/>
          <ac:picMkLst>
            <pc:docMk/>
            <pc:sldMk cId="3537731887" sldId="291"/>
            <ac:picMk id="8" creationId="{7578F212-326E-435C-1BFB-9FB0067DD6D6}"/>
          </ac:picMkLst>
        </pc:picChg>
      </pc:sldChg>
      <pc:sldChg chg="addSp modSp">
        <pc:chgData name="Utente guest" userId="" providerId="Windows Live" clId="Web-{7D5843B9-E8CE-43CF-A97B-04E21FCDB954}" dt="2023-07-27T12:44:25.198" v="14" actId="1076"/>
        <pc:sldMkLst>
          <pc:docMk/>
          <pc:sldMk cId="1781559953" sldId="293"/>
        </pc:sldMkLst>
        <pc:spChg chg="mod">
          <ac:chgData name="Utente guest" userId="" providerId="Windows Live" clId="Web-{7D5843B9-E8CE-43CF-A97B-04E21FCDB954}" dt="2023-07-27T12:43:26.383" v="3" actId="1076"/>
          <ac:spMkLst>
            <pc:docMk/>
            <pc:sldMk cId="1781559953" sldId="293"/>
            <ac:spMk id="2" creationId="{970C2CB9-2896-08DA-B218-4964E7F7E542}"/>
          </ac:spMkLst>
        </pc:spChg>
        <pc:picChg chg="add mod">
          <ac:chgData name="Utente guest" userId="" providerId="Windows Live" clId="Web-{7D5843B9-E8CE-43CF-A97B-04E21FCDB954}" dt="2023-07-27T12:44:25.198" v="14" actId="1076"/>
          <ac:picMkLst>
            <pc:docMk/>
            <pc:sldMk cId="1781559953" sldId="293"/>
            <ac:picMk id="3" creationId="{8BBA95BA-2123-55C3-F548-A2490D3D732D}"/>
          </ac:picMkLst>
        </pc:picChg>
      </pc:sldChg>
      <pc:sldChg chg="addSp modSp">
        <pc:chgData name="Utente guest" userId="" providerId="Windows Live" clId="Web-{7D5843B9-E8CE-43CF-A97B-04E21FCDB954}" dt="2023-07-27T12:44:14.588" v="11" actId="1076"/>
        <pc:sldMkLst>
          <pc:docMk/>
          <pc:sldMk cId="1664193562" sldId="294"/>
        </pc:sldMkLst>
        <pc:spChg chg="mod">
          <ac:chgData name="Utente guest" userId="" providerId="Windows Live" clId="Web-{7D5843B9-E8CE-43CF-A97B-04E21FCDB954}" dt="2023-07-27T12:44:09.275" v="9" actId="1076"/>
          <ac:spMkLst>
            <pc:docMk/>
            <pc:sldMk cId="1664193562" sldId="294"/>
            <ac:spMk id="2" creationId="{6AC6CB6D-FC8B-9C9C-A73F-F9ECA997823C}"/>
          </ac:spMkLst>
        </pc:spChg>
        <pc:picChg chg="add mod">
          <ac:chgData name="Utente guest" userId="" providerId="Windows Live" clId="Web-{7D5843B9-E8CE-43CF-A97B-04E21FCDB954}" dt="2023-07-27T12:44:14.588" v="11" actId="1076"/>
          <ac:picMkLst>
            <pc:docMk/>
            <pc:sldMk cId="1664193562" sldId="294"/>
            <ac:picMk id="3" creationId="{4AD928DC-3A41-E181-945F-8F9629828F74}"/>
          </ac:picMkLst>
        </pc:picChg>
      </pc:sldChg>
      <pc:sldChg chg="delSp modSp add replId">
        <pc:chgData name="Utente guest" userId="" providerId="Windows Live" clId="Web-{7D5843B9-E8CE-43CF-A97B-04E21FCDB954}" dt="2023-07-27T12:47:41.439" v="41" actId="1076"/>
        <pc:sldMkLst>
          <pc:docMk/>
          <pc:sldMk cId="944141019" sldId="297"/>
        </pc:sldMkLst>
        <pc:spChg chg="del">
          <ac:chgData name="Utente guest" userId="" providerId="Windows Live" clId="Web-{7D5843B9-E8CE-43CF-A97B-04E21FCDB954}" dt="2023-07-27T12:47:33.267" v="39"/>
          <ac:spMkLst>
            <pc:docMk/>
            <pc:sldMk cId="944141019" sldId="297"/>
            <ac:spMk id="6" creationId="{03CDAA1A-57B3-BBE0-F705-52F28E159726}"/>
          </ac:spMkLst>
        </pc:spChg>
        <pc:picChg chg="mod">
          <ac:chgData name="Utente guest" userId="" providerId="Windows Live" clId="Web-{7D5843B9-E8CE-43CF-A97B-04E21FCDB954}" dt="2023-07-27T12:47:41.439" v="41" actId="1076"/>
          <ac:picMkLst>
            <pc:docMk/>
            <pc:sldMk cId="944141019" sldId="297"/>
            <ac:picMk id="4" creationId="{3B73DE8D-F87C-E0BA-87BB-B773476CC897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a2b7d291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a2b7d291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dcb566e1d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dcb566e1d5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3767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c1d423937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c1d423937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10a7413117a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10a7413117a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0a2b7d2911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0a2b7d2911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0a2b7d2911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0a2b7d2911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10a7413117a_0_1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10a7413117a_0_1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10a7413117a_0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10a7413117a_0_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g10a7413117a_0_1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Google Shape;877;g10a7413117a_0_1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0a7413117a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0a7413117a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100200" y="1559775"/>
            <a:ext cx="3586500" cy="16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000" b="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100306" y="3232125"/>
            <a:ext cx="3586500" cy="3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457200" y="1247950"/>
            <a:ext cx="8229600" cy="30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5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topics/openjump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hyperlink" Target="https://gis2023.bitsei.it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s2023.bitsei.it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5093145" y="1478636"/>
            <a:ext cx="3586500" cy="16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Provincial </a:t>
            </a:r>
            <a:r>
              <a:rPr lang="it-IT" err="1"/>
              <a:t>waters</a:t>
            </a:r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5057974" y="3207430"/>
            <a:ext cx="3621777" cy="791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" sz="1550"/>
              <a:t>GEOGAPHIC INFORMATION SYSTEMS</a:t>
            </a:r>
            <a:br>
              <a:rPr lang="en" sz="1550"/>
            </a:br>
            <a:endParaRPr lang="en" sz="1550"/>
          </a:p>
          <a:p>
            <a:pPr marL="0" indent="0" algn="ctr"/>
            <a:r>
              <a:rPr lang="en" sz="1550"/>
              <a:t>UNIVERSITY OF PADUA – A.A. 2022/2023</a:t>
            </a:r>
          </a:p>
        </p:txBody>
      </p:sp>
      <p:grpSp>
        <p:nvGrpSpPr>
          <p:cNvPr id="48" name="Google Shape;48;p15"/>
          <p:cNvGrpSpPr/>
          <p:nvPr/>
        </p:nvGrpSpPr>
        <p:grpSpPr>
          <a:xfrm>
            <a:off x="450145" y="1590660"/>
            <a:ext cx="4448413" cy="1799899"/>
            <a:chOff x="238125" y="1412250"/>
            <a:chExt cx="7143750" cy="2890475"/>
          </a:xfrm>
        </p:grpSpPr>
        <p:sp>
          <p:nvSpPr>
            <p:cNvPr id="49" name="Google Shape;49;p15"/>
            <p:cNvSpPr/>
            <p:nvPr/>
          </p:nvSpPr>
          <p:spPr>
            <a:xfrm>
              <a:off x="248725" y="1412250"/>
              <a:ext cx="7132375" cy="2890475"/>
            </a:xfrm>
            <a:custGeom>
              <a:avLst/>
              <a:gdLst/>
              <a:ahLst/>
              <a:cxnLst/>
              <a:rect l="l" t="t" r="r" b="b"/>
              <a:pathLst>
                <a:path w="285295" h="115619" fill="none" extrusionOk="0">
                  <a:moveTo>
                    <a:pt x="0" y="0"/>
                  </a:moveTo>
                  <a:lnTo>
                    <a:pt x="0" y="115619"/>
                  </a:lnTo>
                  <a:lnTo>
                    <a:pt x="285294" y="115619"/>
                  </a:lnTo>
                  <a:lnTo>
                    <a:pt x="285294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5"/>
            <p:cNvSpPr/>
            <p:nvPr/>
          </p:nvSpPr>
          <p:spPr>
            <a:xfrm>
              <a:off x="1050850" y="2025900"/>
              <a:ext cx="2782350" cy="851750"/>
            </a:xfrm>
            <a:custGeom>
              <a:avLst/>
              <a:gdLst/>
              <a:ahLst/>
              <a:cxnLst/>
              <a:rect l="l" t="t" r="r" b="b"/>
              <a:pathLst>
                <a:path w="111294" h="34070" extrusionOk="0">
                  <a:moveTo>
                    <a:pt x="41693" y="1"/>
                  </a:moveTo>
                  <a:lnTo>
                    <a:pt x="41354" y="11"/>
                  </a:lnTo>
                  <a:lnTo>
                    <a:pt x="41036" y="22"/>
                  </a:lnTo>
                  <a:lnTo>
                    <a:pt x="40707" y="54"/>
                  </a:lnTo>
                  <a:lnTo>
                    <a:pt x="40389" y="96"/>
                  </a:lnTo>
                  <a:lnTo>
                    <a:pt x="40071" y="149"/>
                  </a:lnTo>
                  <a:lnTo>
                    <a:pt x="39753" y="213"/>
                  </a:lnTo>
                  <a:lnTo>
                    <a:pt x="39445" y="287"/>
                  </a:lnTo>
                  <a:lnTo>
                    <a:pt x="39138" y="372"/>
                  </a:lnTo>
                  <a:lnTo>
                    <a:pt x="38830" y="467"/>
                  </a:lnTo>
                  <a:lnTo>
                    <a:pt x="38534" y="573"/>
                  </a:lnTo>
                  <a:lnTo>
                    <a:pt x="38237" y="690"/>
                  </a:lnTo>
                  <a:lnTo>
                    <a:pt x="37950" y="807"/>
                  </a:lnTo>
                  <a:lnTo>
                    <a:pt x="37664" y="944"/>
                  </a:lnTo>
                  <a:lnTo>
                    <a:pt x="37388" y="1093"/>
                  </a:lnTo>
                  <a:lnTo>
                    <a:pt x="37113" y="1241"/>
                  </a:lnTo>
                  <a:lnTo>
                    <a:pt x="36837" y="1411"/>
                  </a:lnTo>
                  <a:lnTo>
                    <a:pt x="36583" y="1581"/>
                  </a:lnTo>
                  <a:lnTo>
                    <a:pt x="36317" y="1761"/>
                  </a:lnTo>
                  <a:lnTo>
                    <a:pt x="36074" y="1952"/>
                  </a:lnTo>
                  <a:lnTo>
                    <a:pt x="35830" y="2143"/>
                  </a:lnTo>
                  <a:lnTo>
                    <a:pt x="35586" y="2355"/>
                  </a:lnTo>
                  <a:lnTo>
                    <a:pt x="35363" y="2567"/>
                  </a:lnTo>
                  <a:lnTo>
                    <a:pt x="35130" y="2789"/>
                  </a:lnTo>
                  <a:lnTo>
                    <a:pt x="34918" y="3012"/>
                  </a:lnTo>
                  <a:lnTo>
                    <a:pt x="34706" y="3245"/>
                  </a:lnTo>
                  <a:lnTo>
                    <a:pt x="34504" y="3489"/>
                  </a:lnTo>
                  <a:lnTo>
                    <a:pt x="34313" y="3744"/>
                  </a:lnTo>
                  <a:lnTo>
                    <a:pt x="34133" y="3998"/>
                  </a:lnTo>
                  <a:lnTo>
                    <a:pt x="33953" y="4263"/>
                  </a:lnTo>
                  <a:lnTo>
                    <a:pt x="33783" y="4539"/>
                  </a:lnTo>
                  <a:lnTo>
                    <a:pt x="33624" y="4815"/>
                  </a:lnTo>
                  <a:lnTo>
                    <a:pt x="33476" y="5090"/>
                  </a:lnTo>
                  <a:lnTo>
                    <a:pt x="33211" y="4857"/>
                  </a:lnTo>
                  <a:lnTo>
                    <a:pt x="32935" y="4634"/>
                  </a:lnTo>
                  <a:lnTo>
                    <a:pt x="32659" y="4422"/>
                  </a:lnTo>
                  <a:lnTo>
                    <a:pt x="32373" y="4221"/>
                  </a:lnTo>
                  <a:lnTo>
                    <a:pt x="32076" y="4041"/>
                  </a:lnTo>
                  <a:lnTo>
                    <a:pt x="31769" y="3860"/>
                  </a:lnTo>
                  <a:lnTo>
                    <a:pt x="31450" y="3712"/>
                  </a:lnTo>
                  <a:lnTo>
                    <a:pt x="31132" y="3564"/>
                  </a:lnTo>
                  <a:lnTo>
                    <a:pt x="30804" y="3436"/>
                  </a:lnTo>
                  <a:lnTo>
                    <a:pt x="30464" y="3330"/>
                  </a:lnTo>
                  <a:lnTo>
                    <a:pt x="30125" y="3235"/>
                  </a:lnTo>
                  <a:lnTo>
                    <a:pt x="29775" y="3150"/>
                  </a:lnTo>
                  <a:lnTo>
                    <a:pt x="29415" y="3086"/>
                  </a:lnTo>
                  <a:lnTo>
                    <a:pt x="29044" y="3044"/>
                  </a:lnTo>
                  <a:lnTo>
                    <a:pt x="28672" y="3012"/>
                  </a:lnTo>
                  <a:lnTo>
                    <a:pt x="27909" y="3012"/>
                  </a:lnTo>
                  <a:lnTo>
                    <a:pt x="27517" y="3044"/>
                  </a:lnTo>
                  <a:lnTo>
                    <a:pt x="27135" y="3097"/>
                  </a:lnTo>
                  <a:lnTo>
                    <a:pt x="26764" y="3161"/>
                  </a:lnTo>
                  <a:lnTo>
                    <a:pt x="26393" y="3245"/>
                  </a:lnTo>
                  <a:lnTo>
                    <a:pt x="26032" y="3351"/>
                  </a:lnTo>
                  <a:lnTo>
                    <a:pt x="25682" y="3468"/>
                  </a:lnTo>
                  <a:lnTo>
                    <a:pt x="25343" y="3606"/>
                  </a:lnTo>
                  <a:lnTo>
                    <a:pt x="25004" y="3754"/>
                  </a:lnTo>
                  <a:lnTo>
                    <a:pt x="24675" y="3924"/>
                  </a:lnTo>
                  <a:lnTo>
                    <a:pt x="24357" y="4115"/>
                  </a:lnTo>
                  <a:lnTo>
                    <a:pt x="24049" y="4306"/>
                  </a:lnTo>
                  <a:lnTo>
                    <a:pt x="23752" y="4518"/>
                  </a:lnTo>
                  <a:lnTo>
                    <a:pt x="23466" y="4751"/>
                  </a:lnTo>
                  <a:lnTo>
                    <a:pt x="23190" y="4984"/>
                  </a:lnTo>
                  <a:lnTo>
                    <a:pt x="22936" y="5239"/>
                  </a:lnTo>
                  <a:lnTo>
                    <a:pt x="22682" y="5504"/>
                  </a:lnTo>
                  <a:lnTo>
                    <a:pt x="22448" y="5780"/>
                  </a:lnTo>
                  <a:lnTo>
                    <a:pt x="22226" y="6066"/>
                  </a:lnTo>
                  <a:lnTo>
                    <a:pt x="22013" y="6373"/>
                  </a:lnTo>
                  <a:lnTo>
                    <a:pt x="21812" y="6681"/>
                  </a:lnTo>
                  <a:lnTo>
                    <a:pt x="21632" y="6999"/>
                  </a:lnTo>
                  <a:lnTo>
                    <a:pt x="21462" y="7328"/>
                  </a:lnTo>
                  <a:lnTo>
                    <a:pt x="21314" y="7667"/>
                  </a:lnTo>
                  <a:lnTo>
                    <a:pt x="21186" y="8006"/>
                  </a:lnTo>
                  <a:lnTo>
                    <a:pt x="21059" y="8367"/>
                  </a:lnTo>
                  <a:lnTo>
                    <a:pt x="20964" y="8727"/>
                  </a:lnTo>
                  <a:lnTo>
                    <a:pt x="20879" y="9098"/>
                  </a:lnTo>
                  <a:lnTo>
                    <a:pt x="20815" y="9470"/>
                  </a:lnTo>
                  <a:lnTo>
                    <a:pt x="20762" y="9851"/>
                  </a:lnTo>
                  <a:lnTo>
                    <a:pt x="20730" y="10244"/>
                  </a:lnTo>
                  <a:lnTo>
                    <a:pt x="20720" y="10636"/>
                  </a:lnTo>
                  <a:lnTo>
                    <a:pt x="20730" y="10922"/>
                  </a:lnTo>
                  <a:lnTo>
                    <a:pt x="20752" y="11198"/>
                  </a:lnTo>
                  <a:lnTo>
                    <a:pt x="20783" y="11474"/>
                  </a:lnTo>
                  <a:lnTo>
                    <a:pt x="20815" y="11749"/>
                  </a:lnTo>
                  <a:lnTo>
                    <a:pt x="20868" y="12025"/>
                  </a:lnTo>
                  <a:lnTo>
                    <a:pt x="20932" y="12290"/>
                  </a:lnTo>
                  <a:lnTo>
                    <a:pt x="20996" y="12555"/>
                  </a:lnTo>
                  <a:lnTo>
                    <a:pt x="21070" y="12820"/>
                  </a:lnTo>
                  <a:lnTo>
                    <a:pt x="20847" y="12810"/>
                  </a:lnTo>
                  <a:lnTo>
                    <a:pt x="20614" y="12810"/>
                  </a:lnTo>
                  <a:lnTo>
                    <a:pt x="20222" y="12820"/>
                  </a:lnTo>
                  <a:lnTo>
                    <a:pt x="19840" y="12841"/>
                  </a:lnTo>
                  <a:lnTo>
                    <a:pt x="19458" y="12894"/>
                  </a:lnTo>
                  <a:lnTo>
                    <a:pt x="19087" y="12958"/>
                  </a:lnTo>
                  <a:lnTo>
                    <a:pt x="18716" y="13043"/>
                  </a:lnTo>
                  <a:lnTo>
                    <a:pt x="18355" y="13149"/>
                  </a:lnTo>
                  <a:lnTo>
                    <a:pt x="17995" y="13266"/>
                  </a:lnTo>
                  <a:lnTo>
                    <a:pt x="17656" y="13403"/>
                  </a:lnTo>
                  <a:lnTo>
                    <a:pt x="17316" y="13562"/>
                  </a:lnTo>
                  <a:lnTo>
                    <a:pt x="16987" y="13732"/>
                  </a:lnTo>
                  <a:lnTo>
                    <a:pt x="16669" y="13912"/>
                  </a:lnTo>
                  <a:lnTo>
                    <a:pt x="16362" y="14114"/>
                  </a:lnTo>
                  <a:lnTo>
                    <a:pt x="16054" y="14326"/>
                  </a:lnTo>
                  <a:lnTo>
                    <a:pt x="15768" y="14549"/>
                  </a:lnTo>
                  <a:lnTo>
                    <a:pt x="15492" y="14792"/>
                  </a:lnTo>
                  <a:lnTo>
                    <a:pt x="15227" y="15036"/>
                  </a:lnTo>
                  <a:lnTo>
                    <a:pt x="14973" y="15301"/>
                  </a:lnTo>
                  <a:lnTo>
                    <a:pt x="14740" y="15577"/>
                  </a:lnTo>
                  <a:lnTo>
                    <a:pt x="14506" y="15874"/>
                  </a:lnTo>
                  <a:lnTo>
                    <a:pt x="14294" y="16171"/>
                  </a:lnTo>
                  <a:lnTo>
                    <a:pt x="14103" y="16478"/>
                  </a:lnTo>
                  <a:lnTo>
                    <a:pt x="13913" y="16796"/>
                  </a:lnTo>
                  <a:lnTo>
                    <a:pt x="13753" y="17125"/>
                  </a:lnTo>
                  <a:lnTo>
                    <a:pt x="13594" y="17465"/>
                  </a:lnTo>
                  <a:lnTo>
                    <a:pt x="13457" y="17814"/>
                  </a:lnTo>
                  <a:lnTo>
                    <a:pt x="13340" y="18164"/>
                  </a:lnTo>
                  <a:lnTo>
                    <a:pt x="13234" y="18525"/>
                  </a:lnTo>
                  <a:lnTo>
                    <a:pt x="13149" y="18896"/>
                  </a:lnTo>
                  <a:lnTo>
                    <a:pt x="13085" y="19267"/>
                  </a:lnTo>
                  <a:lnTo>
                    <a:pt x="13043" y="19649"/>
                  </a:lnTo>
                  <a:lnTo>
                    <a:pt x="13011" y="20041"/>
                  </a:lnTo>
                  <a:lnTo>
                    <a:pt x="13001" y="20433"/>
                  </a:lnTo>
                  <a:lnTo>
                    <a:pt x="13011" y="20805"/>
                  </a:lnTo>
                  <a:lnTo>
                    <a:pt x="13032" y="21165"/>
                  </a:lnTo>
                  <a:lnTo>
                    <a:pt x="13075" y="21515"/>
                  </a:lnTo>
                  <a:lnTo>
                    <a:pt x="13138" y="21865"/>
                  </a:lnTo>
                  <a:lnTo>
                    <a:pt x="12884" y="21706"/>
                  </a:lnTo>
                  <a:lnTo>
                    <a:pt x="12619" y="21547"/>
                  </a:lnTo>
                  <a:lnTo>
                    <a:pt x="12354" y="21398"/>
                  </a:lnTo>
                  <a:lnTo>
                    <a:pt x="12078" y="21250"/>
                  </a:lnTo>
                  <a:lnTo>
                    <a:pt x="11802" y="21123"/>
                  </a:lnTo>
                  <a:lnTo>
                    <a:pt x="11516" y="21006"/>
                  </a:lnTo>
                  <a:lnTo>
                    <a:pt x="11219" y="20900"/>
                  </a:lnTo>
                  <a:lnTo>
                    <a:pt x="10922" y="20794"/>
                  </a:lnTo>
                  <a:lnTo>
                    <a:pt x="10625" y="20709"/>
                  </a:lnTo>
                  <a:lnTo>
                    <a:pt x="10318" y="20635"/>
                  </a:lnTo>
                  <a:lnTo>
                    <a:pt x="10010" y="20561"/>
                  </a:lnTo>
                  <a:lnTo>
                    <a:pt x="9703" y="20508"/>
                  </a:lnTo>
                  <a:lnTo>
                    <a:pt x="9385" y="20465"/>
                  </a:lnTo>
                  <a:lnTo>
                    <a:pt x="9056" y="20433"/>
                  </a:lnTo>
                  <a:lnTo>
                    <a:pt x="8738" y="20423"/>
                  </a:lnTo>
                  <a:lnTo>
                    <a:pt x="8409" y="20412"/>
                  </a:lnTo>
                  <a:lnTo>
                    <a:pt x="7975" y="20423"/>
                  </a:lnTo>
                  <a:lnTo>
                    <a:pt x="7551" y="20455"/>
                  </a:lnTo>
                  <a:lnTo>
                    <a:pt x="7126" y="20518"/>
                  </a:lnTo>
                  <a:lnTo>
                    <a:pt x="6713" y="20592"/>
                  </a:lnTo>
                  <a:lnTo>
                    <a:pt x="6310" y="20688"/>
                  </a:lnTo>
                  <a:lnTo>
                    <a:pt x="5907" y="20805"/>
                  </a:lnTo>
                  <a:lnTo>
                    <a:pt x="5515" y="20942"/>
                  </a:lnTo>
                  <a:lnTo>
                    <a:pt x="5133" y="21101"/>
                  </a:lnTo>
                  <a:lnTo>
                    <a:pt x="4762" y="21271"/>
                  </a:lnTo>
                  <a:lnTo>
                    <a:pt x="4401" y="21473"/>
                  </a:lnTo>
                  <a:lnTo>
                    <a:pt x="4051" y="21674"/>
                  </a:lnTo>
                  <a:lnTo>
                    <a:pt x="3701" y="21907"/>
                  </a:lnTo>
                  <a:lnTo>
                    <a:pt x="3373" y="22151"/>
                  </a:lnTo>
                  <a:lnTo>
                    <a:pt x="3055" y="22406"/>
                  </a:lnTo>
                  <a:lnTo>
                    <a:pt x="2758" y="22681"/>
                  </a:lnTo>
                  <a:lnTo>
                    <a:pt x="2461" y="22968"/>
                  </a:lnTo>
                  <a:lnTo>
                    <a:pt x="2185" y="23265"/>
                  </a:lnTo>
                  <a:lnTo>
                    <a:pt x="1920" y="23572"/>
                  </a:lnTo>
                  <a:lnTo>
                    <a:pt x="1666" y="23901"/>
                  </a:lnTo>
                  <a:lnTo>
                    <a:pt x="1432" y="24240"/>
                  </a:lnTo>
                  <a:lnTo>
                    <a:pt x="1220" y="24590"/>
                  </a:lnTo>
                  <a:lnTo>
                    <a:pt x="1008" y="24950"/>
                  </a:lnTo>
                  <a:lnTo>
                    <a:pt x="828" y="25322"/>
                  </a:lnTo>
                  <a:lnTo>
                    <a:pt x="658" y="25693"/>
                  </a:lnTo>
                  <a:lnTo>
                    <a:pt x="510" y="26085"/>
                  </a:lnTo>
                  <a:lnTo>
                    <a:pt x="372" y="26477"/>
                  </a:lnTo>
                  <a:lnTo>
                    <a:pt x="266" y="26880"/>
                  </a:lnTo>
                  <a:lnTo>
                    <a:pt x="171" y="27294"/>
                  </a:lnTo>
                  <a:lnTo>
                    <a:pt x="96" y="27718"/>
                  </a:lnTo>
                  <a:lnTo>
                    <a:pt x="43" y="28131"/>
                  </a:lnTo>
                  <a:lnTo>
                    <a:pt x="12" y="28566"/>
                  </a:lnTo>
                  <a:lnTo>
                    <a:pt x="1" y="29001"/>
                  </a:lnTo>
                  <a:lnTo>
                    <a:pt x="1" y="29340"/>
                  </a:lnTo>
                  <a:lnTo>
                    <a:pt x="22" y="29669"/>
                  </a:lnTo>
                  <a:lnTo>
                    <a:pt x="54" y="29998"/>
                  </a:lnTo>
                  <a:lnTo>
                    <a:pt x="107" y="30316"/>
                  </a:lnTo>
                  <a:lnTo>
                    <a:pt x="160" y="30634"/>
                  </a:lnTo>
                  <a:lnTo>
                    <a:pt x="234" y="30941"/>
                  </a:lnTo>
                  <a:lnTo>
                    <a:pt x="319" y="31249"/>
                  </a:lnTo>
                  <a:lnTo>
                    <a:pt x="414" y="31556"/>
                  </a:lnTo>
                  <a:lnTo>
                    <a:pt x="520" y="31864"/>
                  </a:lnTo>
                  <a:lnTo>
                    <a:pt x="637" y="32171"/>
                  </a:lnTo>
                  <a:lnTo>
                    <a:pt x="775" y="32479"/>
                  </a:lnTo>
                  <a:lnTo>
                    <a:pt x="913" y="32786"/>
                  </a:lnTo>
                  <a:lnTo>
                    <a:pt x="1061" y="33104"/>
                  </a:lnTo>
                  <a:lnTo>
                    <a:pt x="1220" y="33423"/>
                  </a:lnTo>
                  <a:lnTo>
                    <a:pt x="1581" y="34069"/>
                  </a:lnTo>
                  <a:lnTo>
                    <a:pt x="109725" y="34069"/>
                  </a:lnTo>
                  <a:lnTo>
                    <a:pt x="110074" y="33423"/>
                  </a:lnTo>
                  <a:lnTo>
                    <a:pt x="110233" y="33104"/>
                  </a:lnTo>
                  <a:lnTo>
                    <a:pt x="110382" y="32786"/>
                  </a:lnTo>
                  <a:lnTo>
                    <a:pt x="110530" y="32479"/>
                  </a:lnTo>
                  <a:lnTo>
                    <a:pt x="110658" y="32171"/>
                  </a:lnTo>
                  <a:lnTo>
                    <a:pt x="110774" y="31864"/>
                  </a:lnTo>
                  <a:lnTo>
                    <a:pt x="110880" y="31556"/>
                  </a:lnTo>
                  <a:lnTo>
                    <a:pt x="110976" y="31249"/>
                  </a:lnTo>
                  <a:lnTo>
                    <a:pt x="111061" y="30941"/>
                  </a:lnTo>
                  <a:lnTo>
                    <a:pt x="111135" y="30634"/>
                  </a:lnTo>
                  <a:lnTo>
                    <a:pt x="111188" y="30316"/>
                  </a:lnTo>
                  <a:lnTo>
                    <a:pt x="111241" y="29998"/>
                  </a:lnTo>
                  <a:lnTo>
                    <a:pt x="111273" y="29669"/>
                  </a:lnTo>
                  <a:lnTo>
                    <a:pt x="111294" y="29340"/>
                  </a:lnTo>
                  <a:lnTo>
                    <a:pt x="111294" y="29001"/>
                  </a:lnTo>
                  <a:lnTo>
                    <a:pt x="111283" y="28566"/>
                  </a:lnTo>
                  <a:lnTo>
                    <a:pt x="111251" y="28131"/>
                  </a:lnTo>
                  <a:lnTo>
                    <a:pt x="111198" y="27718"/>
                  </a:lnTo>
                  <a:lnTo>
                    <a:pt x="111124" y="27294"/>
                  </a:lnTo>
                  <a:lnTo>
                    <a:pt x="111029" y="26880"/>
                  </a:lnTo>
                  <a:lnTo>
                    <a:pt x="110923" y="26477"/>
                  </a:lnTo>
                  <a:lnTo>
                    <a:pt x="110785" y="26085"/>
                  </a:lnTo>
                  <a:lnTo>
                    <a:pt x="110636" y="25693"/>
                  </a:lnTo>
                  <a:lnTo>
                    <a:pt x="110467" y="25322"/>
                  </a:lnTo>
                  <a:lnTo>
                    <a:pt x="110286" y="24950"/>
                  </a:lnTo>
                  <a:lnTo>
                    <a:pt x="110085" y="24590"/>
                  </a:lnTo>
                  <a:lnTo>
                    <a:pt x="109862" y="24240"/>
                  </a:lnTo>
                  <a:lnTo>
                    <a:pt x="109629" y="23901"/>
                  </a:lnTo>
                  <a:lnTo>
                    <a:pt x="109375" y="23572"/>
                  </a:lnTo>
                  <a:lnTo>
                    <a:pt x="109110" y="23265"/>
                  </a:lnTo>
                  <a:lnTo>
                    <a:pt x="108834" y="22968"/>
                  </a:lnTo>
                  <a:lnTo>
                    <a:pt x="108537" y="22681"/>
                  </a:lnTo>
                  <a:lnTo>
                    <a:pt x="108240" y="22406"/>
                  </a:lnTo>
                  <a:lnTo>
                    <a:pt x="107922" y="22151"/>
                  </a:lnTo>
                  <a:lnTo>
                    <a:pt x="107593" y="21907"/>
                  </a:lnTo>
                  <a:lnTo>
                    <a:pt x="107243" y="21674"/>
                  </a:lnTo>
                  <a:lnTo>
                    <a:pt x="106893" y="21473"/>
                  </a:lnTo>
                  <a:lnTo>
                    <a:pt x="106533" y="21271"/>
                  </a:lnTo>
                  <a:lnTo>
                    <a:pt x="106162" y="21101"/>
                  </a:lnTo>
                  <a:lnTo>
                    <a:pt x="105780" y="20942"/>
                  </a:lnTo>
                  <a:lnTo>
                    <a:pt x="105388" y="20805"/>
                  </a:lnTo>
                  <a:lnTo>
                    <a:pt x="104985" y="20688"/>
                  </a:lnTo>
                  <a:lnTo>
                    <a:pt x="104582" y="20592"/>
                  </a:lnTo>
                  <a:lnTo>
                    <a:pt x="104168" y="20518"/>
                  </a:lnTo>
                  <a:lnTo>
                    <a:pt x="103744" y="20455"/>
                  </a:lnTo>
                  <a:lnTo>
                    <a:pt x="103320" y="20423"/>
                  </a:lnTo>
                  <a:lnTo>
                    <a:pt x="102885" y="20412"/>
                  </a:lnTo>
                  <a:lnTo>
                    <a:pt x="102557" y="20423"/>
                  </a:lnTo>
                  <a:lnTo>
                    <a:pt x="102239" y="20433"/>
                  </a:lnTo>
                  <a:lnTo>
                    <a:pt x="101910" y="20465"/>
                  </a:lnTo>
                  <a:lnTo>
                    <a:pt x="101592" y="20508"/>
                  </a:lnTo>
                  <a:lnTo>
                    <a:pt x="101284" y="20561"/>
                  </a:lnTo>
                  <a:lnTo>
                    <a:pt x="100977" y="20635"/>
                  </a:lnTo>
                  <a:lnTo>
                    <a:pt x="100669" y="20709"/>
                  </a:lnTo>
                  <a:lnTo>
                    <a:pt x="100372" y="20794"/>
                  </a:lnTo>
                  <a:lnTo>
                    <a:pt x="100075" y="20900"/>
                  </a:lnTo>
                  <a:lnTo>
                    <a:pt x="99779" y="21006"/>
                  </a:lnTo>
                  <a:lnTo>
                    <a:pt x="99492" y="21123"/>
                  </a:lnTo>
                  <a:lnTo>
                    <a:pt x="99217" y="21250"/>
                  </a:lnTo>
                  <a:lnTo>
                    <a:pt x="98941" y="21398"/>
                  </a:lnTo>
                  <a:lnTo>
                    <a:pt x="98676" y="21547"/>
                  </a:lnTo>
                  <a:lnTo>
                    <a:pt x="98411" y="21706"/>
                  </a:lnTo>
                  <a:lnTo>
                    <a:pt x="98156" y="21865"/>
                  </a:lnTo>
                  <a:lnTo>
                    <a:pt x="98209" y="21515"/>
                  </a:lnTo>
                  <a:lnTo>
                    <a:pt x="98252" y="21165"/>
                  </a:lnTo>
                  <a:lnTo>
                    <a:pt x="98283" y="20805"/>
                  </a:lnTo>
                  <a:lnTo>
                    <a:pt x="98294" y="20433"/>
                  </a:lnTo>
                  <a:lnTo>
                    <a:pt x="98283" y="20041"/>
                  </a:lnTo>
                  <a:lnTo>
                    <a:pt x="98252" y="19649"/>
                  </a:lnTo>
                  <a:lnTo>
                    <a:pt x="98199" y="19267"/>
                  </a:lnTo>
                  <a:lnTo>
                    <a:pt x="98135" y="18896"/>
                  </a:lnTo>
                  <a:lnTo>
                    <a:pt x="98050" y="18525"/>
                  </a:lnTo>
                  <a:lnTo>
                    <a:pt x="97944" y="18164"/>
                  </a:lnTo>
                  <a:lnTo>
                    <a:pt x="97828" y="17814"/>
                  </a:lnTo>
                  <a:lnTo>
                    <a:pt x="97690" y="17465"/>
                  </a:lnTo>
                  <a:lnTo>
                    <a:pt x="97541" y="17125"/>
                  </a:lnTo>
                  <a:lnTo>
                    <a:pt x="97372" y="16796"/>
                  </a:lnTo>
                  <a:lnTo>
                    <a:pt x="97191" y="16478"/>
                  </a:lnTo>
                  <a:lnTo>
                    <a:pt x="96990" y="16171"/>
                  </a:lnTo>
                  <a:lnTo>
                    <a:pt x="96778" y="15874"/>
                  </a:lnTo>
                  <a:lnTo>
                    <a:pt x="96555" y="15577"/>
                  </a:lnTo>
                  <a:lnTo>
                    <a:pt x="96311" y="15301"/>
                  </a:lnTo>
                  <a:lnTo>
                    <a:pt x="96057" y="15036"/>
                  </a:lnTo>
                  <a:lnTo>
                    <a:pt x="95792" y="14792"/>
                  </a:lnTo>
                  <a:lnTo>
                    <a:pt x="95516" y="14549"/>
                  </a:lnTo>
                  <a:lnTo>
                    <a:pt x="95230" y="14326"/>
                  </a:lnTo>
                  <a:lnTo>
                    <a:pt x="94933" y="14114"/>
                  </a:lnTo>
                  <a:lnTo>
                    <a:pt x="94615" y="13912"/>
                  </a:lnTo>
                  <a:lnTo>
                    <a:pt x="94297" y="13732"/>
                  </a:lnTo>
                  <a:lnTo>
                    <a:pt x="93968" y="13562"/>
                  </a:lnTo>
                  <a:lnTo>
                    <a:pt x="93629" y="13403"/>
                  </a:lnTo>
                  <a:lnTo>
                    <a:pt x="93289" y="13266"/>
                  </a:lnTo>
                  <a:lnTo>
                    <a:pt x="92929" y="13149"/>
                  </a:lnTo>
                  <a:lnTo>
                    <a:pt x="92568" y="13043"/>
                  </a:lnTo>
                  <a:lnTo>
                    <a:pt x="92197" y="12958"/>
                  </a:lnTo>
                  <a:lnTo>
                    <a:pt x="91826" y="12894"/>
                  </a:lnTo>
                  <a:lnTo>
                    <a:pt x="91444" y="12841"/>
                  </a:lnTo>
                  <a:lnTo>
                    <a:pt x="91052" y="12820"/>
                  </a:lnTo>
                  <a:lnTo>
                    <a:pt x="90660" y="12810"/>
                  </a:lnTo>
                  <a:lnTo>
                    <a:pt x="90426" y="12810"/>
                  </a:lnTo>
                  <a:lnTo>
                    <a:pt x="90204" y="12820"/>
                  </a:lnTo>
                  <a:lnTo>
                    <a:pt x="90267" y="12555"/>
                  </a:lnTo>
                  <a:lnTo>
                    <a:pt x="90342" y="12290"/>
                  </a:lnTo>
                  <a:lnTo>
                    <a:pt x="90395" y="12025"/>
                  </a:lnTo>
                  <a:lnTo>
                    <a:pt x="90437" y="11749"/>
                  </a:lnTo>
                  <a:lnTo>
                    <a:pt x="90469" y="11474"/>
                  </a:lnTo>
                  <a:lnTo>
                    <a:pt x="90501" y="11198"/>
                  </a:lnTo>
                  <a:lnTo>
                    <a:pt x="90511" y="10922"/>
                  </a:lnTo>
                  <a:lnTo>
                    <a:pt x="90522" y="10636"/>
                  </a:lnTo>
                  <a:lnTo>
                    <a:pt x="90511" y="10244"/>
                  </a:lnTo>
                  <a:lnTo>
                    <a:pt x="90479" y="9851"/>
                  </a:lnTo>
                  <a:lnTo>
                    <a:pt x="90437" y="9470"/>
                  </a:lnTo>
                  <a:lnTo>
                    <a:pt x="90363" y="9098"/>
                  </a:lnTo>
                  <a:lnTo>
                    <a:pt x="90278" y="8727"/>
                  </a:lnTo>
                  <a:lnTo>
                    <a:pt x="90172" y="8367"/>
                  </a:lnTo>
                  <a:lnTo>
                    <a:pt x="90055" y="8006"/>
                  </a:lnTo>
                  <a:lnTo>
                    <a:pt x="89917" y="7667"/>
                  </a:lnTo>
                  <a:lnTo>
                    <a:pt x="89769" y="7328"/>
                  </a:lnTo>
                  <a:lnTo>
                    <a:pt x="89599" y="6999"/>
                  </a:lnTo>
                  <a:lnTo>
                    <a:pt x="89419" y="6681"/>
                  </a:lnTo>
                  <a:lnTo>
                    <a:pt x="89218" y="6373"/>
                  </a:lnTo>
                  <a:lnTo>
                    <a:pt x="89006" y="6066"/>
                  </a:lnTo>
                  <a:lnTo>
                    <a:pt x="88783" y="5780"/>
                  </a:lnTo>
                  <a:lnTo>
                    <a:pt x="88539" y="5504"/>
                  </a:lnTo>
                  <a:lnTo>
                    <a:pt x="88285" y="5239"/>
                  </a:lnTo>
                  <a:lnTo>
                    <a:pt x="88019" y="4984"/>
                  </a:lnTo>
                  <a:lnTo>
                    <a:pt x="87744" y="4751"/>
                  </a:lnTo>
                  <a:lnTo>
                    <a:pt x="87457" y="4518"/>
                  </a:lnTo>
                  <a:lnTo>
                    <a:pt x="87161" y="4306"/>
                  </a:lnTo>
                  <a:lnTo>
                    <a:pt x="86842" y="4115"/>
                  </a:lnTo>
                  <a:lnTo>
                    <a:pt x="86524" y="3924"/>
                  </a:lnTo>
                  <a:lnTo>
                    <a:pt x="86196" y="3754"/>
                  </a:lnTo>
                  <a:lnTo>
                    <a:pt x="85856" y="3606"/>
                  </a:lnTo>
                  <a:lnTo>
                    <a:pt x="85517" y="3468"/>
                  </a:lnTo>
                  <a:lnTo>
                    <a:pt x="85157" y="3351"/>
                  </a:lnTo>
                  <a:lnTo>
                    <a:pt x="84796" y="3245"/>
                  </a:lnTo>
                  <a:lnTo>
                    <a:pt x="84425" y="3161"/>
                  </a:lnTo>
                  <a:lnTo>
                    <a:pt x="84054" y="3097"/>
                  </a:lnTo>
                  <a:lnTo>
                    <a:pt x="83672" y="3044"/>
                  </a:lnTo>
                  <a:lnTo>
                    <a:pt x="83290" y="3012"/>
                  </a:lnTo>
                  <a:lnTo>
                    <a:pt x="82516" y="3012"/>
                  </a:lnTo>
                  <a:lnTo>
                    <a:pt x="82135" y="3044"/>
                  </a:lnTo>
                  <a:lnTo>
                    <a:pt x="81763" y="3086"/>
                  </a:lnTo>
                  <a:lnTo>
                    <a:pt x="81392" y="3150"/>
                  </a:lnTo>
                  <a:lnTo>
                    <a:pt x="81032" y="3235"/>
                  </a:lnTo>
                  <a:lnTo>
                    <a:pt x="80671" y="3330"/>
                  </a:lnTo>
                  <a:lnTo>
                    <a:pt x="80321" y="3436"/>
                  </a:lnTo>
                  <a:lnTo>
                    <a:pt x="79971" y="3564"/>
                  </a:lnTo>
                  <a:lnTo>
                    <a:pt x="79643" y="3712"/>
                  </a:lnTo>
                  <a:lnTo>
                    <a:pt x="79314" y="3860"/>
                  </a:lnTo>
                  <a:lnTo>
                    <a:pt x="78996" y="4041"/>
                  </a:lnTo>
                  <a:lnTo>
                    <a:pt x="78678" y="4221"/>
                  </a:lnTo>
                  <a:lnTo>
                    <a:pt x="78381" y="4422"/>
                  </a:lnTo>
                  <a:lnTo>
                    <a:pt x="78095" y="4634"/>
                  </a:lnTo>
                  <a:lnTo>
                    <a:pt x="77819" y="4857"/>
                  </a:lnTo>
                  <a:lnTo>
                    <a:pt x="77554" y="5090"/>
                  </a:lnTo>
                  <a:lnTo>
                    <a:pt x="77405" y="4815"/>
                  </a:lnTo>
                  <a:lnTo>
                    <a:pt x="77246" y="4539"/>
                  </a:lnTo>
                  <a:lnTo>
                    <a:pt x="77066" y="4263"/>
                  </a:lnTo>
                  <a:lnTo>
                    <a:pt x="76886" y="3998"/>
                  </a:lnTo>
                  <a:lnTo>
                    <a:pt x="76695" y="3744"/>
                  </a:lnTo>
                  <a:lnTo>
                    <a:pt x="76494" y="3489"/>
                  </a:lnTo>
                  <a:lnTo>
                    <a:pt x="76281" y="3245"/>
                  </a:lnTo>
                  <a:lnTo>
                    <a:pt x="76069" y="3012"/>
                  </a:lnTo>
                  <a:lnTo>
                    <a:pt x="75836" y="2789"/>
                  </a:lnTo>
                  <a:lnTo>
                    <a:pt x="75603" y="2567"/>
                  </a:lnTo>
                  <a:lnTo>
                    <a:pt x="75370" y="2355"/>
                  </a:lnTo>
                  <a:lnTo>
                    <a:pt x="75115" y="2143"/>
                  </a:lnTo>
                  <a:lnTo>
                    <a:pt x="74861" y="1952"/>
                  </a:lnTo>
                  <a:lnTo>
                    <a:pt x="74596" y="1761"/>
                  </a:lnTo>
                  <a:lnTo>
                    <a:pt x="74330" y="1581"/>
                  </a:lnTo>
                  <a:lnTo>
                    <a:pt x="74055" y="1411"/>
                  </a:lnTo>
                  <a:lnTo>
                    <a:pt x="73769" y="1241"/>
                  </a:lnTo>
                  <a:lnTo>
                    <a:pt x="73482" y="1093"/>
                  </a:lnTo>
                  <a:lnTo>
                    <a:pt x="73196" y="944"/>
                  </a:lnTo>
                  <a:lnTo>
                    <a:pt x="72899" y="807"/>
                  </a:lnTo>
                  <a:lnTo>
                    <a:pt x="72592" y="690"/>
                  </a:lnTo>
                  <a:lnTo>
                    <a:pt x="72284" y="573"/>
                  </a:lnTo>
                  <a:lnTo>
                    <a:pt x="71977" y="467"/>
                  </a:lnTo>
                  <a:lnTo>
                    <a:pt x="71669" y="372"/>
                  </a:lnTo>
                  <a:lnTo>
                    <a:pt x="71351" y="287"/>
                  </a:lnTo>
                  <a:lnTo>
                    <a:pt x="71033" y="213"/>
                  </a:lnTo>
                  <a:lnTo>
                    <a:pt x="70704" y="149"/>
                  </a:lnTo>
                  <a:lnTo>
                    <a:pt x="70386" y="96"/>
                  </a:lnTo>
                  <a:lnTo>
                    <a:pt x="70057" y="54"/>
                  </a:lnTo>
                  <a:lnTo>
                    <a:pt x="69729" y="22"/>
                  </a:lnTo>
                  <a:lnTo>
                    <a:pt x="69400" y="11"/>
                  </a:lnTo>
                  <a:lnTo>
                    <a:pt x="69071" y="1"/>
                  </a:lnTo>
                  <a:lnTo>
                    <a:pt x="69071" y="64"/>
                  </a:lnTo>
                  <a:lnTo>
                    <a:pt x="69273" y="64"/>
                  </a:lnTo>
                  <a:lnTo>
                    <a:pt x="68933" y="75"/>
                  </a:lnTo>
                  <a:lnTo>
                    <a:pt x="68594" y="86"/>
                  </a:lnTo>
                  <a:lnTo>
                    <a:pt x="68265" y="117"/>
                  </a:lnTo>
                  <a:lnTo>
                    <a:pt x="67937" y="160"/>
                  </a:lnTo>
                  <a:lnTo>
                    <a:pt x="67608" y="213"/>
                  </a:lnTo>
                  <a:lnTo>
                    <a:pt x="67290" y="276"/>
                  </a:lnTo>
                  <a:lnTo>
                    <a:pt x="66961" y="340"/>
                  </a:lnTo>
                  <a:lnTo>
                    <a:pt x="66654" y="425"/>
                  </a:lnTo>
                  <a:lnTo>
                    <a:pt x="66346" y="520"/>
                  </a:lnTo>
                  <a:lnTo>
                    <a:pt x="66039" y="626"/>
                  </a:lnTo>
                  <a:lnTo>
                    <a:pt x="65731" y="743"/>
                  </a:lnTo>
                  <a:lnTo>
                    <a:pt x="65434" y="860"/>
                  </a:lnTo>
                  <a:lnTo>
                    <a:pt x="65148" y="997"/>
                  </a:lnTo>
                  <a:lnTo>
                    <a:pt x="64862" y="1135"/>
                  </a:lnTo>
                  <a:lnTo>
                    <a:pt x="64586" y="1294"/>
                  </a:lnTo>
                  <a:lnTo>
                    <a:pt x="64310" y="1453"/>
                  </a:lnTo>
                  <a:lnTo>
                    <a:pt x="64045" y="1623"/>
                  </a:lnTo>
                  <a:lnTo>
                    <a:pt x="63780" y="1803"/>
                  </a:lnTo>
                  <a:lnTo>
                    <a:pt x="63526" y="1984"/>
                  </a:lnTo>
                  <a:lnTo>
                    <a:pt x="63282" y="2185"/>
                  </a:lnTo>
                  <a:lnTo>
                    <a:pt x="63038" y="2387"/>
                  </a:lnTo>
                  <a:lnTo>
                    <a:pt x="62805" y="2599"/>
                  </a:lnTo>
                  <a:lnTo>
                    <a:pt x="62582" y="2821"/>
                  </a:lnTo>
                  <a:lnTo>
                    <a:pt x="62359" y="3044"/>
                  </a:lnTo>
                  <a:lnTo>
                    <a:pt x="62147" y="3277"/>
                  </a:lnTo>
                  <a:lnTo>
                    <a:pt x="61946" y="3521"/>
                  </a:lnTo>
                  <a:lnTo>
                    <a:pt x="61744" y="3765"/>
                  </a:lnTo>
                  <a:lnTo>
                    <a:pt x="61564" y="4019"/>
                  </a:lnTo>
                  <a:lnTo>
                    <a:pt x="61384" y="4285"/>
                  </a:lnTo>
                  <a:lnTo>
                    <a:pt x="61214" y="4550"/>
                  </a:lnTo>
                  <a:lnTo>
                    <a:pt x="61055" y="4825"/>
                  </a:lnTo>
                  <a:lnTo>
                    <a:pt x="60896" y="5101"/>
                  </a:lnTo>
                  <a:lnTo>
                    <a:pt x="60673" y="4900"/>
                  </a:lnTo>
                  <a:lnTo>
                    <a:pt x="60440" y="4698"/>
                  </a:lnTo>
                  <a:lnTo>
                    <a:pt x="60186" y="4518"/>
                  </a:lnTo>
                  <a:lnTo>
                    <a:pt x="59942" y="4338"/>
                  </a:lnTo>
                  <a:lnTo>
                    <a:pt x="59677" y="4168"/>
                  </a:lnTo>
                  <a:lnTo>
                    <a:pt x="59412" y="4009"/>
                  </a:lnTo>
                  <a:lnTo>
                    <a:pt x="59136" y="3860"/>
                  </a:lnTo>
                  <a:lnTo>
                    <a:pt x="58860" y="3733"/>
                  </a:lnTo>
                  <a:lnTo>
                    <a:pt x="58574" y="3606"/>
                  </a:lnTo>
                  <a:lnTo>
                    <a:pt x="58277" y="3489"/>
                  </a:lnTo>
                  <a:lnTo>
                    <a:pt x="57980" y="3394"/>
                  </a:lnTo>
                  <a:lnTo>
                    <a:pt x="57673" y="3298"/>
                  </a:lnTo>
                  <a:lnTo>
                    <a:pt x="57365" y="3224"/>
                  </a:lnTo>
                  <a:lnTo>
                    <a:pt x="57058" y="3161"/>
                  </a:lnTo>
                  <a:lnTo>
                    <a:pt x="56740" y="3108"/>
                  </a:lnTo>
                  <a:lnTo>
                    <a:pt x="56411" y="3076"/>
                  </a:lnTo>
                  <a:lnTo>
                    <a:pt x="56379" y="3076"/>
                  </a:lnTo>
                  <a:lnTo>
                    <a:pt x="56125" y="3055"/>
                  </a:lnTo>
                  <a:lnTo>
                    <a:pt x="56018" y="3055"/>
                  </a:lnTo>
                  <a:lnTo>
                    <a:pt x="55912" y="3076"/>
                  </a:lnTo>
                  <a:lnTo>
                    <a:pt x="55806" y="3086"/>
                  </a:lnTo>
                  <a:lnTo>
                    <a:pt x="55700" y="3097"/>
                  </a:lnTo>
                  <a:lnTo>
                    <a:pt x="55690" y="3108"/>
                  </a:lnTo>
                  <a:lnTo>
                    <a:pt x="55679" y="3129"/>
                  </a:lnTo>
                  <a:lnTo>
                    <a:pt x="55669" y="3150"/>
                  </a:lnTo>
                  <a:lnTo>
                    <a:pt x="55658" y="3161"/>
                  </a:lnTo>
                  <a:lnTo>
                    <a:pt x="55637" y="3161"/>
                  </a:lnTo>
                  <a:lnTo>
                    <a:pt x="55626" y="3150"/>
                  </a:lnTo>
                  <a:lnTo>
                    <a:pt x="55616" y="3129"/>
                  </a:lnTo>
                  <a:lnTo>
                    <a:pt x="55605" y="3108"/>
                  </a:lnTo>
                  <a:lnTo>
                    <a:pt x="55594" y="3097"/>
                  </a:lnTo>
                  <a:lnTo>
                    <a:pt x="55382" y="3086"/>
                  </a:lnTo>
                  <a:lnTo>
                    <a:pt x="54884" y="3086"/>
                  </a:lnTo>
                  <a:lnTo>
                    <a:pt x="54566" y="3129"/>
                  </a:lnTo>
                  <a:lnTo>
                    <a:pt x="54248" y="3171"/>
                  </a:lnTo>
                  <a:lnTo>
                    <a:pt x="53930" y="3235"/>
                  </a:lnTo>
                  <a:lnTo>
                    <a:pt x="53622" y="3320"/>
                  </a:lnTo>
                  <a:lnTo>
                    <a:pt x="53315" y="3404"/>
                  </a:lnTo>
                  <a:lnTo>
                    <a:pt x="53018" y="3500"/>
                  </a:lnTo>
                  <a:lnTo>
                    <a:pt x="52721" y="3617"/>
                  </a:lnTo>
                  <a:lnTo>
                    <a:pt x="52435" y="3733"/>
                  </a:lnTo>
                  <a:lnTo>
                    <a:pt x="52159" y="3871"/>
                  </a:lnTo>
                  <a:lnTo>
                    <a:pt x="51883" y="4019"/>
                  </a:lnTo>
                  <a:lnTo>
                    <a:pt x="51618" y="4178"/>
                  </a:lnTo>
                  <a:lnTo>
                    <a:pt x="51364" y="4338"/>
                  </a:lnTo>
                  <a:lnTo>
                    <a:pt x="51109" y="4518"/>
                  </a:lnTo>
                  <a:lnTo>
                    <a:pt x="50865" y="4709"/>
                  </a:lnTo>
                  <a:lnTo>
                    <a:pt x="50621" y="4900"/>
                  </a:lnTo>
                  <a:lnTo>
                    <a:pt x="50399" y="5112"/>
                  </a:lnTo>
                  <a:lnTo>
                    <a:pt x="50240" y="4825"/>
                  </a:lnTo>
                  <a:lnTo>
                    <a:pt x="50081" y="4560"/>
                  </a:lnTo>
                  <a:lnTo>
                    <a:pt x="49911" y="4285"/>
                  </a:lnTo>
                  <a:lnTo>
                    <a:pt x="49731" y="4030"/>
                  </a:lnTo>
                  <a:lnTo>
                    <a:pt x="49550" y="3765"/>
                  </a:lnTo>
                  <a:lnTo>
                    <a:pt x="49349" y="3521"/>
                  </a:lnTo>
                  <a:lnTo>
                    <a:pt x="49147" y="3277"/>
                  </a:lnTo>
                  <a:lnTo>
                    <a:pt x="48935" y="3044"/>
                  </a:lnTo>
                  <a:lnTo>
                    <a:pt x="48723" y="2821"/>
                  </a:lnTo>
                  <a:lnTo>
                    <a:pt x="48490" y="2599"/>
                  </a:lnTo>
                  <a:lnTo>
                    <a:pt x="48257" y="2387"/>
                  </a:lnTo>
                  <a:lnTo>
                    <a:pt x="48013" y="2185"/>
                  </a:lnTo>
                  <a:lnTo>
                    <a:pt x="47769" y="1994"/>
                  </a:lnTo>
                  <a:lnTo>
                    <a:pt x="47515" y="1803"/>
                  </a:lnTo>
                  <a:lnTo>
                    <a:pt x="47249" y="1623"/>
                  </a:lnTo>
                  <a:lnTo>
                    <a:pt x="46984" y="1453"/>
                  </a:lnTo>
                  <a:lnTo>
                    <a:pt x="46709" y="1294"/>
                  </a:lnTo>
                  <a:lnTo>
                    <a:pt x="46433" y="1146"/>
                  </a:lnTo>
                  <a:lnTo>
                    <a:pt x="46147" y="997"/>
                  </a:lnTo>
                  <a:lnTo>
                    <a:pt x="45860" y="860"/>
                  </a:lnTo>
                  <a:lnTo>
                    <a:pt x="45564" y="743"/>
                  </a:lnTo>
                  <a:lnTo>
                    <a:pt x="45256" y="626"/>
                  </a:lnTo>
                  <a:lnTo>
                    <a:pt x="44959" y="520"/>
                  </a:lnTo>
                  <a:lnTo>
                    <a:pt x="44641" y="425"/>
                  </a:lnTo>
                  <a:lnTo>
                    <a:pt x="44334" y="340"/>
                  </a:lnTo>
                  <a:lnTo>
                    <a:pt x="44015" y="276"/>
                  </a:lnTo>
                  <a:lnTo>
                    <a:pt x="43687" y="213"/>
                  </a:lnTo>
                  <a:lnTo>
                    <a:pt x="43358" y="160"/>
                  </a:lnTo>
                  <a:lnTo>
                    <a:pt x="43029" y="117"/>
                  </a:lnTo>
                  <a:lnTo>
                    <a:pt x="42701" y="86"/>
                  </a:lnTo>
                  <a:lnTo>
                    <a:pt x="42361" y="75"/>
                  </a:lnTo>
                  <a:lnTo>
                    <a:pt x="42022" y="64"/>
                  </a:lnTo>
                  <a:lnTo>
                    <a:pt x="41693" y="64"/>
                  </a:lnTo>
                  <a:lnTo>
                    <a:pt x="416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5"/>
            <p:cNvSpPr/>
            <p:nvPr/>
          </p:nvSpPr>
          <p:spPr>
            <a:xfrm>
              <a:off x="5167875" y="1915625"/>
              <a:ext cx="2214000" cy="851750"/>
            </a:xfrm>
            <a:custGeom>
              <a:avLst/>
              <a:gdLst/>
              <a:ahLst/>
              <a:cxnLst/>
              <a:rect l="l" t="t" r="r" b="b"/>
              <a:pathLst>
                <a:path w="88560" h="34070" extrusionOk="0">
                  <a:moveTo>
                    <a:pt x="41619" y="1"/>
                  </a:moveTo>
                  <a:lnTo>
                    <a:pt x="41290" y="22"/>
                  </a:lnTo>
                  <a:lnTo>
                    <a:pt x="40962" y="54"/>
                  </a:lnTo>
                  <a:lnTo>
                    <a:pt x="40643" y="86"/>
                  </a:lnTo>
                  <a:lnTo>
                    <a:pt x="40325" y="139"/>
                  </a:lnTo>
                  <a:lnTo>
                    <a:pt x="40007" y="202"/>
                  </a:lnTo>
                  <a:lnTo>
                    <a:pt x="39689" y="276"/>
                  </a:lnTo>
                  <a:lnTo>
                    <a:pt x="39371" y="361"/>
                  </a:lnTo>
                  <a:lnTo>
                    <a:pt x="39064" y="457"/>
                  </a:lnTo>
                  <a:lnTo>
                    <a:pt x="38767" y="563"/>
                  </a:lnTo>
                  <a:lnTo>
                    <a:pt x="38470" y="679"/>
                  </a:lnTo>
                  <a:lnTo>
                    <a:pt x="38173" y="807"/>
                  </a:lnTo>
                  <a:lnTo>
                    <a:pt x="37876" y="944"/>
                  </a:lnTo>
                  <a:lnTo>
                    <a:pt x="37590" y="1082"/>
                  </a:lnTo>
                  <a:lnTo>
                    <a:pt x="37314" y="1241"/>
                  </a:lnTo>
                  <a:lnTo>
                    <a:pt x="37038" y="1400"/>
                  </a:lnTo>
                  <a:lnTo>
                    <a:pt x="36773" y="1570"/>
                  </a:lnTo>
                  <a:lnTo>
                    <a:pt x="36508" y="1750"/>
                  </a:lnTo>
                  <a:lnTo>
                    <a:pt x="36254" y="1941"/>
                  </a:lnTo>
                  <a:lnTo>
                    <a:pt x="35999" y="2143"/>
                  </a:lnTo>
                  <a:lnTo>
                    <a:pt x="35755" y="2344"/>
                  </a:lnTo>
                  <a:lnTo>
                    <a:pt x="35522" y="2556"/>
                  </a:lnTo>
                  <a:lnTo>
                    <a:pt x="35289" y="2779"/>
                  </a:lnTo>
                  <a:lnTo>
                    <a:pt x="35066" y="3012"/>
                  </a:lnTo>
                  <a:lnTo>
                    <a:pt x="34854" y="3245"/>
                  </a:lnTo>
                  <a:lnTo>
                    <a:pt x="34653" y="3489"/>
                  </a:lnTo>
                  <a:lnTo>
                    <a:pt x="34451" y="3744"/>
                  </a:lnTo>
                  <a:lnTo>
                    <a:pt x="34271" y="3998"/>
                  </a:lnTo>
                  <a:lnTo>
                    <a:pt x="34091" y="4263"/>
                  </a:lnTo>
                  <a:lnTo>
                    <a:pt x="33921" y="4528"/>
                  </a:lnTo>
                  <a:lnTo>
                    <a:pt x="33751" y="4804"/>
                  </a:lnTo>
                  <a:lnTo>
                    <a:pt x="33603" y="5090"/>
                  </a:lnTo>
                  <a:lnTo>
                    <a:pt x="33338" y="4857"/>
                  </a:lnTo>
                  <a:lnTo>
                    <a:pt x="33073" y="4624"/>
                  </a:lnTo>
                  <a:lnTo>
                    <a:pt x="32786" y="4412"/>
                  </a:lnTo>
                  <a:lnTo>
                    <a:pt x="32500" y="4221"/>
                  </a:lnTo>
                  <a:lnTo>
                    <a:pt x="32203" y="4030"/>
                  </a:lnTo>
                  <a:lnTo>
                    <a:pt x="31896" y="3860"/>
                  </a:lnTo>
                  <a:lnTo>
                    <a:pt x="31578" y="3701"/>
                  </a:lnTo>
                  <a:lnTo>
                    <a:pt x="31249" y="3564"/>
                  </a:lnTo>
                  <a:lnTo>
                    <a:pt x="30920" y="3436"/>
                  </a:lnTo>
                  <a:lnTo>
                    <a:pt x="30581" y="3320"/>
                  </a:lnTo>
                  <a:lnTo>
                    <a:pt x="30242" y="3224"/>
                  </a:lnTo>
                  <a:lnTo>
                    <a:pt x="29881" y="3150"/>
                  </a:lnTo>
                  <a:lnTo>
                    <a:pt x="29520" y="3086"/>
                  </a:lnTo>
                  <a:lnTo>
                    <a:pt x="29160" y="3033"/>
                  </a:lnTo>
                  <a:lnTo>
                    <a:pt x="28789" y="3012"/>
                  </a:lnTo>
                  <a:lnTo>
                    <a:pt x="28407" y="3002"/>
                  </a:lnTo>
                  <a:lnTo>
                    <a:pt x="28015" y="3012"/>
                  </a:lnTo>
                  <a:lnTo>
                    <a:pt x="27622" y="3044"/>
                  </a:lnTo>
                  <a:lnTo>
                    <a:pt x="27241" y="3086"/>
                  </a:lnTo>
                  <a:lnTo>
                    <a:pt x="26870" y="3161"/>
                  </a:lnTo>
                  <a:lnTo>
                    <a:pt x="26499" y="3245"/>
                  </a:lnTo>
                  <a:lnTo>
                    <a:pt x="26138" y="3341"/>
                  </a:lnTo>
                  <a:lnTo>
                    <a:pt x="25788" y="3468"/>
                  </a:lnTo>
                  <a:lnTo>
                    <a:pt x="25438" y="3606"/>
                  </a:lnTo>
                  <a:lnTo>
                    <a:pt x="25099" y="3754"/>
                  </a:lnTo>
                  <a:lnTo>
                    <a:pt x="24770" y="3924"/>
                  </a:lnTo>
                  <a:lnTo>
                    <a:pt x="24452" y="4104"/>
                  </a:lnTo>
                  <a:lnTo>
                    <a:pt x="24145" y="4306"/>
                  </a:lnTo>
                  <a:lnTo>
                    <a:pt x="23848" y="4518"/>
                  </a:lnTo>
                  <a:lnTo>
                    <a:pt x="23551" y="4740"/>
                  </a:lnTo>
                  <a:lnTo>
                    <a:pt x="23275" y="4984"/>
                  </a:lnTo>
                  <a:lnTo>
                    <a:pt x="23010" y="5239"/>
                  </a:lnTo>
                  <a:lnTo>
                    <a:pt x="22766" y="5504"/>
                  </a:lnTo>
                  <a:lnTo>
                    <a:pt x="22522" y="5780"/>
                  </a:lnTo>
                  <a:lnTo>
                    <a:pt x="22300" y="6066"/>
                  </a:lnTo>
                  <a:lnTo>
                    <a:pt x="22088" y="6363"/>
                  </a:lnTo>
                  <a:lnTo>
                    <a:pt x="21886" y="6670"/>
                  </a:lnTo>
                  <a:lnTo>
                    <a:pt x="21695" y="6988"/>
                  </a:lnTo>
                  <a:lnTo>
                    <a:pt x="21536" y="7317"/>
                  </a:lnTo>
                  <a:lnTo>
                    <a:pt x="21377" y="7656"/>
                  </a:lnTo>
                  <a:lnTo>
                    <a:pt x="21239" y="8006"/>
                  </a:lnTo>
                  <a:lnTo>
                    <a:pt x="21123" y="8356"/>
                  </a:lnTo>
                  <a:lnTo>
                    <a:pt x="21017" y="8727"/>
                  </a:lnTo>
                  <a:lnTo>
                    <a:pt x="20932" y="9088"/>
                  </a:lnTo>
                  <a:lnTo>
                    <a:pt x="20868" y="9470"/>
                  </a:lnTo>
                  <a:lnTo>
                    <a:pt x="20815" y="9851"/>
                  </a:lnTo>
                  <a:lnTo>
                    <a:pt x="20794" y="10233"/>
                  </a:lnTo>
                  <a:lnTo>
                    <a:pt x="20783" y="10625"/>
                  </a:lnTo>
                  <a:lnTo>
                    <a:pt x="20783" y="10912"/>
                  </a:lnTo>
                  <a:lnTo>
                    <a:pt x="20805" y="11198"/>
                  </a:lnTo>
                  <a:lnTo>
                    <a:pt x="20826" y="11474"/>
                  </a:lnTo>
                  <a:lnTo>
                    <a:pt x="20858" y="11749"/>
                  </a:lnTo>
                  <a:lnTo>
                    <a:pt x="20911" y="12025"/>
                  </a:lnTo>
                  <a:lnTo>
                    <a:pt x="20964" y="12290"/>
                  </a:lnTo>
                  <a:lnTo>
                    <a:pt x="21027" y="12555"/>
                  </a:lnTo>
                  <a:lnTo>
                    <a:pt x="21101" y="12820"/>
                  </a:lnTo>
                  <a:lnTo>
                    <a:pt x="20868" y="12810"/>
                  </a:lnTo>
                  <a:lnTo>
                    <a:pt x="20635" y="12799"/>
                  </a:lnTo>
                  <a:lnTo>
                    <a:pt x="20243" y="12810"/>
                  </a:lnTo>
                  <a:lnTo>
                    <a:pt x="19850" y="12841"/>
                  </a:lnTo>
                  <a:lnTo>
                    <a:pt x="19469" y="12894"/>
                  </a:lnTo>
                  <a:lnTo>
                    <a:pt x="19097" y="12958"/>
                  </a:lnTo>
                  <a:lnTo>
                    <a:pt x="18726" y="13043"/>
                  </a:lnTo>
                  <a:lnTo>
                    <a:pt x="18366" y="13149"/>
                  </a:lnTo>
                  <a:lnTo>
                    <a:pt x="18016" y="13266"/>
                  </a:lnTo>
                  <a:lnTo>
                    <a:pt x="17666" y="13403"/>
                  </a:lnTo>
                  <a:lnTo>
                    <a:pt x="17327" y="13552"/>
                  </a:lnTo>
                  <a:lnTo>
                    <a:pt x="16998" y="13722"/>
                  </a:lnTo>
                  <a:lnTo>
                    <a:pt x="16680" y="13902"/>
                  </a:lnTo>
                  <a:lnTo>
                    <a:pt x="16372" y="14103"/>
                  </a:lnTo>
                  <a:lnTo>
                    <a:pt x="16075" y="14315"/>
                  </a:lnTo>
                  <a:lnTo>
                    <a:pt x="15779" y="14538"/>
                  </a:lnTo>
                  <a:lnTo>
                    <a:pt x="15503" y="14782"/>
                  </a:lnTo>
                  <a:lnTo>
                    <a:pt x="15238" y="15036"/>
                  </a:lnTo>
                  <a:lnTo>
                    <a:pt x="14994" y="15301"/>
                  </a:lnTo>
                  <a:lnTo>
                    <a:pt x="14750" y="15577"/>
                  </a:lnTo>
                  <a:lnTo>
                    <a:pt x="14527" y="15863"/>
                  </a:lnTo>
                  <a:lnTo>
                    <a:pt x="14315" y="16160"/>
                  </a:lnTo>
                  <a:lnTo>
                    <a:pt x="14114" y="16478"/>
                  </a:lnTo>
                  <a:lnTo>
                    <a:pt x="13923" y="16796"/>
                  </a:lnTo>
                  <a:lnTo>
                    <a:pt x="13764" y="17125"/>
                  </a:lnTo>
                  <a:lnTo>
                    <a:pt x="13605" y="17465"/>
                  </a:lnTo>
                  <a:lnTo>
                    <a:pt x="13467" y="17804"/>
                  </a:lnTo>
                  <a:lnTo>
                    <a:pt x="13350" y="18164"/>
                  </a:lnTo>
                  <a:lnTo>
                    <a:pt x="13244" y="18525"/>
                  </a:lnTo>
                  <a:lnTo>
                    <a:pt x="13160" y="18896"/>
                  </a:lnTo>
                  <a:lnTo>
                    <a:pt x="13096" y="19267"/>
                  </a:lnTo>
                  <a:lnTo>
                    <a:pt x="13043" y="19649"/>
                  </a:lnTo>
                  <a:lnTo>
                    <a:pt x="13022" y="20031"/>
                  </a:lnTo>
                  <a:lnTo>
                    <a:pt x="13011" y="20433"/>
                  </a:lnTo>
                  <a:lnTo>
                    <a:pt x="13022" y="20794"/>
                  </a:lnTo>
                  <a:lnTo>
                    <a:pt x="13043" y="21154"/>
                  </a:lnTo>
                  <a:lnTo>
                    <a:pt x="13085" y="21515"/>
                  </a:lnTo>
                  <a:lnTo>
                    <a:pt x="13149" y="21865"/>
                  </a:lnTo>
                  <a:lnTo>
                    <a:pt x="13149" y="21865"/>
                  </a:lnTo>
                  <a:lnTo>
                    <a:pt x="12884" y="21695"/>
                  </a:lnTo>
                  <a:lnTo>
                    <a:pt x="12629" y="21536"/>
                  </a:lnTo>
                  <a:lnTo>
                    <a:pt x="12354" y="21388"/>
                  </a:lnTo>
                  <a:lnTo>
                    <a:pt x="12089" y="21250"/>
                  </a:lnTo>
                  <a:lnTo>
                    <a:pt x="11802" y="21123"/>
                  </a:lnTo>
                  <a:lnTo>
                    <a:pt x="11516" y="20995"/>
                  </a:lnTo>
                  <a:lnTo>
                    <a:pt x="11230" y="20889"/>
                  </a:lnTo>
                  <a:lnTo>
                    <a:pt x="10933" y="20794"/>
                  </a:lnTo>
                  <a:lnTo>
                    <a:pt x="10636" y="20699"/>
                  </a:lnTo>
                  <a:lnTo>
                    <a:pt x="10328" y="20624"/>
                  </a:lnTo>
                  <a:lnTo>
                    <a:pt x="10021" y="20561"/>
                  </a:lnTo>
                  <a:lnTo>
                    <a:pt x="9703" y="20508"/>
                  </a:lnTo>
                  <a:lnTo>
                    <a:pt x="9385" y="20465"/>
                  </a:lnTo>
                  <a:lnTo>
                    <a:pt x="9067" y="20433"/>
                  </a:lnTo>
                  <a:lnTo>
                    <a:pt x="8738" y="20412"/>
                  </a:lnTo>
                  <a:lnTo>
                    <a:pt x="8409" y="20412"/>
                  </a:lnTo>
                  <a:lnTo>
                    <a:pt x="7985" y="20423"/>
                  </a:lnTo>
                  <a:lnTo>
                    <a:pt x="7550" y="20455"/>
                  </a:lnTo>
                  <a:lnTo>
                    <a:pt x="7137" y="20508"/>
                  </a:lnTo>
                  <a:lnTo>
                    <a:pt x="6723" y="20582"/>
                  </a:lnTo>
                  <a:lnTo>
                    <a:pt x="6310" y="20688"/>
                  </a:lnTo>
                  <a:lnTo>
                    <a:pt x="5907" y="20805"/>
                  </a:lnTo>
                  <a:lnTo>
                    <a:pt x="5525" y="20942"/>
                  </a:lnTo>
                  <a:lnTo>
                    <a:pt x="5143" y="21091"/>
                  </a:lnTo>
                  <a:lnTo>
                    <a:pt x="4762" y="21271"/>
                  </a:lnTo>
                  <a:lnTo>
                    <a:pt x="4401" y="21462"/>
                  </a:lnTo>
                  <a:lnTo>
                    <a:pt x="4051" y="21674"/>
                  </a:lnTo>
                  <a:lnTo>
                    <a:pt x="3712" y="21897"/>
                  </a:lnTo>
                  <a:lnTo>
                    <a:pt x="3383" y="22141"/>
                  </a:lnTo>
                  <a:lnTo>
                    <a:pt x="3065" y="22395"/>
                  </a:lnTo>
                  <a:lnTo>
                    <a:pt x="2758" y="22671"/>
                  </a:lnTo>
                  <a:lnTo>
                    <a:pt x="2461" y="22957"/>
                  </a:lnTo>
                  <a:lnTo>
                    <a:pt x="2185" y="23254"/>
                  </a:lnTo>
                  <a:lnTo>
                    <a:pt x="1920" y="23572"/>
                  </a:lnTo>
                  <a:lnTo>
                    <a:pt x="1676" y="23901"/>
                  </a:lnTo>
                  <a:lnTo>
                    <a:pt x="1443" y="24229"/>
                  </a:lnTo>
                  <a:lnTo>
                    <a:pt x="1220" y="24579"/>
                  </a:lnTo>
                  <a:lnTo>
                    <a:pt x="1019" y="24940"/>
                  </a:lnTo>
                  <a:lnTo>
                    <a:pt x="828" y="25311"/>
                  </a:lnTo>
                  <a:lnTo>
                    <a:pt x="658" y="25693"/>
                  </a:lnTo>
                  <a:lnTo>
                    <a:pt x="510" y="26074"/>
                  </a:lnTo>
                  <a:lnTo>
                    <a:pt x="382" y="26477"/>
                  </a:lnTo>
                  <a:lnTo>
                    <a:pt x="266" y="26880"/>
                  </a:lnTo>
                  <a:lnTo>
                    <a:pt x="170" y="27294"/>
                  </a:lnTo>
                  <a:lnTo>
                    <a:pt x="96" y="27707"/>
                  </a:lnTo>
                  <a:lnTo>
                    <a:pt x="43" y="28131"/>
                  </a:lnTo>
                  <a:lnTo>
                    <a:pt x="11" y="28556"/>
                  </a:lnTo>
                  <a:lnTo>
                    <a:pt x="1" y="28990"/>
                  </a:lnTo>
                  <a:lnTo>
                    <a:pt x="11" y="29330"/>
                  </a:lnTo>
                  <a:lnTo>
                    <a:pt x="33" y="29658"/>
                  </a:lnTo>
                  <a:lnTo>
                    <a:pt x="64" y="29987"/>
                  </a:lnTo>
                  <a:lnTo>
                    <a:pt x="107" y="30305"/>
                  </a:lnTo>
                  <a:lnTo>
                    <a:pt x="170" y="30623"/>
                  </a:lnTo>
                  <a:lnTo>
                    <a:pt x="234" y="30931"/>
                  </a:lnTo>
                  <a:lnTo>
                    <a:pt x="319" y="31249"/>
                  </a:lnTo>
                  <a:lnTo>
                    <a:pt x="414" y="31556"/>
                  </a:lnTo>
                  <a:lnTo>
                    <a:pt x="520" y="31864"/>
                  </a:lnTo>
                  <a:lnTo>
                    <a:pt x="648" y="32171"/>
                  </a:lnTo>
                  <a:lnTo>
                    <a:pt x="775" y="32479"/>
                  </a:lnTo>
                  <a:lnTo>
                    <a:pt x="913" y="32786"/>
                  </a:lnTo>
                  <a:lnTo>
                    <a:pt x="1061" y="33094"/>
                  </a:lnTo>
                  <a:lnTo>
                    <a:pt x="1231" y="33412"/>
                  </a:lnTo>
                  <a:lnTo>
                    <a:pt x="1581" y="34069"/>
                  </a:lnTo>
                  <a:lnTo>
                    <a:pt x="88560" y="34069"/>
                  </a:lnTo>
                  <a:lnTo>
                    <a:pt x="88560" y="5515"/>
                  </a:lnTo>
                  <a:lnTo>
                    <a:pt x="88295" y="5228"/>
                  </a:lnTo>
                  <a:lnTo>
                    <a:pt x="88019" y="4963"/>
                  </a:lnTo>
                  <a:lnTo>
                    <a:pt x="87722" y="4709"/>
                  </a:lnTo>
                  <a:lnTo>
                    <a:pt x="87415" y="4475"/>
                  </a:lnTo>
                  <a:lnTo>
                    <a:pt x="87097" y="4253"/>
                  </a:lnTo>
                  <a:lnTo>
                    <a:pt x="86757" y="4041"/>
                  </a:lnTo>
                  <a:lnTo>
                    <a:pt x="86418" y="3850"/>
                  </a:lnTo>
                  <a:lnTo>
                    <a:pt x="86068" y="3680"/>
                  </a:lnTo>
                  <a:lnTo>
                    <a:pt x="85708" y="3521"/>
                  </a:lnTo>
                  <a:lnTo>
                    <a:pt x="85326" y="3394"/>
                  </a:lnTo>
                  <a:lnTo>
                    <a:pt x="84955" y="3277"/>
                  </a:lnTo>
                  <a:lnTo>
                    <a:pt x="84563" y="3182"/>
                  </a:lnTo>
                  <a:lnTo>
                    <a:pt x="84160" y="3097"/>
                  </a:lnTo>
                  <a:lnTo>
                    <a:pt x="83757" y="3044"/>
                  </a:lnTo>
                  <a:lnTo>
                    <a:pt x="83343" y="3012"/>
                  </a:lnTo>
                  <a:lnTo>
                    <a:pt x="82930" y="3002"/>
                  </a:lnTo>
                  <a:lnTo>
                    <a:pt x="82548" y="3012"/>
                  </a:lnTo>
                  <a:lnTo>
                    <a:pt x="82177" y="3033"/>
                  </a:lnTo>
                  <a:lnTo>
                    <a:pt x="81806" y="3086"/>
                  </a:lnTo>
                  <a:lnTo>
                    <a:pt x="81445" y="3150"/>
                  </a:lnTo>
                  <a:lnTo>
                    <a:pt x="81095" y="3224"/>
                  </a:lnTo>
                  <a:lnTo>
                    <a:pt x="80745" y="3320"/>
                  </a:lnTo>
                  <a:lnTo>
                    <a:pt x="80395" y="3436"/>
                  </a:lnTo>
                  <a:lnTo>
                    <a:pt x="80056" y="3564"/>
                  </a:lnTo>
                  <a:lnTo>
                    <a:pt x="79738" y="3701"/>
                  </a:lnTo>
                  <a:lnTo>
                    <a:pt x="79409" y="3860"/>
                  </a:lnTo>
                  <a:lnTo>
                    <a:pt x="79102" y="4030"/>
                  </a:lnTo>
                  <a:lnTo>
                    <a:pt x="78794" y="4221"/>
                  </a:lnTo>
                  <a:lnTo>
                    <a:pt x="78508" y="4412"/>
                  </a:lnTo>
                  <a:lnTo>
                    <a:pt x="78222" y="4624"/>
                  </a:lnTo>
                  <a:lnTo>
                    <a:pt x="77946" y="4857"/>
                  </a:lnTo>
                  <a:lnTo>
                    <a:pt x="77692" y="5090"/>
                  </a:lnTo>
                  <a:lnTo>
                    <a:pt x="77543" y="4804"/>
                  </a:lnTo>
                  <a:lnTo>
                    <a:pt x="77373" y="4528"/>
                  </a:lnTo>
                  <a:lnTo>
                    <a:pt x="77204" y="4263"/>
                  </a:lnTo>
                  <a:lnTo>
                    <a:pt x="77024" y="3998"/>
                  </a:lnTo>
                  <a:lnTo>
                    <a:pt x="76833" y="3744"/>
                  </a:lnTo>
                  <a:lnTo>
                    <a:pt x="76642" y="3489"/>
                  </a:lnTo>
                  <a:lnTo>
                    <a:pt x="76430" y="3245"/>
                  </a:lnTo>
                  <a:lnTo>
                    <a:pt x="76218" y="3012"/>
                  </a:lnTo>
                  <a:lnTo>
                    <a:pt x="75995" y="2779"/>
                  </a:lnTo>
                  <a:lnTo>
                    <a:pt x="75772" y="2556"/>
                  </a:lnTo>
                  <a:lnTo>
                    <a:pt x="75528" y="2344"/>
                  </a:lnTo>
                  <a:lnTo>
                    <a:pt x="75285" y="2143"/>
                  </a:lnTo>
                  <a:lnTo>
                    <a:pt x="75041" y="1941"/>
                  </a:lnTo>
                  <a:lnTo>
                    <a:pt x="74786" y="1750"/>
                  </a:lnTo>
                  <a:lnTo>
                    <a:pt x="74521" y="1570"/>
                  </a:lnTo>
                  <a:lnTo>
                    <a:pt x="74245" y="1400"/>
                  </a:lnTo>
                  <a:lnTo>
                    <a:pt x="73970" y="1241"/>
                  </a:lnTo>
                  <a:lnTo>
                    <a:pt x="73694" y="1082"/>
                  </a:lnTo>
                  <a:lnTo>
                    <a:pt x="73408" y="944"/>
                  </a:lnTo>
                  <a:lnTo>
                    <a:pt x="73122" y="807"/>
                  </a:lnTo>
                  <a:lnTo>
                    <a:pt x="72825" y="679"/>
                  </a:lnTo>
                  <a:lnTo>
                    <a:pt x="72517" y="563"/>
                  </a:lnTo>
                  <a:lnTo>
                    <a:pt x="72220" y="457"/>
                  </a:lnTo>
                  <a:lnTo>
                    <a:pt x="71913" y="361"/>
                  </a:lnTo>
                  <a:lnTo>
                    <a:pt x="71595" y="276"/>
                  </a:lnTo>
                  <a:lnTo>
                    <a:pt x="71277" y="202"/>
                  </a:lnTo>
                  <a:lnTo>
                    <a:pt x="70958" y="139"/>
                  </a:lnTo>
                  <a:lnTo>
                    <a:pt x="70640" y="86"/>
                  </a:lnTo>
                  <a:lnTo>
                    <a:pt x="70322" y="54"/>
                  </a:lnTo>
                  <a:lnTo>
                    <a:pt x="69994" y="22"/>
                  </a:lnTo>
                  <a:lnTo>
                    <a:pt x="69665" y="1"/>
                  </a:lnTo>
                  <a:lnTo>
                    <a:pt x="69336" y="1"/>
                  </a:lnTo>
                  <a:lnTo>
                    <a:pt x="69336" y="64"/>
                  </a:lnTo>
                  <a:lnTo>
                    <a:pt x="68933" y="64"/>
                  </a:lnTo>
                  <a:lnTo>
                    <a:pt x="68604" y="86"/>
                  </a:lnTo>
                  <a:lnTo>
                    <a:pt x="68265" y="117"/>
                  </a:lnTo>
                  <a:lnTo>
                    <a:pt x="67936" y="149"/>
                  </a:lnTo>
                  <a:lnTo>
                    <a:pt x="67608" y="202"/>
                  </a:lnTo>
                  <a:lnTo>
                    <a:pt x="67290" y="266"/>
                  </a:lnTo>
                  <a:lnTo>
                    <a:pt x="66972" y="340"/>
                  </a:lnTo>
                  <a:lnTo>
                    <a:pt x="66653" y="425"/>
                  </a:lnTo>
                  <a:lnTo>
                    <a:pt x="66346" y="520"/>
                  </a:lnTo>
                  <a:lnTo>
                    <a:pt x="66038" y="616"/>
                  </a:lnTo>
                  <a:lnTo>
                    <a:pt x="65742" y="732"/>
                  </a:lnTo>
                  <a:lnTo>
                    <a:pt x="65445" y="860"/>
                  </a:lnTo>
                  <a:lnTo>
                    <a:pt x="65148" y="997"/>
                  </a:lnTo>
                  <a:lnTo>
                    <a:pt x="64862" y="1135"/>
                  </a:lnTo>
                  <a:lnTo>
                    <a:pt x="64586" y="1284"/>
                  </a:lnTo>
                  <a:lnTo>
                    <a:pt x="64310" y="1453"/>
                  </a:lnTo>
                  <a:lnTo>
                    <a:pt x="64045" y="1623"/>
                  </a:lnTo>
                  <a:lnTo>
                    <a:pt x="63780" y="1793"/>
                  </a:lnTo>
                  <a:lnTo>
                    <a:pt x="63525" y="1984"/>
                  </a:lnTo>
                  <a:lnTo>
                    <a:pt x="63282" y="2185"/>
                  </a:lnTo>
                  <a:lnTo>
                    <a:pt x="63038" y="2387"/>
                  </a:lnTo>
                  <a:lnTo>
                    <a:pt x="62804" y="2599"/>
                  </a:lnTo>
                  <a:lnTo>
                    <a:pt x="62582" y="2811"/>
                  </a:lnTo>
                  <a:lnTo>
                    <a:pt x="62359" y="3044"/>
                  </a:lnTo>
                  <a:lnTo>
                    <a:pt x="62147" y="3277"/>
                  </a:lnTo>
                  <a:lnTo>
                    <a:pt x="61946" y="3521"/>
                  </a:lnTo>
                  <a:lnTo>
                    <a:pt x="61755" y="3765"/>
                  </a:lnTo>
                  <a:lnTo>
                    <a:pt x="61564" y="4019"/>
                  </a:lnTo>
                  <a:lnTo>
                    <a:pt x="61384" y="4285"/>
                  </a:lnTo>
                  <a:lnTo>
                    <a:pt x="61214" y="4550"/>
                  </a:lnTo>
                  <a:lnTo>
                    <a:pt x="61055" y="4825"/>
                  </a:lnTo>
                  <a:lnTo>
                    <a:pt x="60906" y="5101"/>
                  </a:lnTo>
                  <a:lnTo>
                    <a:pt x="60673" y="4900"/>
                  </a:lnTo>
                  <a:lnTo>
                    <a:pt x="60440" y="4698"/>
                  </a:lnTo>
                  <a:lnTo>
                    <a:pt x="60196" y="4518"/>
                  </a:lnTo>
                  <a:lnTo>
                    <a:pt x="59942" y="4338"/>
                  </a:lnTo>
                  <a:lnTo>
                    <a:pt x="59676" y="4168"/>
                  </a:lnTo>
                  <a:lnTo>
                    <a:pt x="59411" y="4009"/>
                  </a:lnTo>
                  <a:lnTo>
                    <a:pt x="59136" y="3871"/>
                  </a:lnTo>
                  <a:lnTo>
                    <a:pt x="58860" y="3733"/>
                  </a:lnTo>
                  <a:lnTo>
                    <a:pt x="58574" y="3606"/>
                  </a:lnTo>
                  <a:lnTo>
                    <a:pt x="58277" y="3500"/>
                  </a:lnTo>
                  <a:lnTo>
                    <a:pt x="57980" y="3394"/>
                  </a:lnTo>
                  <a:lnTo>
                    <a:pt x="57683" y="3309"/>
                  </a:lnTo>
                  <a:lnTo>
                    <a:pt x="57365" y="3235"/>
                  </a:lnTo>
                  <a:lnTo>
                    <a:pt x="57057" y="3171"/>
                  </a:lnTo>
                  <a:lnTo>
                    <a:pt x="56739" y="3118"/>
                  </a:lnTo>
                  <a:lnTo>
                    <a:pt x="56411" y="3076"/>
                  </a:lnTo>
                  <a:lnTo>
                    <a:pt x="56389" y="3086"/>
                  </a:lnTo>
                  <a:lnTo>
                    <a:pt x="56262" y="3086"/>
                  </a:lnTo>
                  <a:lnTo>
                    <a:pt x="56135" y="3076"/>
                  </a:lnTo>
                  <a:lnTo>
                    <a:pt x="56029" y="3076"/>
                  </a:lnTo>
                  <a:lnTo>
                    <a:pt x="55923" y="3086"/>
                  </a:lnTo>
                  <a:lnTo>
                    <a:pt x="55700" y="3097"/>
                  </a:lnTo>
                  <a:lnTo>
                    <a:pt x="55690" y="3108"/>
                  </a:lnTo>
                  <a:lnTo>
                    <a:pt x="55679" y="3118"/>
                  </a:lnTo>
                  <a:lnTo>
                    <a:pt x="55668" y="3139"/>
                  </a:lnTo>
                  <a:lnTo>
                    <a:pt x="55658" y="3150"/>
                  </a:lnTo>
                  <a:lnTo>
                    <a:pt x="55637" y="3150"/>
                  </a:lnTo>
                  <a:lnTo>
                    <a:pt x="55626" y="3139"/>
                  </a:lnTo>
                  <a:lnTo>
                    <a:pt x="55615" y="3118"/>
                  </a:lnTo>
                  <a:lnTo>
                    <a:pt x="55605" y="3097"/>
                  </a:lnTo>
                  <a:lnTo>
                    <a:pt x="55594" y="3097"/>
                  </a:lnTo>
                  <a:lnTo>
                    <a:pt x="55488" y="3086"/>
                  </a:lnTo>
                  <a:lnTo>
                    <a:pt x="55382" y="3065"/>
                  </a:lnTo>
                  <a:lnTo>
                    <a:pt x="55276" y="3055"/>
                  </a:lnTo>
                  <a:lnTo>
                    <a:pt x="55170" y="3044"/>
                  </a:lnTo>
                  <a:lnTo>
                    <a:pt x="54916" y="3065"/>
                  </a:lnTo>
                  <a:lnTo>
                    <a:pt x="54884" y="3065"/>
                  </a:lnTo>
                  <a:lnTo>
                    <a:pt x="54566" y="3108"/>
                  </a:lnTo>
                  <a:lnTo>
                    <a:pt x="54248" y="3161"/>
                  </a:lnTo>
                  <a:lnTo>
                    <a:pt x="53929" y="3224"/>
                  </a:lnTo>
                  <a:lnTo>
                    <a:pt x="53622" y="3298"/>
                  </a:lnTo>
                  <a:lnTo>
                    <a:pt x="53314" y="3383"/>
                  </a:lnTo>
                  <a:lnTo>
                    <a:pt x="53018" y="3489"/>
                  </a:lnTo>
                  <a:lnTo>
                    <a:pt x="52731" y="3595"/>
                  </a:lnTo>
                  <a:lnTo>
                    <a:pt x="52445" y="3723"/>
                  </a:lnTo>
                  <a:lnTo>
                    <a:pt x="52159" y="3860"/>
                  </a:lnTo>
                  <a:lnTo>
                    <a:pt x="51883" y="4009"/>
                  </a:lnTo>
                  <a:lnTo>
                    <a:pt x="51618" y="4168"/>
                  </a:lnTo>
                  <a:lnTo>
                    <a:pt x="51363" y="4327"/>
                  </a:lnTo>
                  <a:lnTo>
                    <a:pt x="51109" y="4507"/>
                  </a:lnTo>
                  <a:lnTo>
                    <a:pt x="50865" y="4698"/>
                  </a:lnTo>
                  <a:lnTo>
                    <a:pt x="50632" y="4889"/>
                  </a:lnTo>
                  <a:lnTo>
                    <a:pt x="50399" y="5101"/>
                  </a:lnTo>
                  <a:lnTo>
                    <a:pt x="50250" y="4825"/>
                  </a:lnTo>
                  <a:lnTo>
                    <a:pt x="50091" y="4550"/>
                  </a:lnTo>
                  <a:lnTo>
                    <a:pt x="49921" y="4274"/>
                  </a:lnTo>
                  <a:lnTo>
                    <a:pt x="49741" y="4019"/>
                  </a:lnTo>
                  <a:lnTo>
                    <a:pt x="49550" y="3765"/>
                  </a:lnTo>
                  <a:lnTo>
                    <a:pt x="49359" y="3510"/>
                  </a:lnTo>
                  <a:lnTo>
                    <a:pt x="49147" y="3267"/>
                  </a:lnTo>
                  <a:lnTo>
                    <a:pt x="48935" y="3033"/>
                  </a:lnTo>
                  <a:lnTo>
                    <a:pt x="48723" y="2811"/>
                  </a:lnTo>
                  <a:lnTo>
                    <a:pt x="48490" y="2588"/>
                  </a:lnTo>
                  <a:lnTo>
                    <a:pt x="48257" y="2376"/>
                  </a:lnTo>
                  <a:lnTo>
                    <a:pt x="48023" y="2174"/>
                  </a:lnTo>
                  <a:lnTo>
                    <a:pt x="47769" y="1984"/>
                  </a:lnTo>
                  <a:lnTo>
                    <a:pt x="47514" y="1793"/>
                  </a:lnTo>
                  <a:lnTo>
                    <a:pt x="47260" y="1612"/>
                  </a:lnTo>
                  <a:lnTo>
                    <a:pt x="46984" y="1443"/>
                  </a:lnTo>
                  <a:lnTo>
                    <a:pt x="46719" y="1284"/>
                  </a:lnTo>
                  <a:lnTo>
                    <a:pt x="46433" y="1135"/>
                  </a:lnTo>
                  <a:lnTo>
                    <a:pt x="46147" y="987"/>
                  </a:lnTo>
                  <a:lnTo>
                    <a:pt x="45860" y="860"/>
                  </a:lnTo>
                  <a:lnTo>
                    <a:pt x="45563" y="732"/>
                  </a:lnTo>
                  <a:lnTo>
                    <a:pt x="45266" y="616"/>
                  </a:lnTo>
                  <a:lnTo>
                    <a:pt x="44959" y="520"/>
                  </a:lnTo>
                  <a:lnTo>
                    <a:pt x="44651" y="425"/>
                  </a:lnTo>
                  <a:lnTo>
                    <a:pt x="44333" y="340"/>
                  </a:lnTo>
                  <a:lnTo>
                    <a:pt x="44015" y="266"/>
                  </a:lnTo>
                  <a:lnTo>
                    <a:pt x="43687" y="202"/>
                  </a:lnTo>
                  <a:lnTo>
                    <a:pt x="43368" y="149"/>
                  </a:lnTo>
                  <a:lnTo>
                    <a:pt x="43029" y="117"/>
                  </a:lnTo>
                  <a:lnTo>
                    <a:pt x="42700" y="86"/>
                  </a:lnTo>
                  <a:lnTo>
                    <a:pt x="42361" y="64"/>
                  </a:lnTo>
                  <a:lnTo>
                    <a:pt x="41948" y="64"/>
                  </a:lnTo>
                  <a:lnTo>
                    <a:pt x="419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5"/>
            <p:cNvSpPr/>
            <p:nvPr/>
          </p:nvSpPr>
          <p:spPr>
            <a:xfrm>
              <a:off x="238125" y="2778225"/>
              <a:ext cx="7132625" cy="1523725"/>
            </a:xfrm>
            <a:custGeom>
              <a:avLst/>
              <a:gdLst/>
              <a:ahLst/>
              <a:cxnLst/>
              <a:rect l="l" t="t" r="r" b="b"/>
              <a:pathLst>
                <a:path w="285305" h="60949" extrusionOk="0">
                  <a:moveTo>
                    <a:pt x="0" y="0"/>
                  </a:moveTo>
                  <a:lnTo>
                    <a:pt x="0" y="60948"/>
                  </a:lnTo>
                  <a:lnTo>
                    <a:pt x="285305" y="60948"/>
                  </a:lnTo>
                  <a:lnTo>
                    <a:pt x="2853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5"/>
            <p:cNvSpPr/>
            <p:nvPr/>
          </p:nvSpPr>
          <p:spPr>
            <a:xfrm>
              <a:off x="238125" y="2778225"/>
              <a:ext cx="7132625" cy="1523725"/>
            </a:xfrm>
            <a:custGeom>
              <a:avLst/>
              <a:gdLst/>
              <a:ahLst/>
              <a:cxnLst/>
              <a:rect l="l" t="t" r="r" b="b"/>
              <a:pathLst>
                <a:path w="285305" h="60949" fill="none" extrusionOk="0">
                  <a:moveTo>
                    <a:pt x="285305" y="60948"/>
                  </a:moveTo>
                  <a:lnTo>
                    <a:pt x="0" y="60948"/>
                  </a:lnTo>
                  <a:lnTo>
                    <a:pt x="0" y="0"/>
                  </a:lnTo>
                  <a:lnTo>
                    <a:pt x="285305" y="0"/>
                  </a:lnTo>
                  <a:lnTo>
                    <a:pt x="285305" y="609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5"/>
            <p:cNvSpPr/>
            <p:nvPr/>
          </p:nvSpPr>
          <p:spPr>
            <a:xfrm>
              <a:off x="2783450" y="2778225"/>
              <a:ext cx="2130250" cy="1523725"/>
            </a:xfrm>
            <a:custGeom>
              <a:avLst/>
              <a:gdLst/>
              <a:ahLst/>
              <a:cxnLst/>
              <a:rect l="l" t="t" r="r" b="b"/>
              <a:pathLst>
                <a:path w="85210" h="60949" extrusionOk="0">
                  <a:moveTo>
                    <a:pt x="61861" y="0"/>
                  </a:moveTo>
                  <a:lnTo>
                    <a:pt x="61606" y="64"/>
                  </a:lnTo>
                  <a:lnTo>
                    <a:pt x="60896" y="244"/>
                  </a:lnTo>
                  <a:lnTo>
                    <a:pt x="60387" y="382"/>
                  </a:lnTo>
                  <a:lnTo>
                    <a:pt x="59793" y="551"/>
                  </a:lnTo>
                  <a:lnTo>
                    <a:pt x="59114" y="753"/>
                  </a:lnTo>
                  <a:lnTo>
                    <a:pt x="58372" y="997"/>
                  </a:lnTo>
                  <a:lnTo>
                    <a:pt x="57566" y="1262"/>
                  </a:lnTo>
                  <a:lnTo>
                    <a:pt x="56707" y="1569"/>
                  </a:lnTo>
                  <a:lnTo>
                    <a:pt x="55806" y="1919"/>
                  </a:lnTo>
                  <a:lnTo>
                    <a:pt x="54862" y="2290"/>
                  </a:lnTo>
                  <a:lnTo>
                    <a:pt x="54385" y="2502"/>
                  </a:lnTo>
                  <a:lnTo>
                    <a:pt x="53897" y="2715"/>
                  </a:lnTo>
                  <a:lnTo>
                    <a:pt x="53399" y="2937"/>
                  </a:lnTo>
                  <a:lnTo>
                    <a:pt x="52911" y="3171"/>
                  </a:lnTo>
                  <a:lnTo>
                    <a:pt x="52413" y="3404"/>
                  </a:lnTo>
                  <a:lnTo>
                    <a:pt x="51915" y="3658"/>
                  </a:lnTo>
                  <a:lnTo>
                    <a:pt x="51416" y="3923"/>
                  </a:lnTo>
                  <a:lnTo>
                    <a:pt x="50918" y="4188"/>
                  </a:lnTo>
                  <a:lnTo>
                    <a:pt x="50430" y="4475"/>
                  </a:lnTo>
                  <a:lnTo>
                    <a:pt x="49942" y="4761"/>
                  </a:lnTo>
                  <a:lnTo>
                    <a:pt x="49455" y="5069"/>
                  </a:lnTo>
                  <a:lnTo>
                    <a:pt x="48967" y="5376"/>
                  </a:lnTo>
                  <a:lnTo>
                    <a:pt x="48500" y="5694"/>
                  </a:lnTo>
                  <a:lnTo>
                    <a:pt x="48034" y="6023"/>
                  </a:lnTo>
                  <a:lnTo>
                    <a:pt x="47567" y="6373"/>
                  </a:lnTo>
                  <a:lnTo>
                    <a:pt x="47122" y="6723"/>
                  </a:lnTo>
                  <a:lnTo>
                    <a:pt x="46687" y="7083"/>
                  </a:lnTo>
                  <a:lnTo>
                    <a:pt x="46263" y="7465"/>
                  </a:lnTo>
                  <a:lnTo>
                    <a:pt x="45849" y="7847"/>
                  </a:lnTo>
                  <a:lnTo>
                    <a:pt x="45457" y="8239"/>
                  </a:lnTo>
                  <a:lnTo>
                    <a:pt x="45075" y="8652"/>
                  </a:lnTo>
                  <a:lnTo>
                    <a:pt x="44704" y="9066"/>
                  </a:lnTo>
                  <a:lnTo>
                    <a:pt x="44354" y="9490"/>
                  </a:lnTo>
                  <a:lnTo>
                    <a:pt x="44026" y="9935"/>
                  </a:lnTo>
                  <a:lnTo>
                    <a:pt x="43718" y="10381"/>
                  </a:lnTo>
                  <a:lnTo>
                    <a:pt x="43432" y="10847"/>
                  </a:lnTo>
                  <a:lnTo>
                    <a:pt x="43294" y="11081"/>
                  </a:lnTo>
                  <a:lnTo>
                    <a:pt x="43167" y="11324"/>
                  </a:lnTo>
                  <a:lnTo>
                    <a:pt x="43040" y="11558"/>
                  </a:lnTo>
                  <a:lnTo>
                    <a:pt x="42923" y="11812"/>
                  </a:lnTo>
                  <a:lnTo>
                    <a:pt x="42806" y="12056"/>
                  </a:lnTo>
                  <a:lnTo>
                    <a:pt x="42700" y="12300"/>
                  </a:lnTo>
                  <a:lnTo>
                    <a:pt x="42605" y="12554"/>
                  </a:lnTo>
                  <a:lnTo>
                    <a:pt x="42509" y="12809"/>
                  </a:lnTo>
                  <a:lnTo>
                    <a:pt x="42425" y="13074"/>
                  </a:lnTo>
                  <a:lnTo>
                    <a:pt x="42340" y="13329"/>
                  </a:lnTo>
                  <a:lnTo>
                    <a:pt x="42265" y="13594"/>
                  </a:lnTo>
                  <a:lnTo>
                    <a:pt x="42202" y="13869"/>
                  </a:lnTo>
                  <a:lnTo>
                    <a:pt x="42149" y="14134"/>
                  </a:lnTo>
                  <a:lnTo>
                    <a:pt x="42096" y="14410"/>
                  </a:lnTo>
                  <a:lnTo>
                    <a:pt x="42053" y="14686"/>
                  </a:lnTo>
                  <a:lnTo>
                    <a:pt x="42011" y="14961"/>
                  </a:lnTo>
                  <a:lnTo>
                    <a:pt x="41979" y="15248"/>
                  </a:lnTo>
                  <a:lnTo>
                    <a:pt x="41958" y="15534"/>
                  </a:lnTo>
                  <a:lnTo>
                    <a:pt x="41947" y="15820"/>
                  </a:lnTo>
                  <a:lnTo>
                    <a:pt x="41947" y="16117"/>
                  </a:lnTo>
                  <a:lnTo>
                    <a:pt x="41947" y="16414"/>
                  </a:lnTo>
                  <a:lnTo>
                    <a:pt x="41958" y="16711"/>
                  </a:lnTo>
                  <a:lnTo>
                    <a:pt x="41979" y="17008"/>
                  </a:lnTo>
                  <a:lnTo>
                    <a:pt x="42011" y="17315"/>
                  </a:lnTo>
                  <a:lnTo>
                    <a:pt x="42043" y="17623"/>
                  </a:lnTo>
                  <a:lnTo>
                    <a:pt x="42096" y="17930"/>
                  </a:lnTo>
                  <a:lnTo>
                    <a:pt x="42149" y="18248"/>
                  </a:lnTo>
                  <a:lnTo>
                    <a:pt x="42212" y="18567"/>
                  </a:lnTo>
                  <a:lnTo>
                    <a:pt x="42403" y="19478"/>
                  </a:lnTo>
                  <a:lnTo>
                    <a:pt x="42584" y="20380"/>
                  </a:lnTo>
                  <a:lnTo>
                    <a:pt x="42732" y="21239"/>
                  </a:lnTo>
                  <a:lnTo>
                    <a:pt x="42849" y="22076"/>
                  </a:lnTo>
                  <a:lnTo>
                    <a:pt x="42955" y="22893"/>
                  </a:lnTo>
                  <a:lnTo>
                    <a:pt x="43029" y="23677"/>
                  </a:lnTo>
                  <a:lnTo>
                    <a:pt x="43061" y="24059"/>
                  </a:lnTo>
                  <a:lnTo>
                    <a:pt x="43082" y="24441"/>
                  </a:lnTo>
                  <a:lnTo>
                    <a:pt x="43093" y="24812"/>
                  </a:lnTo>
                  <a:lnTo>
                    <a:pt x="43093" y="25183"/>
                  </a:lnTo>
                  <a:lnTo>
                    <a:pt x="43093" y="25544"/>
                  </a:lnTo>
                  <a:lnTo>
                    <a:pt x="43093" y="25894"/>
                  </a:lnTo>
                  <a:lnTo>
                    <a:pt x="43071" y="26254"/>
                  </a:lnTo>
                  <a:lnTo>
                    <a:pt x="43050" y="26593"/>
                  </a:lnTo>
                  <a:lnTo>
                    <a:pt x="43018" y="26943"/>
                  </a:lnTo>
                  <a:lnTo>
                    <a:pt x="42987" y="27283"/>
                  </a:lnTo>
                  <a:lnTo>
                    <a:pt x="42934" y="27611"/>
                  </a:lnTo>
                  <a:lnTo>
                    <a:pt x="42880" y="27940"/>
                  </a:lnTo>
                  <a:lnTo>
                    <a:pt x="42817" y="28269"/>
                  </a:lnTo>
                  <a:lnTo>
                    <a:pt x="42753" y="28587"/>
                  </a:lnTo>
                  <a:lnTo>
                    <a:pt x="42668" y="28905"/>
                  </a:lnTo>
                  <a:lnTo>
                    <a:pt x="42584" y="29223"/>
                  </a:lnTo>
                  <a:lnTo>
                    <a:pt x="42488" y="29530"/>
                  </a:lnTo>
                  <a:lnTo>
                    <a:pt x="42382" y="29838"/>
                  </a:lnTo>
                  <a:lnTo>
                    <a:pt x="42265" y="30145"/>
                  </a:lnTo>
                  <a:lnTo>
                    <a:pt x="42149" y="30442"/>
                  </a:lnTo>
                  <a:lnTo>
                    <a:pt x="42011" y="30739"/>
                  </a:lnTo>
                  <a:lnTo>
                    <a:pt x="41873" y="31036"/>
                  </a:lnTo>
                  <a:lnTo>
                    <a:pt x="41725" y="31333"/>
                  </a:lnTo>
                  <a:lnTo>
                    <a:pt x="41566" y="31619"/>
                  </a:lnTo>
                  <a:lnTo>
                    <a:pt x="41396" y="31906"/>
                  </a:lnTo>
                  <a:lnTo>
                    <a:pt x="41216" y="32192"/>
                  </a:lnTo>
                  <a:lnTo>
                    <a:pt x="41025" y="32478"/>
                  </a:lnTo>
                  <a:lnTo>
                    <a:pt x="40823" y="32764"/>
                  </a:lnTo>
                  <a:lnTo>
                    <a:pt x="40611" y="33040"/>
                  </a:lnTo>
                  <a:lnTo>
                    <a:pt x="40399" y="33316"/>
                  </a:lnTo>
                  <a:lnTo>
                    <a:pt x="40166" y="33602"/>
                  </a:lnTo>
                  <a:lnTo>
                    <a:pt x="39933" y="33878"/>
                  </a:lnTo>
                  <a:lnTo>
                    <a:pt x="39678" y="34143"/>
                  </a:lnTo>
                  <a:lnTo>
                    <a:pt x="39413" y="34419"/>
                  </a:lnTo>
                  <a:lnTo>
                    <a:pt x="39148" y="34694"/>
                  </a:lnTo>
                  <a:lnTo>
                    <a:pt x="38862" y="34970"/>
                  </a:lnTo>
                  <a:lnTo>
                    <a:pt x="38565" y="35235"/>
                  </a:lnTo>
                  <a:lnTo>
                    <a:pt x="38257" y="35511"/>
                  </a:lnTo>
                  <a:lnTo>
                    <a:pt x="37950" y="35786"/>
                  </a:lnTo>
                  <a:lnTo>
                    <a:pt x="37621" y="36052"/>
                  </a:lnTo>
                  <a:lnTo>
                    <a:pt x="37282" y="36327"/>
                  </a:lnTo>
                  <a:lnTo>
                    <a:pt x="36932" y="36592"/>
                  </a:lnTo>
                  <a:lnTo>
                    <a:pt x="36561" y="36868"/>
                  </a:lnTo>
                  <a:lnTo>
                    <a:pt x="36190" y="37144"/>
                  </a:lnTo>
                  <a:lnTo>
                    <a:pt x="35405" y="37684"/>
                  </a:lnTo>
                  <a:lnTo>
                    <a:pt x="34567" y="38236"/>
                  </a:lnTo>
                  <a:lnTo>
                    <a:pt x="33687" y="38798"/>
                  </a:lnTo>
                  <a:lnTo>
                    <a:pt x="32754" y="39360"/>
                  </a:lnTo>
                  <a:lnTo>
                    <a:pt x="32362" y="39582"/>
                  </a:lnTo>
                  <a:lnTo>
                    <a:pt x="31948" y="39805"/>
                  </a:lnTo>
                  <a:lnTo>
                    <a:pt x="31535" y="40028"/>
                  </a:lnTo>
                  <a:lnTo>
                    <a:pt x="31100" y="40240"/>
                  </a:lnTo>
                  <a:lnTo>
                    <a:pt x="30655" y="40452"/>
                  </a:lnTo>
                  <a:lnTo>
                    <a:pt x="30209" y="40664"/>
                  </a:lnTo>
                  <a:lnTo>
                    <a:pt x="29266" y="41088"/>
                  </a:lnTo>
                  <a:lnTo>
                    <a:pt x="28280" y="41502"/>
                  </a:lnTo>
                  <a:lnTo>
                    <a:pt x="27251" y="41915"/>
                  </a:lnTo>
                  <a:lnTo>
                    <a:pt x="26201" y="42329"/>
                  </a:lnTo>
                  <a:lnTo>
                    <a:pt x="25109" y="42742"/>
                  </a:lnTo>
                  <a:lnTo>
                    <a:pt x="22872" y="43612"/>
                  </a:lnTo>
                  <a:lnTo>
                    <a:pt x="21716" y="44057"/>
                  </a:lnTo>
                  <a:lnTo>
                    <a:pt x="20550" y="44513"/>
                  </a:lnTo>
                  <a:lnTo>
                    <a:pt x="19373" y="45001"/>
                  </a:lnTo>
                  <a:lnTo>
                    <a:pt x="18185" y="45499"/>
                  </a:lnTo>
                  <a:lnTo>
                    <a:pt x="16998" y="46019"/>
                  </a:lnTo>
                  <a:lnTo>
                    <a:pt x="16404" y="46294"/>
                  </a:lnTo>
                  <a:lnTo>
                    <a:pt x="15810" y="46570"/>
                  </a:lnTo>
                  <a:lnTo>
                    <a:pt x="15216" y="46856"/>
                  </a:lnTo>
                  <a:lnTo>
                    <a:pt x="14633" y="47143"/>
                  </a:lnTo>
                  <a:lnTo>
                    <a:pt x="14039" y="47440"/>
                  </a:lnTo>
                  <a:lnTo>
                    <a:pt x="13456" y="47747"/>
                  </a:lnTo>
                  <a:lnTo>
                    <a:pt x="12873" y="48065"/>
                  </a:lnTo>
                  <a:lnTo>
                    <a:pt x="12290" y="48394"/>
                  </a:lnTo>
                  <a:lnTo>
                    <a:pt x="11717" y="48723"/>
                  </a:lnTo>
                  <a:lnTo>
                    <a:pt x="11145" y="49062"/>
                  </a:lnTo>
                  <a:lnTo>
                    <a:pt x="10583" y="49412"/>
                  </a:lnTo>
                  <a:lnTo>
                    <a:pt x="10021" y="49783"/>
                  </a:lnTo>
                  <a:lnTo>
                    <a:pt x="9459" y="50154"/>
                  </a:lnTo>
                  <a:lnTo>
                    <a:pt x="8918" y="50536"/>
                  </a:lnTo>
                  <a:lnTo>
                    <a:pt x="8377" y="50928"/>
                  </a:lnTo>
                  <a:lnTo>
                    <a:pt x="7836" y="51331"/>
                  </a:lnTo>
                  <a:lnTo>
                    <a:pt x="7306" y="51755"/>
                  </a:lnTo>
                  <a:lnTo>
                    <a:pt x="6797" y="52179"/>
                  </a:lnTo>
                  <a:lnTo>
                    <a:pt x="6278" y="52625"/>
                  </a:lnTo>
                  <a:lnTo>
                    <a:pt x="5779" y="53081"/>
                  </a:lnTo>
                  <a:lnTo>
                    <a:pt x="5292" y="53547"/>
                  </a:lnTo>
                  <a:lnTo>
                    <a:pt x="4814" y="54024"/>
                  </a:lnTo>
                  <a:lnTo>
                    <a:pt x="4337" y="54523"/>
                  </a:lnTo>
                  <a:lnTo>
                    <a:pt x="3881" y="55032"/>
                  </a:lnTo>
                  <a:lnTo>
                    <a:pt x="3436" y="55551"/>
                  </a:lnTo>
                  <a:lnTo>
                    <a:pt x="2991" y="56081"/>
                  </a:lnTo>
                  <a:lnTo>
                    <a:pt x="2577" y="56633"/>
                  </a:lnTo>
                  <a:lnTo>
                    <a:pt x="2164" y="57205"/>
                  </a:lnTo>
                  <a:lnTo>
                    <a:pt x="1761" y="57788"/>
                  </a:lnTo>
                  <a:lnTo>
                    <a:pt x="1379" y="58382"/>
                  </a:lnTo>
                  <a:lnTo>
                    <a:pt x="1018" y="58997"/>
                  </a:lnTo>
                  <a:lnTo>
                    <a:pt x="658" y="59633"/>
                  </a:lnTo>
                  <a:lnTo>
                    <a:pt x="319" y="60280"/>
                  </a:lnTo>
                  <a:lnTo>
                    <a:pt x="0" y="60948"/>
                  </a:lnTo>
                  <a:lnTo>
                    <a:pt x="74118" y="60948"/>
                  </a:lnTo>
                  <a:lnTo>
                    <a:pt x="73885" y="60821"/>
                  </a:lnTo>
                  <a:lnTo>
                    <a:pt x="73206" y="60471"/>
                  </a:lnTo>
                  <a:lnTo>
                    <a:pt x="72729" y="60206"/>
                  </a:lnTo>
                  <a:lnTo>
                    <a:pt x="72178" y="59888"/>
                  </a:lnTo>
                  <a:lnTo>
                    <a:pt x="71552" y="59527"/>
                  </a:lnTo>
                  <a:lnTo>
                    <a:pt x="70863" y="59114"/>
                  </a:lnTo>
                  <a:lnTo>
                    <a:pt x="70121" y="58658"/>
                  </a:lnTo>
                  <a:lnTo>
                    <a:pt x="69336" y="58149"/>
                  </a:lnTo>
                  <a:lnTo>
                    <a:pt x="68519" y="57608"/>
                  </a:lnTo>
                  <a:lnTo>
                    <a:pt x="67682" y="57025"/>
                  </a:lnTo>
                  <a:lnTo>
                    <a:pt x="66823" y="56410"/>
                  </a:lnTo>
                  <a:lnTo>
                    <a:pt x="66388" y="56092"/>
                  </a:lnTo>
                  <a:lnTo>
                    <a:pt x="65964" y="55763"/>
                  </a:lnTo>
                  <a:lnTo>
                    <a:pt x="65529" y="55424"/>
                  </a:lnTo>
                  <a:lnTo>
                    <a:pt x="65105" y="55074"/>
                  </a:lnTo>
                  <a:lnTo>
                    <a:pt x="64670" y="54724"/>
                  </a:lnTo>
                  <a:lnTo>
                    <a:pt x="64257" y="54364"/>
                  </a:lnTo>
                  <a:lnTo>
                    <a:pt x="63843" y="53992"/>
                  </a:lnTo>
                  <a:lnTo>
                    <a:pt x="63430" y="53621"/>
                  </a:lnTo>
                  <a:lnTo>
                    <a:pt x="63027" y="53240"/>
                  </a:lnTo>
                  <a:lnTo>
                    <a:pt x="62635" y="52858"/>
                  </a:lnTo>
                  <a:lnTo>
                    <a:pt x="62263" y="52466"/>
                  </a:lnTo>
                  <a:lnTo>
                    <a:pt x="61892" y="52063"/>
                  </a:lnTo>
                  <a:lnTo>
                    <a:pt x="61532" y="51660"/>
                  </a:lnTo>
                  <a:lnTo>
                    <a:pt x="61192" y="51257"/>
                  </a:lnTo>
                  <a:lnTo>
                    <a:pt x="60864" y="50843"/>
                  </a:lnTo>
                  <a:lnTo>
                    <a:pt x="60546" y="50419"/>
                  </a:lnTo>
                  <a:lnTo>
                    <a:pt x="60249" y="50006"/>
                  </a:lnTo>
                  <a:lnTo>
                    <a:pt x="59973" y="49581"/>
                  </a:lnTo>
                  <a:lnTo>
                    <a:pt x="59719" y="49147"/>
                  </a:lnTo>
                  <a:lnTo>
                    <a:pt x="59485" y="48723"/>
                  </a:lnTo>
                  <a:lnTo>
                    <a:pt x="59263" y="48288"/>
                  </a:lnTo>
                  <a:lnTo>
                    <a:pt x="59072" y="47842"/>
                  </a:lnTo>
                  <a:lnTo>
                    <a:pt x="58913" y="47408"/>
                  </a:lnTo>
                  <a:lnTo>
                    <a:pt x="58839" y="47185"/>
                  </a:lnTo>
                  <a:lnTo>
                    <a:pt x="58764" y="46962"/>
                  </a:lnTo>
                  <a:lnTo>
                    <a:pt x="58701" y="46740"/>
                  </a:lnTo>
                  <a:lnTo>
                    <a:pt x="58648" y="46528"/>
                  </a:lnTo>
                  <a:lnTo>
                    <a:pt x="58605" y="46305"/>
                  </a:lnTo>
                  <a:lnTo>
                    <a:pt x="58563" y="46082"/>
                  </a:lnTo>
                  <a:lnTo>
                    <a:pt x="58531" y="45860"/>
                  </a:lnTo>
                  <a:lnTo>
                    <a:pt x="58499" y="45626"/>
                  </a:lnTo>
                  <a:lnTo>
                    <a:pt x="58489" y="45404"/>
                  </a:lnTo>
                  <a:lnTo>
                    <a:pt x="58478" y="45181"/>
                  </a:lnTo>
                  <a:lnTo>
                    <a:pt x="58467" y="44958"/>
                  </a:lnTo>
                  <a:lnTo>
                    <a:pt x="58478" y="44736"/>
                  </a:lnTo>
                  <a:lnTo>
                    <a:pt x="58489" y="44513"/>
                  </a:lnTo>
                  <a:lnTo>
                    <a:pt x="58510" y="44290"/>
                  </a:lnTo>
                  <a:lnTo>
                    <a:pt x="58542" y="44068"/>
                  </a:lnTo>
                  <a:lnTo>
                    <a:pt x="58584" y="43834"/>
                  </a:lnTo>
                  <a:lnTo>
                    <a:pt x="58626" y="43612"/>
                  </a:lnTo>
                  <a:lnTo>
                    <a:pt x="58679" y="43389"/>
                  </a:lnTo>
                  <a:lnTo>
                    <a:pt x="58743" y="43166"/>
                  </a:lnTo>
                  <a:lnTo>
                    <a:pt x="58817" y="42944"/>
                  </a:lnTo>
                  <a:lnTo>
                    <a:pt x="58902" y="42721"/>
                  </a:lnTo>
                  <a:lnTo>
                    <a:pt x="58998" y="42498"/>
                  </a:lnTo>
                  <a:lnTo>
                    <a:pt x="59093" y="42276"/>
                  </a:lnTo>
                  <a:lnTo>
                    <a:pt x="59210" y="42042"/>
                  </a:lnTo>
                  <a:lnTo>
                    <a:pt x="59326" y="41820"/>
                  </a:lnTo>
                  <a:lnTo>
                    <a:pt x="59464" y="41597"/>
                  </a:lnTo>
                  <a:lnTo>
                    <a:pt x="59602" y="41385"/>
                  </a:lnTo>
                  <a:lnTo>
                    <a:pt x="59761" y="41162"/>
                  </a:lnTo>
                  <a:lnTo>
                    <a:pt x="59920" y="40940"/>
                  </a:lnTo>
                  <a:lnTo>
                    <a:pt x="60090" y="40717"/>
                  </a:lnTo>
                  <a:lnTo>
                    <a:pt x="60567" y="40113"/>
                  </a:lnTo>
                  <a:lnTo>
                    <a:pt x="61012" y="39519"/>
                  </a:lnTo>
                  <a:lnTo>
                    <a:pt x="61415" y="38925"/>
                  </a:lnTo>
                  <a:lnTo>
                    <a:pt x="61797" y="38352"/>
                  </a:lnTo>
                  <a:lnTo>
                    <a:pt x="62136" y="37780"/>
                  </a:lnTo>
                  <a:lnTo>
                    <a:pt x="62454" y="37218"/>
                  </a:lnTo>
                  <a:lnTo>
                    <a:pt x="62730" y="36667"/>
                  </a:lnTo>
                  <a:lnTo>
                    <a:pt x="62984" y="36126"/>
                  </a:lnTo>
                  <a:lnTo>
                    <a:pt x="63218" y="35596"/>
                  </a:lnTo>
                  <a:lnTo>
                    <a:pt x="63409" y="35076"/>
                  </a:lnTo>
                  <a:lnTo>
                    <a:pt x="63589" y="34556"/>
                  </a:lnTo>
                  <a:lnTo>
                    <a:pt x="63727" y="34047"/>
                  </a:lnTo>
                  <a:lnTo>
                    <a:pt x="63854" y="33549"/>
                  </a:lnTo>
                  <a:lnTo>
                    <a:pt x="63949" y="33051"/>
                  </a:lnTo>
                  <a:lnTo>
                    <a:pt x="64024" y="32563"/>
                  </a:lnTo>
                  <a:lnTo>
                    <a:pt x="64077" y="32086"/>
                  </a:lnTo>
                  <a:lnTo>
                    <a:pt x="64108" y="31619"/>
                  </a:lnTo>
                  <a:lnTo>
                    <a:pt x="64119" y="31153"/>
                  </a:lnTo>
                  <a:lnTo>
                    <a:pt x="64119" y="30697"/>
                  </a:lnTo>
                  <a:lnTo>
                    <a:pt x="64087" y="30251"/>
                  </a:lnTo>
                  <a:lnTo>
                    <a:pt x="64045" y="29806"/>
                  </a:lnTo>
                  <a:lnTo>
                    <a:pt x="63981" y="29371"/>
                  </a:lnTo>
                  <a:lnTo>
                    <a:pt x="63907" y="28947"/>
                  </a:lnTo>
                  <a:lnTo>
                    <a:pt x="63812" y="28523"/>
                  </a:lnTo>
                  <a:lnTo>
                    <a:pt x="63705" y="28099"/>
                  </a:lnTo>
                  <a:lnTo>
                    <a:pt x="63578" y="27696"/>
                  </a:lnTo>
                  <a:lnTo>
                    <a:pt x="63451" y="27283"/>
                  </a:lnTo>
                  <a:lnTo>
                    <a:pt x="63303" y="26890"/>
                  </a:lnTo>
                  <a:lnTo>
                    <a:pt x="63154" y="26487"/>
                  </a:lnTo>
                  <a:lnTo>
                    <a:pt x="62984" y="26106"/>
                  </a:lnTo>
                  <a:lnTo>
                    <a:pt x="62804" y="25724"/>
                  </a:lnTo>
                  <a:lnTo>
                    <a:pt x="62624" y="25342"/>
                  </a:lnTo>
                  <a:lnTo>
                    <a:pt x="62433" y="24971"/>
                  </a:lnTo>
                  <a:lnTo>
                    <a:pt x="62242" y="24600"/>
                  </a:lnTo>
                  <a:lnTo>
                    <a:pt x="62041" y="24239"/>
                  </a:lnTo>
                  <a:lnTo>
                    <a:pt x="61829" y="23879"/>
                  </a:lnTo>
                  <a:lnTo>
                    <a:pt x="61405" y="23168"/>
                  </a:lnTo>
                  <a:lnTo>
                    <a:pt x="60970" y="22479"/>
                  </a:lnTo>
                  <a:lnTo>
                    <a:pt x="60111" y="21143"/>
                  </a:lnTo>
                  <a:lnTo>
                    <a:pt x="59687" y="20496"/>
                  </a:lnTo>
                  <a:lnTo>
                    <a:pt x="59294" y="19860"/>
                  </a:lnTo>
                  <a:lnTo>
                    <a:pt x="58923" y="19235"/>
                  </a:lnTo>
                  <a:lnTo>
                    <a:pt x="58754" y="18927"/>
                  </a:lnTo>
                  <a:lnTo>
                    <a:pt x="58584" y="18620"/>
                  </a:lnTo>
                  <a:lnTo>
                    <a:pt x="58436" y="18312"/>
                  </a:lnTo>
                  <a:lnTo>
                    <a:pt x="58287" y="18005"/>
                  </a:lnTo>
                  <a:lnTo>
                    <a:pt x="58160" y="17708"/>
                  </a:lnTo>
                  <a:lnTo>
                    <a:pt x="58043" y="17411"/>
                  </a:lnTo>
                  <a:lnTo>
                    <a:pt x="57937" y="17103"/>
                  </a:lnTo>
                  <a:lnTo>
                    <a:pt x="57842" y="16806"/>
                  </a:lnTo>
                  <a:lnTo>
                    <a:pt x="57768" y="16510"/>
                  </a:lnTo>
                  <a:lnTo>
                    <a:pt x="57704" y="16213"/>
                  </a:lnTo>
                  <a:lnTo>
                    <a:pt x="57662" y="15926"/>
                  </a:lnTo>
                  <a:lnTo>
                    <a:pt x="57640" y="15629"/>
                  </a:lnTo>
                  <a:lnTo>
                    <a:pt x="57640" y="15333"/>
                  </a:lnTo>
                  <a:lnTo>
                    <a:pt x="57651" y="15036"/>
                  </a:lnTo>
                  <a:lnTo>
                    <a:pt x="57672" y="14802"/>
                  </a:lnTo>
                  <a:lnTo>
                    <a:pt x="57704" y="14569"/>
                  </a:lnTo>
                  <a:lnTo>
                    <a:pt x="57746" y="14336"/>
                  </a:lnTo>
                  <a:lnTo>
                    <a:pt x="57799" y="14113"/>
                  </a:lnTo>
                  <a:lnTo>
                    <a:pt x="57863" y="13880"/>
                  </a:lnTo>
                  <a:lnTo>
                    <a:pt x="57937" y="13657"/>
                  </a:lnTo>
                  <a:lnTo>
                    <a:pt x="58011" y="13435"/>
                  </a:lnTo>
                  <a:lnTo>
                    <a:pt x="58096" y="13212"/>
                  </a:lnTo>
                  <a:lnTo>
                    <a:pt x="58192" y="12989"/>
                  </a:lnTo>
                  <a:lnTo>
                    <a:pt x="58298" y="12777"/>
                  </a:lnTo>
                  <a:lnTo>
                    <a:pt x="58404" y="12554"/>
                  </a:lnTo>
                  <a:lnTo>
                    <a:pt x="58520" y="12342"/>
                  </a:lnTo>
                  <a:lnTo>
                    <a:pt x="58648" y="12130"/>
                  </a:lnTo>
                  <a:lnTo>
                    <a:pt x="58786" y="11918"/>
                  </a:lnTo>
                  <a:lnTo>
                    <a:pt x="58923" y="11717"/>
                  </a:lnTo>
                  <a:lnTo>
                    <a:pt x="59072" y="11505"/>
                  </a:lnTo>
                  <a:lnTo>
                    <a:pt x="59231" y="11303"/>
                  </a:lnTo>
                  <a:lnTo>
                    <a:pt x="59390" y="11102"/>
                  </a:lnTo>
                  <a:lnTo>
                    <a:pt x="59740" y="10699"/>
                  </a:lnTo>
                  <a:lnTo>
                    <a:pt x="60111" y="10307"/>
                  </a:lnTo>
                  <a:lnTo>
                    <a:pt x="60503" y="9914"/>
                  </a:lnTo>
                  <a:lnTo>
                    <a:pt x="60917" y="9543"/>
                  </a:lnTo>
                  <a:lnTo>
                    <a:pt x="61362" y="9172"/>
                  </a:lnTo>
                  <a:lnTo>
                    <a:pt x="61829" y="8801"/>
                  </a:lnTo>
                  <a:lnTo>
                    <a:pt x="62306" y="8451"/>
                  </a:lnTo>
                  <a:lnTo>
                    <a:pt x="62804" y="8101"/>
                  </a:lnTo>
                  <a:lnTo>
                    <a:pt x="63324" y="7762"/>
                  </a:lnTo>
                  <a:lnTo>
                    <a:pt x="63865" y="7422"/>
                  </a:lnTo>
                  <a:lnTo>
                    <a:pt x="64405" y="7094"/>
                  </a:lnTo>
                  <a:lnTo>
                    <a:pt x="64978" y="6776"/>
                  </a:lnTo>
                  <a:lnTo>
                    <a:pt x="65550" y="6468"/>
                  </a:lnTo>
                  <a:lnTo>
                    <a:pt x="66134" y="6161"/>
                  </a:lnTo>
                  <a:lnTo>
                    <a:pt x="66738" y="5864"/>
                  </a:lnTo>
                  <a:lnTo>
                    <a:pt x="67342" y="5577"/>
                  </a:lnTo>
                  <a:lnTo>
                    <a:pt x="67957" y="5291"/>
                  </a:lnTo>
                  <a:lnTo>
                    <a:pt x="68572" y="5015"/>
                  </a:lnTo>
                  <a:lnTo>
                    <a:pt x="69209" y="4750"/>
                  </a:lnTo>
                  <a:lnTo>
                    <a:pt x="69834" y="4485"/>
                  </a:lnTo>
                  <a:lnTo>
                    <a:pt x="70470" y="4231"/>
                  </a:lnTo>
                  <a:lnTo>
                    <a:pt x="71107" y="3987"/>
                  </a:lnTo>
                  <a:lnTo>
                    <a:pt x="71743" y="3754"/>
                  </a:lnTo>
                  <a:lnTo>
                    <a:pt x="72379" y="3520"/>
                  </a:lnTo>
                  <a:lnTo>
                    <a:pt x="73015" y="3298"/>
                  </a:lnTo>
                  <a:lnTo>
                    <a:pt x="74266" y="2874"/>
                  </a:lnTo>
                  <a:lnTo>
                    <a:pt x="75507" y="2471"/>
                  </a:lnTo>
                  <a:lnTo>
                    <a:pt x="76705" y="2110"/>
                  </a:lnTo>
                  <a:lnTo>
                    <a:pt x="77872" y="1771"/>
                  </a:lnTo>
                  <a:lnTo>
                    <a:pt x="78985" y="1463"/>
                  </a:lnTo>
                  <a:lnTo>
                    <a:pt x="80035" y="1188"/>
                  </a:lnTo>
                  <a:lnTo>
                    <a:pt x="81021" y="944"/>
                  </a:lnTo>
                  <a:lnTo>
                    <a:pt x="81922" y="721"/>
                  </a:lnTo>
                  <a:lnTo>
                    <a:pt x="82739" y="530"/>
                  </a:lnTo>
                  <a:lnTo>
                    <a:pt x="84064" y="233"/>
                  </a:lnTo>
                  <a:lnTo>
                    <a:pt x="84912" y="64"/>
                  </a:lnTo>
                  <a:lnTo>
                    <a:pt x="85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5"/>
            <p:cNvSpPr/>
            <p:nvPr/>
          </p:nvSpPr>
          <p:spPr>
            <a:xfrm>
              <a:off x="4729425" y="2778225"/>
              <a:ext cx="2652200" cy="1523725"/>
            </a:xfrm>
            <a:custGeom>
              <a:avLst/>
              <a:gdLst/>
              <a:ahLst/>
              <a:cxnLst/>
              <a:rect l="l" t="t" r="r" b="b"/>
              <a:pathLst>
                <a:path w="106088" h="60949" extrusionOk="0">
                  <a:moveTo>
                    <a:pt x="106087" y="0"/>
                  </a:moveTo>
                  <a:lnTo>
                    <a:pt x="105282" y="127"/>
                  </a:lnTo>
                  <a:lnTo>
                    <a:pt x="102959" y="488"/>
                  </a:lnTo>
                  <a:lnTo>
                    <a:pt x="99291" y="1071"/>
                  </a:lnTo>
                  <a:lnTo>
                    <a:pt x="97011" y="1442"/>
                  </a:lnTo>
                  <a:lnTo>
                    <a:pt x="94456" y="1866"/>
                  </a:lnTo>
                  <a:lnTo>
                    <a:pt x="91656" y="2333"/>
                  </a:lnTo>
                  <a:lnTo>
                    <a:pt x="88634" y="2852"/>
                  </a:lnTo>
                  <a:lnTo>
                    <a:pt x="85390" y="3425"/>
                  </a:lnTo>
                  <a:lnTo>
                    <a:pt x="81965" y="4029"/>
                  </a:lnTo>
                  <a:lnTo>
                    <a:pt x="78381" y="4687"/>
                  </a:lnTo>
                  <a:lnTo>
                    <a:pt x="74648" y="5376"/>
                  </a:lnTo>
                  <a:lnTo>
                    <a:pt x="70799" y="6108"/>
                  </a:lnTo>
                  <a:lnTo>
                    <a:pt x="66844" y="6882"/>
                  </a:lnTo>
                  <a:lnTo>
                    <a:pt x="62804" y="7688"/>
                  </a:lnTo>
                  <a:lnTo>
                    <a:pt x="58712" y="8525"/>
                  </a:lnTo>
                  <a:lnTo>
                    <a:pt x="56655" y="8960"/>
                  </a:lnTo>
                  <a:lnTo>
                    <a:pt x="54587" y="9405"/>
                  </a:lnTo>
                  <a:lnTo>
                    <a:pt x="52509" y="9851"/>
                  </a:lnTo>
                  <a:lnTo>
                    <a:pt x="50441" y="10307"/>
                  </a:lnTo>
                  <a:lnTo>
                    <a:pt x="48373" y="10773"/>
                  </a:lnTo>
                  <a:lnTo>
                    <a:pt x="46306" y="11240"/>
                  </a:lnTo>
                  <a:lnTo>
                    <a:pt x="44238" y="11717"/>
                  </a:lnTo>
                  <a:lnTo>
                    <a:pt x="42192" y="12205"/>
                  </a:lnTo>
                  <a:lnTo>
                    <a:pt x="40145" y="12692"/>
                  </a:lnTo>
                  <a:lnTo>
                    <a:pt x="38120" y="13191"/>
                  </a:lnTo>
                  <a:lnTo>
                    <a:pt x="36116" y="13689"/>
                  </a:lnTo>
                  <a:lnTo>
                    <a:pt x="34133" y="14198"/>
                  </a:lnTo>
                  <a:lnTo>
                    <a:pt x="32161" y="14718"/>
                  </a:lnTo>
                  <a:lnTo>
                    <a:pt x="30220" y="15237"/>
                  </a:lnTo>
                  <a:lnTo>
                    <a:pt x="28312" y="15757"/>
                  </a:lnTo>
                  <a:lnTo>
                    <a:pt x="26435" y="16287"/>
                  </a:lnTo>
                  <a:lnTo>
                    <a:pt x="24590" y="16828"/>
                  </a:lnTo>
                  <a:lnTo>
                    <a:pt x="22777" y="17368"/>
                  </a:lnTo>
                  <a:lnTo>
                    <a:pt x="21006" y="17909"/>
                  </a:lnTo>
                  <a:lnTo>
                    <a:pt x="19267" y="18461"/>
                  </a:lnTo>
                  <a:lnTo>
                    <a:pt x="17581" y="19012"/>
                  </a:lnTo>
                  <a:lnTo>
                    <a:pt x="15948" y="19563"/>
                  </a:lnTo>
                  <a:lnTo>
                    <a:pt x="14347" y="20125"/>
                  </a:lnTo>
                  <a:lnTo>
                    <a:pt x="12810" y="20687"/>
                  </a:lnTo>
                  <a:lnTo>
                    <a:pt x="11325" y="21260"/>
                  </a:lnTo>
                  <a:lnTo>
                    <a:pt x="9904" y="21832"/>
                  </a:lnTo>
                  <a:lnTo>
                    <a:pt x="9204" y="22108"/>
                  </a:lnTo>
                  <a:lnTo>
                    <a:pt x="8536" y="22394"/>
                  </a:lnTo>
                  <a:lnTo>
                    <a:pt x="7868" y="22691"/>
                  </a:lnTo>
                  <a:lnTo>
                    <a:pt x="7232" y="22978"/>
                  </a:lnTo>
                  <a:lnTo>
                    <a:pt x="6607" y="23264"/>
                  </a:lnTo>
                  <a:lnTo>
                    <a:pt x="6013" y="23540"/>
                  </a:lnTo>
                  <a:lnTo>
                    <a:pt x="5461" y="23826"/>
                  </a:lnTo>
                  <a:lnTo>
                    <a:pt x="4931" y="24102"/>
                  </a:lnTo>
                  <a:lnTo>
                    <a:pt x="4422" y="24377"/>
                  </a:lnTo>
                  <a:lnTo>
                    <a:pt x="3956" y="24642"/>
                  </a:lnTo>
                  <a:lnTo>
                    <a:pt x="3510" y="24907"/>
                  </a:lnTo>
                  <a:lnTo>
                    <a:pt x="3097" y="25172"/>
                  </a:lnTo>
                  <a:lnTo>
                    <a:pt x="2715" y="25427"/>
                  </a:lnTo>
                  <a:lnTo>
                    <a:pt x="2355" y="25692"/>
                  </a:lnTo>
                  <a:lnTo>
                    <a:pt x="2015" y="25947"/>
                  </a:lnTo>
                  <a:lnTo>
                    <a:pt x="1719" y="26190"/>
                  </a:lnTo>
                  <a:lnTo>
                    <a:pt x="1432" y="26445"/>
                  </a:lnTo>
                  <a:lnTo>
                    <a:pt x="1178" y="26689"/>
                  </a:lnTo>
                  <a:lnTo>
                    <a:pt x="955" y="26933"/>
                  </a:lnTo>
                  <a:lnTo>
                    <a:pt x="754" y="27166"/>
                  </a:lnTo>
                  <a:lnTo>
                    <a:pt x="573" y="27410"/>
                  </a:lnTo>
                  <a:lnTo>
                    <a:pt x="425" y="27643"/>
                  </a:lnTo>
                  <a:lnTo>
                    <a:pt x="298" y="27866"/>
                  </a:lnTo>
                  <a:lnTo>
                    <a:pt x="192" y="28099"/>
                  </a:lnTo>
                  <a:lnTo>
                    <a:pt x="107" y="28322"/>
                  </a:lnTo>
                  <a:lnTo>
                    <a:pt x="54" y="28544"/>
                  </a:lnTo>
                  <a:lnTo>
                    <a:pt x="11" y="28767"/>
                  </a:lnTo>
                  <a:lnTo>
                    <a:pt x="1" y="28990"/>
                  </a:lnTo>
                  <a:lnTo>
                    <a:pt x="11" y="29202"/>
                  </a:lnTo>
                  <a:lnTo>
                    <a:pt x="33" y="29414"/>
                  </a:lnTo>
                  <a:lnTo>
                    <a:pt x="86" y="29626"/>
                  </a:lnTo>
                  <a:lnTo>
                    <a:pt x="160" y="29827"/>
                  </a:lnTo>
                  <a:lnTo>
                    <a:pt x="245" y="30039"/>
                  </a:lnTo>
                  <a:lnTo>
                    <a:pt x="361" y="30241"/>
                  </a:lnTo>
                  <a:lnTo>
                    <a:pt x="489" y="30442"/>
                  </a:lnTo>
                  <a:lnTo>
                    <a:pt x="637" y="30633"/>
                  </a:lnTo>
                  <a:lnTo>
                    <a:pt x="807" y="30835"/>
                  </a:lnTo>
                  <a:lnTo>
                    <a:pt x="987" y="31026"/>
                  </a:lnTo>
                  <a:lnTo>
                    <a:pt x="1188" y="31216"/>
                  </a:lnTo>
                  <a:lnTo>
                    <a:pt x="1411" y="31407"/>
                  </a:lnTo>
                  <a:lnTo>
                    <a:pt x="1655" y="31598"/>
                  </a:lnTo>
                  <a:lnTo>
                    <a:pt x="1909" y="31778"/>
                  </a:lnTo>
                  <a:lnTo>
                    <a:pt x="2174" y="31969"/>
                  </a:lnTo>
                  <a:lnTo>
                    <a:pt x="2461" y="32149"/>
                  </a:lnTo>
                  <a:lnTo>
                    <a:pt x="2768" y="32330"/>
                  </a:lnTo>
                  <a:lnTo>
                    <a:pt x="3086" y="32499"/>
                  </a:lnTo>
                  <a:lnTo>
                    <a:pt x="3415" y="32680"/>
                  </a:lnTo>
                  <a:lnTo>
                    <a:pt x="3765" y="32849"/>
                  </a:lnTo>
                  <a:lnTo>
                    <a:pt x="4125" y="33019"/>
                  </a:lnTo>
                  <a:lnTo>
                    <a:pt x="4497" y="33189"/>
                  </a:lnTo>
                  <a:lnTo>
                    <a:pt x="4889" y="33358"/>
                  </a:lnTo>
                  <a:lnTo>
                    <a:pt x="5281" y="33528"/>
                  </a:lnTo>
                  <a:lnTo>
                    <a:pt x="6119" y="33857"/>
                  </a:lnTo>
                  <a:lnTo>
                    <a:pt x="7010" y="34175"/>
                  </a:lnTo>
                  <a:lnTo>
                    <a:pt x="7932" y="34493"/>
                  </a:lnTo>
                  <a:lnTo>
                    <a:pt x="8897" y="34800"/>
                  </a:lnTo>
                  <a:lnTo>
                    <a:pt x="9904" y="35108"/>
                  </a:lnTo>
                  <a:lnTo>
                    <a:pt x="10943" y="35405"/>
                  </a:lnTo>
                  <a:lnTo>
                    <a:pt x="12014" y="35691"/>
                  </a:lnTo>
                  <a:lnTo>
                    <a:pt x="13107" y="35977"/>
                  </a:lnTo>
                  <a:lnTo>
                    <a:pt x="14230" y="36264"/>
                  </a:lnTo>
                  <a:lnTo>
                    <a:pt x="15376" y="36550"/>
                  </a:lnTo>
                  <a:lnTo>
                    <a:pt x="16531" y="36826"/>
                  </a:lnTo>
                  <a:lnTo>
                    <a:pt x="17708" y="37091"/>
                  </a:lnTo>
                  <a:lnTo>
                    <a:pt x="20105" y="37631"/>
                  </a:lnTo>
                  <a:lnTo>
                    <a:pt x="22512" y="38151"/>
                  </a:lnTo>
                  <a:lnTo>
                    <a:pt x="27315" y="39180"/>
                  </a:lnTo>
                  <a:lnTo>
                    <a:pt x="29648" y="39678"/>
                  </a:lnTo>
                  <a:lnTo>
                    <a:pt x="31906" y="40187"/>
                  </a:lnTo>
                  <a:lnTo>
                    <a:pt x="33009" y="40431"/>
                  </a:lnTo>
                  <a:lnTo>
                    <a:pt x="34069" y="40685"/>
                  </a:lnTo>
                  <a:lnTo>
                    <a:pt x="35108" y="40940"/>
                  </a:lnTo>
                  <a:lnTo>
                    <a:pt x="36105" y="41194"/>
                  </a:lnTo>
                  <a:lnTo>
                    <a:pt x="37070" y="41449"/>
                  </a:lnTo>
                  <a:lnTo>
                    <a:pt x="37993" y="41703"/>
                  </a:lnTo>
                  <a:lnTo>
                    <a:pt x="38873" y="41958"/>
                  </a:lnTo>
                  <a:lnTo>
                    <a:pt x="39710" y="42223"/>
                  </a:lnTo>
                  <a:lnTo>
                    <a:pt x="40495" y="42488"/>
                  </a:lnTo>
                  <a:lnTo>
                    <a:pt x="41227" y="42753"/>
                  </a:lnTo>
                  <a:lnTo>
                    <a:pt x="41895" y="43018"/>
                  </a:lnTo>
                  <a:lnTo>
                    <a:pt x="42213" y="43156"/>
                  </a:lnTo>
                  <a:lnTo>
                    <a:pt x="42510" y="43294"/>
                  </a:lnTo>
                  <a:lnTo>
                    <a:pt x="42796" y="43431"/>
                  </a:lnTo>
                  <a:lnTo>
                    <a:pt x="43061" y="43569"/>
                  </a:lnTo>
                  <a:lnTo>
                    <a:pt x="43316" y="43707"/>
                  </a:lnTo>
                  <a:lnTo>
                    <a:pt x="43549" y="43845"/>
                  </a:lnTo>
                  <a:lnTo>
                    <a:pt x="43771" y="43983"/>
                  </a:lnTo>
                  <a:lnTo>
                    <a:pt x="43973" y="44131"/>
                  </a:lnTo>
                  <a:lnTo>
                    <a:pt x="44153" y="44269"/>
                  </a:lnTo>
                  <a:lnTo>
                    <a:pt x="44323" y="44418"/>
                  </a:lnTo>
                  <a:lnTo>
                    <a:pt x="44471" y="44566"/>
                  </a:lnTo>
                  <a:lnTo>
                    <a:pt x="44609" y="44714"/>
                  </a:lnTo>
                  <a:lnTo>
                    <a:pt x="44736" y="44863"/>
                  </a:lnTo>
                  <a:lnTo>
                    <a:pt x="44853" y="45011"/>
                  </a:lnTo>
                  <a:lnTo>
                    <a:pt x="44959" y="45160"/>
                  </a:lnTo>
                  <a:lnTo>
                    <a:pt x="45054" y="45308"/>
                  </a:lnTo>
                  <a:lnTo>
                    <a:pt x="45139" y="45467"/>
                  </a:lnTo>
                  <a:lnTo>
                    <a:pt x="45224" y="45626"/>
                  </a:lnTo>
                  <a:lnTo>
                    <a:pt x="45288" y="45775"/>
                  </a:lnTo>
                  <a:lnTo>
                    <a:pt x="45341" y="45934"/>
                  </a:lnTo>
                  <a:lnTo>
                    <a:pt x="45394" y="46093"/>
                  </a:lnTo>
                  <a:lnTo>
                    <a:pt x="45426" y="46252"/>
                  </a:lnTo>
                  <a:lnTo>
                    <a:pt x="45457" y="46411"/>
                  </a:lnTo>
                  <a:lnTo>
                    <a:pt x="45479" y="46581"/>
                  </a:lnTo>
                  <a:lnTo>
                    <a:pt x="45489" y="46740"/>
                  </a:lnTo>
                  <a:lnTo>
                    <a:pt x="45489" y="46899"/>
                  </a:lnTo>
                  <a:lnTo>
                    <a:pt x="45479" y="47068"/>
                  </a:lnTo>
                  <a:lnTo>
                    <a:pt x="45468" y="47238"/>
                  </a:lnTo>
                  <a:lnTo>
                    <a:pt x="45436" y="47397"/>
                  </a:lnTo>
                  <a:lnTo>
                    <a:pt x="45404" y="47567"/>
                  </a:lnTo>
                  <a:lnTo>
                    <a:pt x="45362" y="47736"/>
                  </a:lnTo>
                  <a:lnTo>
                    <a:pt x="45320" y="47906"/>
                  </a:lnTo>
                  <a:lnTo>
                    <a:pt x="45267" y="48076"/>
                  </a:lnTo>
                  <a:lnTo>
                    <a:pt x="45203" y="48245"/>
                  </a:lnTo>
                  <a:lnTo>
                    <a:pt x="45129" y="48415"/>
                  </a:lnTo>
                  <a:lnTo>
                    <a:pt x="45054" y="48585"/>
                  </a:lnTo>
                  <a:lnTo>
                    <a:pt x="44874" y="48924"/>
                  </a:lnTo>
                  <a:lnTo>
                    <a:pt x="44673" y="49263"/>
                  </a:lnTo>
                  <a:lnTo>
                    <a:pt x="44439" y="49613"/>
                  </a:lnTo>
                  <a:lnTo>
                    <a:pt x="44185" y="49953"/>
                  </a:lnTo>
                  <a:lnTo>
                    <a:pt x="43909" y="50302"/>
                  </a:lnTo>
                  <a:lnTo>
                    <a:pt x="43602" y="50652"/>
                  </a:lnTo>
                  <a:lnTo>
                    <a:pt x="43284" y="50992"/>
                  </a:lnTo>
                  <a:lnTo>
                    <a:pt x="42944" y="51342"/>
                  </a:lnTo>
                  <a:lnTo>
                    <a:pt x="42584" y="51681"/>
                  </a:lnTo>
                  <a:lnTo>
                    <a:pt x="42213" y="52031"/>
                  </a:lnTo>
                  <a:lnTo>
                    <a:pt x="41820" y="52370"/>
                  </a:lnTo>
                  <a:lnTo>
                    <a:pt x="41407" y="52709"/>
                  </a:lnTo>
                  <a:lnTo>
                    <a:pt x="40983" y="53049"/>
                  </a:lnTo>
                  <a:lnTo>
                    <a:pt x="40559" y="53377"/>
                  </a:lnTo>
                  <a:lnTo>
                    <a:pt x="40113" y="53706"/>
                  </a:lnTo>
                  <a:lnTo>
                    <a:pt x="39657" y="54045"/>
                  </a:lnTo>
                  <a:lnTo>
                    <a:pt x="39191" y="54364"/>
                  </a:lnTo>
                  <a:lnTo>
                    <a:pt x="38724" y="54682"/>
                  </a:lnTo>
                  <a:lnTo>
                    <a:pt x="38247" y="55000"/>
                  </a:lnTo>
                  <a:lnTo>
                    <a:pt x="37282" y="55625"/>
                  </a:lnTo>
                  <a:lnTo>
                    <a:pt x="36307" y="56219"/>
                  </a:lnTo>
                  <a:lnTo>
                    <a:pt x="35331" y="56802"/>
                  </a:lnTo>
                  <a:lnTo>
                    <a:pt x="34366" y="57354"/>
                  </a:lnTo>
                  <a:lnTo>
                    <a:pt x="33423" y="57873"/>
                  </a:lnTo>
                  <a:lnTo>
                    <a:pt x="32511" y="58361"/>
                  </a:lnTo>
                  <a:lnTo>
                    <a:pt x="31631" y="58817"/>
                  </a:lnTo>
                  <a:lnTo>
                    <a:pt x="30814" y="59241"/>
                  </a:lnTo>
                  <a:lnTo>
                    <a:pt x="30051" y="59612"/>
                  </a:lnTo>
                  <a:lnTo>
                    <a:pt x="29351" y="59951"/>
                  </a:lnTo>
                  <a:lnTo>
                    <a:pt x="28216" y="60492"/>
                  </a:lnTo>
                  <a:lnTo>
                    <a:pt x="27474" y="60832"/>
                  </a:lnTo>
                  <a:lnTo>
                    <a:pt x="27209" y="60948"/>
                  </a:lnTo>
                  <a:lnTo>
                    <a:pt x="106087" y="60948"/>
                  </a:lnTo>
                  <a:lnTo>
                    <a:pt x="1060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5"/>
            <p:cNvSpPr/>
            <p:nvPr/>
          </p:nvSpPr>
          <p:spPr>
            <a:xfrm>
              <a:off x="4729425" y="2778225"/>
              <a:ext cx="2652200" cy="1523725"/>
            </a:xfrm>
            <a:custGeom>
              <a:avLst/>
              <a:gdLst/>
              <a:ahLst/>
              <a:cxnLst/>
              <a:rect l="l" t="t" r="r" b="b"/>
              <a:pathLst>
                <a:path w="106088" h="60949" fill="none" extrusionOk="0">
                  <a:moveTo>
                    <a:pt x="106087" y="0"/>
                  </a:moveTo>
                  <a:lnTo>
                    <a:pt x="106087" y="0"/>
                  </a:lnTo>
                  <a:lnTo>
                    <a:pt x="105282" y="127"/>
                  </a:lnTo>
                  <a:lnTo>
                    <a:pt x="102959" y="488"/>
                  </a:lnTo>
                  <a:lnTo>
                    <a:pt x="99291" y="1071"/>
                  </a:lnTo>
                  <a:lnTo>
                    <a:pt x="97011" y="1442"/>
                  </a:lnTo>
                  <a:lnTo>
                    <a:pt x="94456" y="1866"/>
                  </a:lnTo>
                  <a:lnTo>
                    <a:pt x="91656" y="2333"/>
                  </a:lnTo>
                  <a:lnTo>
                    <a:pt x="88634" y="2852"/>
                  </a:lnTo>
                  <a:lnTo>
                    <a:pt x="85390" y="3425"/>
                  </a:lnTo>
                  <a:lnTo>
                    <a:pt x="81965" y="4029"/>
                  </a:lnTo>
                  <a:lnTo>
                    <a:pt x="78381" y="4687"/>
                  </a:lnTo>
                  <a:lnTo>
                    <a:pt x="74648" y="5376"/>
                  </a:lnTo>
                  <a:lnTo>
                    <a:pt x="70799" y="6108"/>
                  </a:lnTo>
                  <a:lnTo>
                    <a:pt x="66844" y="6882"/>
                  </a:lnTo>
                  <a:lnTo>
                    <a:pt x="62804" y="7688"/>
                  </a:lnTo>
                  <a:lnTo>
                    <a:pt x="58712" y="8525"/>
                  </a:lnTo>
                  <a:lnTo>
                    <a:pt x="56655" y="8960"/>
                  </a:lnTo>
                  <a:lnTo>
                    <a:pt x="54587" y="9405"/>
                  </a:lnTo>
                  <a:lnTo>
                    <a:pt x="52509" y="9851"/>
                  </a:lnTo>
                  <a:lnTo>
                    <a:pt x="50441" y="10307"/>
                  </a:lnTo>
                  <a:lnTo>
                    <a:pt x="48373" y="10773"/>
                  </a:lnTo>
                  <a:lnTo>
                    <a:pt x="46306" y="11240"/>
                  </a:lnTo>
                  <a:lnTo>
                    <a:pt x="44238" y="11717"/>
                  </a:lnTo>
                  <a:lnTo>
                    <a:pt x="42192" y="12205"/>
                  </a:lnTo>
                  <a:lnTo>
                    <a:pt x="40145" y="12692"/>
                  </a:lnTo>
                  <a:lnTo>
                    <a:pt x="38120" y="13191"/>
                  </a:lnTo>
                  <a:lnTo>
                    <a:pt x="36116" y="13689"/>
                  </a:lnTo>
                  <a:lnTo>
                    <a:pt x="34133" y="14198"/>
                  </a:lnTo>
                  <a:lnTo>
                    <a:pt x="32161" y="14718"/>
                  </a:lnTo>
                  <a:lnTo>
                    <a:pt x="30220" y="15237"/>
                  </a:lnTo>
                  <a:lnTo>
                    <a:pt x="28312" y="15757"/>
                  </a:lnTo>
                  <a:lnTo>
                    <a:pt x="26435" y="16287"/>
                  </a:lnTo>
                  <a:lnTo>
                    <a:pt x="24590" y="16828"/>
                  </a:lnTo>
                  <a:lnTo>
                    <a:pt x="22777" y="17368"/>
                  </a:lnTo>
                  <a:lnTo>
                    <a:pt x="21006" y="17909"/>
                  </a:lnTo>
                  <a:lnTo>
                    <a:pt x="19267" y="18461"/>
                  </a:lnTo>
                  <a:lnTo>
                    <a:pt x="17581" y="19012"/>
                  </a:lnTo>
                  <a:lnTo>
                    <a:pt x="15948" y="19563"/>
                  </a:lnTo>
                  <a:lnTo>
                    <a:pt x="14347" y="20125"/>
                  </a:lnTo>
                  <a:lnTo>
                    <a:pt x="12810" y="20687"/>
                  </a:lnTo>
                  <a:lnTo>
                    <a:pt x="11325" y="21260"/>
                  </a:lnTo>
                  <a:lnTo>
                    <a:pt x="9904" y="21832"/>
                  </a:lnTo>
                  <a:lnTo>
                    <a:pt x="9204" y="22108"/>
                  </a:lnTo>
                  <a:lnTo>
                    <a:pt x="8536" y="22394"/>
                  </a:lnTo>
                  <a:lnTo>
                    <a:pt x="7868" y="22691"/>
                  </a:lnTo>
                  <a:lnTo>
                    <a:pt x="7232" y="22978"/>
                  </a:lnTo>
                  <a:lnTo>
                    <a:pt x="7232" y="22978"/>
                  </a:lnTo>
                  <a:lnTo>
                    <a:pt x="6607" y="23264"/>
                  </a:lnTo>
                  <a:lnTo>
                    <a:pt x="6013" y="23540"/>
                  </a:lnTo>
                  <a:lnTo>
                    <a:pt x="5461" y="23826"/>
                  </a:lnTo>
                  <a:lnTo>
                    <a:pt x="4931" y="24102"/>
                  </a:lnTo>
                  <a:lnTo>
                    <a:pt x="4422" y="24377"/>
                  </a:lnTo>
                  <a:lnTo>
                    <a:pt x="3956" y="24642"/>
                  </a:lnTo>
                  <a:lnTo>
                    <a:pt x="3510" y="24907"/>
                  </a:lnTo>
                  <a:lnTo>
                    <a:pt x="3097" y="25172"/>
                  </a:lnTo>
                  <a:lnTo>
                    <a:pt x="2715" y="25427"/>
                  </a:lnTo>
                  <a:lnTo>
                    <a:pt x="2355" y="25692"/>
                  </a:lnTo>
                  <a:lnTo>
                    <a:pt x="2015" y="25947"/>
                  </a:lnTo>
                  <a:lnTo>
                    <a:pt x="1719" y="26190"/>
                  </a:lnTo>
                  <a:lnTo>
                    <a:pt x="1432" y="26445"/>
                  </a:lnTo>
                  <a:lnTo>
                    <a:pt x="1178" y="26689"/>
                  </a:lnTo>
                  <a:lnTo>
                    <a:pt x="955" y="26933"/>
                  </a:lnTo>
                  <a:lnTo>
                    <a:pt x="754" y="27166"/>
                  </a:lnTo>
                  <a:lnTo>
                    <a:pt x="573" y="27410"/>
                  </a:lnTo>
                  <a:lnTo>
                    <a:pt x="425" y="27643"/>
                  </a:lnTo>
                  <a:lnTo>
                    <a:pt x="298" y="27866"/>
                  </a:lnTo>
                  <a:lnTo>
                    <a:pt x="192" y="28099"/>
                  </a:lnTo>
                  <a:lnTo>
                    <a:pt x="107" y="28322"/>
                  </a:lnTo>
                  <a:lnTo>
                    <a:pt x="54" y="28544"/>
                  </a:lnTo>
                  <a:lnTo>
                    <a:pt x="11" y="28767"/>
                  </a:lnTo>
                  <a:lnTo>
                    <a:pt x="1" y="28990"/>
                  </a:lnTo>
                  <a:lnTo>
                    <a:pt x="11" y="29202"/>
                  </a:lnTo>
                  <a:lnTo>
                    <a:pt x="33" y="29414"/>
                  </a:lnTo>
                  <a:lnTo>
                    <a:pt x="86" y="29626"/>
                  </a:lnTo>
                  <a:lnTo>
                    <a:pt x="160" y="29827"/>
                  </a:lnTo>
                  <a:lnTo>
                    <a:pt x="245" y="30039"/>
                  </a:lnTo>
                  <a:lnTo>
                    <a:pt x="361" y="30241"/>
                  </a:lnTo>
                  <a:lnTo>
                    <a:pt x="489" y="30442"/>
                  </a:lnTo>
                  <a:lnTo>
                    <a:pt x="637" y="30633"/>
                  </a:lnTo>
                  <a:lnTo>
                    <a:pt x="807" y="30835"/>
                  </a:lnTo>
                  <a:lnTo>
                    <a:pt x="987" y="31026"/>
                  </a:lnTo>
                  <a:lnTo>
                    <a:pt x="1188" y="31216"/>
                  </a:lnTo>
                  <a:lnTo>
                    <a:pt x="1411" y="31407"/>
                  </a:lnTo>
                  <a:lnTo>
                    <a:pt x="1655" y="31598"/>
                  </a:lnTo>
                  <a:lnTo>
                    <a:pt x="1909" y="31778"/>
                  </a:lnTo>
                  <a:lnTo>
                    <a:pt x="2174" y="31969"/>
                  </a:lnTo>
                  <a:lnTo>
                    <a:pt x="2461" y="32149"/>
                  </a:lnTo>
                  <a:lnTo>
                    <a:pt x="2768" y="32330"/>
                  </a:lnTo>
                  <a:lnTo>
                    <a:pt x="3086" y="32499"/>
                  </a:lnTo>
                  <a:lnTo>
                    <a:pt x="3415" y="32680"/>
                  </a:lnTo>
                  <a:lnTo>
                    <a:pt x="3765" y="32849"/>
                  </a:lnTo>
                  <a:lnTo>
                    <a:pt x="4125" y="33019"/>
                  </a:lnTo>
                  <a:lnTo>
                    <a:pt x="4497" y="33189"/>
                  </a:lnTo>
                  <a:lnTo>
                    <a:pt x="4889" y="33358"/>
                  </a:lnTo>
                  <a:lnTo>
                    <a:pt x="5281" y="33528"/>
                  </a:lnTo>
                  <a:lnTo>
                    <a:pt x="6119" y="33857"/>
                  </a:lnTo>
                  <a:lnTo>
                    <a:pt x="7010" y="34175"/>
                  </a:lnTo>
                  <a:lnTo>
                    <a:pt x="7932" y="34493"/>
                  </a:lnTo>
                  <a:lnTo>
                    <a:pt x="8897" y="34800"/>
                  </a:lnTo>
                  <a:lnTo>
                    <a:pt x="9904" y="35108"/>
                  </a:lnTo>
                  <a:lnTo>
                    <a:pt x="10943" y="35405"/>
                  </a:lnTo>
                  <a:lnTo>
                    <a:pt x="12014" y="35691"/>
                  </a:lnTo>
                  <a:lnTo>
                    <a:pt x="13107" y="35977"/>
                  </a:lnTo>
                  <a:lnTo>
                    <a:pt x="14230" y="36264"/>
                  </a:lnTo>
                  <a:lnTo>
                    <a:pt x="15376" y="36550"/>
                  </a:lnTo>
                  <a:lnTo>
                    <a:pt x="16531" y="36826"/>
                  </a:lnTo>
                  <a:lnTo>
                    <a:pt x="17708" y="37091"/>
                  </a:lnTo>
                  <a:lnTo>
                    <a:pt x="20105" y="37631"/>
                  </a:lnTo>
                  <a:lnTo>
                    <a:pt x="22512" y="38151"/>
                  </a:lnTo>
                  <a:lnTo>
                    <a:pt x="27315" y="39180"/>
                  </a:lnTo>
                  <a:lnTo>
                    <a:pt x="29648" y="39678"/>
                  </a:lnTo>
                  <a:lnTo>
                    <a:pt x="31906" y="40187"/>
                  </a:lnTo>
                  <a:lnTo>
                    <a:pt x="33009" y="40431"/>
                  </a:lnTo>
                  <a:lnTo>
                    <a:pt x="34069" y="40685"/>
                  </a:lnTo>
                  <a:lnTo>
                    <a:pt x="35108" y="40940"/>
                  </a:lnTo>
                  <a:lnTo>
                    <a:pt x="36105" y="41194"/>
                  </a:lnTo>
                  <a:lnTo>
                    <a:pt x="37070" y="41449"/>
                  </a:lnTo>
                  <a:lnTo>
                    <a:pt x="37993" y="41703"/>
                  </a:lnTo>
                  <a:lnTo>
                    <a:pt x="38873" y="41958"/>
                  </a:lnTo>
                  <a:lnTo>
                    <a:pt x="39710" y="42223"/>
                  </a:lnTo>
                  <a:lnTo>
                    <a:pt x="40495" y="42488"/>
                  </a:lnTo>
                  <a:lnTo>
                    <a:pt x="41227" y="42753"/>
                  </a:lnTo>
                  <a:lnTo>
                    <a:pt x="41895" y="43018"/>
                  </a:lnTo>
                  <a:lnTo>
                    <a:pt x="42213" y="43156"/>
                  </a:lnTo>
                  <a:lnTo>
                    <a:pt x="42510" y="43294"/>
                  </a:lnTo>
                  <a:lnTo>
                    <a:pt x="42796" y="43431"/>
                  </a:lnTo>
                  <a:lnTo>
                    <a:pt x="43061" y="43569"/>
                  </a:lnTo>
                  <a:lnTo>
                    <a:pt x="43316" y="43707"/>
                  </a:lnTo>
                  <a:lnTo>
                    <a:pt x="43549" y="43845"/>
                  </a:lnTo>
                  <a:lnTo>
                    <a:pt x="43771" y="43983"/>
                  </a:lnTo>
                  <a:lnTo>
                    <a:pt x="43973" y="44131"/>
                  </a:lnTo>
                  <a:lnTo>
                    <a:pt x="44153" y="44269"/>
                  </a:lnTo>
                  <a:lnTo>
                    <a:pt x="44323" y="44418"/>
                  </a:lnTo>
                  <a:lnTo>
                    <a:pt x="44323" y="44418"/>
                  </a:lnTo>
                  <a:lnTo>
                    <a:pt x="44471" y="44566"/>
                  </a:lnTo>
                  <a:lnTo>
                    <a:pt x="44609" y="44714"/>
                  </a:lnTo>
                  <a:lnTo>
                    <a:pt x="44736" y="44863"/>
                  </a:lnTo>
                  <a:lnTo>
                    <a:pt x="44853" y="45011"/>
                  </a:lnTo>
                  <a:lnTo>
                    <a:pt x="44959" y="45160"/>
                  </a:lnTo>
                  <a:lnTo>
                    <a:pt x="45054" y="45308"/>
                  </a:lnTo>
                  <a:lnTo>
                    <a:pt x="45139" y="45467"/>
                  </a:lnTo>
                  <a:lnTo>
                    <a:pt x="45224" y="45626"/>
                  </a:lnTo>
                  <a:lnTo>
                    <a:pt x="45288" y="45775"/>
                  </a:lnTo>
                  <a:lnTo>
                    <a:pt x="45341" y="45934"/>
                  </a:lnTo>
                  <a:lnTo>
                    <a:pt x="45394" y="46093"/>
                  </a:lnTo>
                  <a:lnTo>
                    <a:pt x="45426" y="46252"/>
                  </a:lnTo>
                  <a:lnTo>
                    <a:pt x="45457" y="46411"/>
                  </a:lnTo>
                  <a:lnTo>
                    <a:pt x="45479" y="46581"/>
                  </a:lnTo>
                  <a:lnTo>
                    <a:pt x="45489" y="46740"/>
                  </a:lnTo>
                  <a:lnTo>
                    <a:pt x="45489" y="46899"/>
                  </a:lnTo>
                  <a:lnTo>
                    <a:pt x="45479" y="47068"/>
                  </a:lnTo>
                  <a:lnTo>
                    <a:pt x="45468" y="47238"/>
                  </a:lnTo>
                  <a:lnTo>
                    <a:pt x="45436" y="47397"/>
                  </a:lnTo>
                  <a:lnTo>
                    <a:pt x="45404" y="47567"/>
                  </a:lnTo>
                  <a:lnTo>
                    <a:pt x="45362" y="47736"/>
                  </a:lnTo>
                  <a:lnTo>
                    <a:pt x="45320" y="47906"/>
                  </a:lnTo>
                  <a:lnTo>
                    <a:pt x="45267" y="48076"/>
                  </a:lnTo>
                  <a:lnTo>
                    <a:pt x="45203" y="48245"/>
                  </a:lnTo>
                  <a:lnTo>
                    <a:pt x="45129" y="48415"/>
                  </a:lnTo>
                  <a:lnTo>
                    <a:pt x="45054" y="48585"/>
                  </a:lnTo>
                  <a:lnTo>
                    <a:pt x="44874" y="48924"/>
                  </a:lnTo>
                  <a:lnTo>
                    <a:pt x="44673" y="49263"/>
                  </a:lnTo>
                  <a:lnTo>
                    <a:pt x="44439" y="49613"/>
                  </a:lnTo>
                  <a:lnTo>
                    <a:pt x="44185" y="49953"/>
                  </a:lnTo>
                  <a:lnTo>
                    <a:pt x="43909" y="50302"/>
                  </a:lnTo>
                  <a:lnTo>
                    <a:pt x="43602" y="50652"/>
                  </a:lnTo>
                  <a:lnTo>
                    <a:pt x="43284" y="50992"/>
                  </a:lnTo>
                  <a:lnTo>
                    <a:pt x="42944" y="51342"/>
                  </a:lnTo>
                  <a:lnTo>
                    <a:pt x="42584" y="51681"/>
                  </a:lnTo>
                  <a:lnTo>
                    <a:pt x="42213" y="52031"/>
                  </a:lnTo>
                  <a:lnTo>
                    <a:pt x="41820" y="52370"/>
                  </a:lnTo>
                  <a:lnTo>
                    <a:pt x="41407" y="52709"/>
                  </a:lnTo>
                  <a:lnTo>
                    <a:pt x="40983" y="53049"/>
                  </a:lnTo>
                  <a:lnTo>
                    <a:pt x="40559" y="53377"/>
                  </a:lnTo>
                  <a:lnTo>
                    <a:pt x="40113" y="53706"/>
                  </a:lnTo>
                  <a:lnTo>
                    <a:pt x="39657" y="54045"/>
                  </a:lnTo>
                  <a:lnTo>
                    <a:pt x="39191" y="54364"/>
                  </a:lnTo>
                  <a:lnTo>
                    <a:pt x="38724" y="54682"/>
                  </a:lnTo>
                  <a:lnTo>
                    <a:pt x="38247" y="55000"/>
                  </a:lnTo>
                  <a:lnTo>
                    <a:pt x="37282" y="55625"/>
                  </a:lnTo>
                  <a:lnTo>
                    <a:pt x="36307" y="56219"/>
                  </a:lnTo>
                  <a:lnTo>
                    <a:pt x="35331" y="56802"/>
                  </a:lnTo>
                  <a:lnTo>
                    <a:pt x="34366" y="57354"/>
                  </a:lnTo>
                  <a:lnTo>
                    <a:pt x="33423" y="57873"/>
                  </a:lnTo>
                  <a:lnTo>
                    <a:pt x="32511" y="58361"/>
                  </a:lnTo>
                  <a:lnTo>
                    <a:pt x="31631" y="58817"/>
                  </a:lnTo>
                  <a:lnTo>
                    <a:pt x="30814" y="59241"/>
                  </a:lnTo>
                  <a:lnTo>
                    <a:pt x="30051" y="59612"/>
                  </a:lnTo>
                  <a:lnTo>
                    <a:pt x="29351" y="59951"/>
                  </a:lnTo>
                  <a:lnTo>
                    <a:pt x="28216" y="60492"/>
                  </a:lnTo>
                  <a:lnTo>
                    <a:pt x="27474" y="60832"/>
                  </a:lnTo>
                  <a:lnTo>
                    <a:pt x="27209" y="60948"/>
                  </a:lnTo>
                  <a:lnTo>
                    <a:pt x="106087" y="60948"/>
                  </a:lnTo>
                  <a:lnTo>
                    <a:pt x="1060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5"/>
            <p:cNvSpPr/>
            <p:nvPr/>
          </p:nvSpPr>
          <p:spPr>
            <a:xfrm>
              <a:off x="928650" y="1811725"/>
              <a:ext cx="1111275" cy="966525"/>
            </a:xfrm>
            <a:custGeom>
              <a:avLst/>
              <a:gdLst/>
              <a:ahLst/>
              <a:cxnLst/>
              <a:rect l="l" t="t" r="r" b="b"/>
              <a:pathLst>
                <a:path w="44451" h="38661" extrusionOk="0">
                  <a:moveTo>
                    <a:pt x="22225" y="0"/>
                  </a:moveTo>
                  <a:lnTo>
                    <a:pt x="1" y="38660"/>
                  </a:lnTo>
                  <a:lnTo>
                    <a:pt x="44450" y="38660"/>
                  </a:lnTo>
                  <a:lnTo>
                    <a:pt x="22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928650" y="1808550"/>
              <a:ext cx="625375" cy="969700"/>
            </a:xfrm>
            <a:custGeom>
              <a:avLst/>
              <a:gdLst/>
              <a:ahLst/>
              <a:cxnLst/>
              <a:rect l="l" t="t" r="r" b="b"/>
              <a:pathLst>
                <a:path w="25015" h="38788" extrusionOk="0">
                  <a:moveTo>
                    <a:pt x="22225" y="0"/>
                  </a:moveTo>
                  <a:lnTo>
                    <a:pt x="1" y="38787"/>
                  </a:lnTo>
                  <a:lnTo>
                    <a:pt x="20433" y="38787"/>
                  </a:lnTo>
                  <a:lnTo>
                    <a:pt x="25014" y="33825"/>
                  </a:lnTo>
                  <a:lnTo>
                    <a:pt x="19129" y="27823"/>
                  </a:lnTo>
                  <a:lnTo>
                    <a:pt x="24866" y="20740"/>
                  </a:lnTo>
                  <a:lnTo>
                    <a:pt x="19288" y="12926"/>
                  </a:lnTo>
                  <a:lnTo>
                    <a:pt x="222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239175" y="1498650"/>
              <a:ext cx="1148900" cy="1279600"/>
            </a:xfrm>
            <a:custGeom>
              <a:avLst/>
              <a:gdLst/>
              <a:ahLst/>
              <a:cxnLst/>
              <a:rect l="l" t="t" r="r" b="b"/>
              <a:pathLst>
                <a:path w="45956" h="51184" extrusionOk="0">
                  <a:moveTo>
                    <a:pt x="16520" y="1"/>
                  </a:moveTo>
                  <a:lnTo>
                    <a:pt x="0" y="28736"/>
                  </a:lnTo>
                  <a:lnTo>
                    <a:pt x="0" y="51183"/>
                  </a:lnTo>
                  <a:lnTo>
                    <a:pt x="45955" y="51183"/>
                  </a:lnTo>
                  <a:lnTo>
                    <a:pt x="165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239175" y="1495200"/>
              <a:ext cx="505550" cy="1283050"/>
            </a:xfrm>
            <a:custGeom>
              <a:avLst/>
              <a:gdLst/>
              <a:ahLst/>
              <a:cxnLst/>
              <a:rect l="l" t="t" r="r" b="b"/>
              <a:pathLst>
                <a:path w="20222" h="51322" extrusionOk="0">
                  <a:moveTo>
                    <a:pt x="16520" y="1"/>
                  </a:moveTo>
                  <a:lnTo>
                    <a:pt x="0" y="28810"/>
                  </a:lnTo>
                  <a:lnTo>
                    <a:pt x="0" y="51321"/>
                  </a:lnTo>
                  <a:lnTo>
                    <a:pt x="14156" y="51321"/>
                  </a:lnTo>
                  <a:lnTo>
                    <a:pt x="20221" y="44789"/>
                  </a:lnTo>
                  <a:lnTo>
                    <a:pt x="12417" y="36869"/>
                  </a:lnTo>
                  <a:lnTo>
                    <a:pt x="18980" y="26488"/>
                  </a:lnTo>
                  <a:lnTo>
                    <a:pt x="12523" y="16447"/>
                  </a:lnTo>
                  <a:lnTo>
                    <a:pt x="16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5578750" y="1811725"/>
              <a:ext cx="1111525" cy="966525"/>
            </a:xfrm>
            <a:custGeom>
              <a:avLst/>
              <a:gdLst/>
              <a:ahLst/>
              <a:cxnLst/>
              <a:rect l="l" t="t" r="r" b="b"/>
              <a:pathLst>
                <a:path w="44461" h="38661" extrusionOk="0">
                  <a:moveTo>
                    <a:pt x="22226" y="0"/>
                  </a:moveTo>
                  <a:lnTo>
                    <a:pt x="1" y="38660"/>
                  </a:lnTo>
                  <a:lnTo>
                    <a:pt x="44461" y="38660"/>
                  </a:lnTo>
                  <a:lnTo>
                    <a:pt x="222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6064650" y="1808550"/>
              <a:ext cx="625625" cy="969700"/>
            </a:xfrm>
            <a:custGeom>
              <a:avLst/>
              <a:gdLst/>
              <a:ahLst/>
              <a:cxnLst/>
              <a:rect l="l" t="t" r="r" b="b"/>
              <a:pathLst>
                <a:path w="25025" h="38788" extrusionOk="0">
                  <a:moveTo>
                    <a:pt x="2790" y="0"/>
                  </a:moveTo>
                  <a:lnTo>
                    <a:pt x="5737" y="12926"/>
                  </a:lnTo>
                  <a:lnTo>
                    <a:pt x="149" y="20740"/>
                  </a:lnTo>
                  <a:lnTo>
                    <a:pt x="5896" y="27823"/>
                  </a:lnTo>
                  <a:lnTo>
                    <a:pt x="1" y="33825"/>
                  </a:lnTo>
                  <a:lnTo>
                    <a:pt x="4582" y="38787"/>
                  </a:lnTo>
                  <a:lnTo>
                    <a:pt x="25025" y="38787"/>
                  </a:lnTo>
                  <a:lnTo>
                    <a:pt x="27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6231400" y="1498650"/>
              <a:ext cx="1148900" cy="1279600"/>
            </a:xfrm>
            <a:custGeom>
              <a:avLst/>
              <a:gdLst/>
              <a:ahLst/>
              <a:cxnLst/>
              <a:rect l="l" t="t" r="r" b="b"/>
              <a:pathLst>
                <a:path w="45956" h="51184" extrusionOk="0">
                  <a:moveTo>
                    <a:pt x="29435" y="1"/>
                  </a:moveTo>
                  <a:lnTo>
                    <a:pt x="0" y="51183"/>
                  </a:lnTo>
                  <a:lnTo>
                    <a:pt x="45955" y="51183"/>
                  </a:lnTo>
                  <a:lnTo>
                    <a:pt x="45955" y="28736"/>
                  </a:lnTo>
                  <a:lnTo>
                    <a:pt x="294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6874750" y="1495200"/>
              <a:ext cx="505550" cy="1283050"/>
            </a:xfrm>
            <a:custGeom>
              <a:avLst/>
              <a:gdLst/>
              <a:ahLst/>
              <a:cxnLst/>
              <a:rect l="l" t="t" r="r" b="b"/>
              <a:pathLst>
                <a:path w="20222" h="51322" extrusionOk="0">
                  <a:moveTo>
                    <a:pt x="3701" y="1"/>
                  </a:moveTo>
                  <a:lnTo>
                    <a:pt x="7699" y="16447"/>
                  </a:lnTo>
                  <a:lnTo>
                    <a:pt x="1241" y="26488"/>
                  </a:lnTo>
                  <a:lnTo>
                    <a:pt x="7805" y="36869"/>
                  </a:lnTo>
                  <a:lnTo>
                    <a:pt x="1" y="44789"/>
                  </a:lnTo>
                  <a:lnTo>
                    <a:pt x="6066" y="51321"/>
                  </a:lnTo>
                  <a:lnTo>
                    <a:pt x="20221" y="51321"/>
                  </a:lnTo>
                  <a:lnTo>
                    <a:pt x="20221" y="28810"/>
                  </a:lnTo>
                  <a:lnTo>
                    <a:pt x="37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238125" y="2778225"/>
              <a:ext cx="2660650" cy="1523725"/>
            </a:xfrm>
            <a:custGeom>
              <a:avLst/>
              <a:gdLst/>
              <a:ahLst/>
              <a:cxnLst/>
              <a:rect l="l" t="t" r="r" b="b"/>
              <a:pathLst>
                <a:path w="106426" h="60949" extrusionOk="0">
                  <a:moveTo>
                    <a:pt x="0" y="0"/>
                  </a:moveTo>
                  <a:lnTo>
                    <a:pt x="0" y="60948"/>
                  </a:lnTo>
                  <a:lnTo>
                    <a:pt x="79515" y="60948"/>
                  </a:lnTo>
                  <a:lnTo>
                    <a:pt x="79250" y="60832"/>
                  </a:lnTo>
                  <a:lnTo>
                    <a:pt x="78507" y="60492"/>
                  </a:lnTo>
                  <a:lnTo>
                    <a:pt x="77362" y="59951"/>
                  </a:lnTo>
                  <a:lnTo>
                    <a:pt x="76662" y="59612"/>
                  </a:lnTo>
                  <a:lnTo>
                    <a:pt x="75888" y="59241"/>
                  </a:lnTo>
                  <a:lnTo>
                    <a:pt x="75061" y="58817"/>
                  </a:lnTo>
                  <a:lnTo>
                    <a:pt x="74181" y="58361"/>
                  </a:lnTo>
                  <a:lnTo>
                    <a:pt x="73259" y="57873"/>
                  </a:lnTo>
                  <a:lnTo>
                    <a:pt x="72304" y="57354"/>
                  </a:lnTo>
                  <a:lnTo>
                    <a:pt x="71339" y="56802"/>
                  </a:lnTo>
                  <a:lnTo>
                    <a:pt x="70353" y="56219"/>
                  </a:lnTo>
                  <a:lnTo>
                    <a:pt x="69367" y="55625"/>
                  </a:lnTo>
                  <a:lnTo>
                    <a:pt x="68402" y="55000"/>
                  </a:lnTo>
                  <a:lnTo>
                    <a:pt x="67915" y="54682"/>
                  </a:lnTo>
                  <a:lnTo>
                    <a:pt x="67448" y="54364"/>
                  </a:lnTo>
                  <a:lnTo>
                    <a:pt x="66981" y="54045"/>
                  </a:lnTo>
                  <a:lnTo>
                    <a:pt x="66525" y="53706"/>
                  </a:lnTo>
                  <a:lnTo>
                    <a:pt x="66070" y="53377"/>
                  </a:lnTo>
                  <a:lnTo>
                    <a:pt x="65635" y="53049"/>
                  </a:lnTo>
                  <a:lnTo>
                    <a:pt x="65211" y="52709"/>
                  </a:lnTo>
                  <a:lnTo>
                    <a:pt x="64797" y="52370"/>
                  </a:lnTo>
                  <a:lnTo>
                    <a:pt x="64405" y="52031"/>
                  </a:lnTo>
                  <a:lnTo>
                    <a:pt x="64023" y="51681"/>
                  </a:lnTo>
                  <a:lnTo>
                    <a:pt x="63663" y="51342"/>
                  </a:lnTo>
                  <a:lnTo>
                    <a:pt x="63313" y="50992"/>
                  </a:lnTo>
                  <a:lnTo>
                    <a:pt x="62995" y="50652"/>
                  </a:lnTo>
                  <a:lnTo>
                    <a:pt x="62687" y="50302"/>
                  </a:lnTo>
                  <a:lnTo>
                    <a:pt x="62411" y="49953"/>
                  </a:lnTo>
                  <a:lnTo>
                    <a:pt x="62146" y="49613"/>
                  </a:lnTo>
                  <a:lnTo>
                    <a:pt x="61913" y="49263"/>
                  </a:lnTo>
                  <a:lnTo>
                    <a:pt x="61712" y="48924"/>
                  </a:lnTo>
                  <a:lnTo>
                    <a:pt x="61531" y="48585"/>
                  </a:lnTo>
                  <a:lnTo>
                    <a:pt x="61457" y="48415"/>
                  </a:lnTo>
                  <a:lnTo>
                    <a:pt x="61383" y="48245"/>
                  </a:lnTo>
                  <a:lnTo>
                    <a:pt x="61319" y="48076"/>
                  </a:lnTo>
                  <a:lnTo>
                    <a:pt x="61256" y="47906"/>
                  </a:lnTo>
                  <a:lnTo>
                    <a:pt x="61213" y="47736"/>
                  </a:lnTo>
                  <a:lnTo>
                    <a:pt x="61171" y="47567"/>
                  </a:lnTo>
                  <a:lnTo>
                    <a:pt x="61139" y="47397"/>
                  </a:lnTo>
                  <a:lnTo>
                    <a:pt x="61107" y="47238"/>
                  </a:lnTo>
                  <a:lnTo>
                    <a:pt x="61097" y="47068"/>
                  </a:lnTo>
                  <a:lnTo>
                    <a:pt x="61086" y="46899"/>
                  </a:lnTo>
                  <a:lnTo>
                    <a:pt x="61086" y="46740"/>
                  </a:lnTo>
                  <a:lnTo>
                    <a:pt x="61097" y="46581"/>
                  </a:lnTo>
                  <a:lnTo>
                    <a:pt x="61118" y="46411"/>
                  </a:lnTo>
                  <a:lnTo>
                    <a:pt x="61139" y="46252"/>
                  </a:lnTo>
                  <a:lnTo>
                    <a:pt x="61181" y="46093"/>
                  </a:lnTo>
                  <a:lnTo>
                    <a:pt x="61224" y="45934"/>
                  </a:lnTo>
                  <a:lnTo>
                    <a:pt x="61287" y="45775"/>
                  </a:lnTo>
                  <a:lnTo>
                    <a:pt x="61351" y="45626"/>
                  </a:lnTo>
                  <a:lnTo>
                    <a:pt x="61425" y="45467"/>
                  </a:lnTo>
                  <a:lnTo>
                    <a:pt x="61510" y="45308"/>
                  </a:lnTo>
                  <a:lnTo>
                    <a:pt x="61606" y="45160"/>
                  </a:lnTo>
                  <a:lnTo>
                    <a:pt x="61712" y="45011"/>
                  </a:lnTo>
                  <a:lnTo>
                    <a:pt x="61828" y="44863"/>
                  </a:lnTo>
                  <a:lnTo>
                    <a:pt x="61955" y="44714"/>
                  </a:lnTo>
                  <a:lnTo>
                    <a:pt x="62093" y="44566"/>
                  </a:lnTo>
                  <a:lnTo>
                    <a:pt x="62242" y="44418"/>
                  </a:lnTo>
                  <a:lnTo>
                    <a:pt x="62411" y="44269"/>
                  </a:lnTo>
                  <a:lnTo>
                    <a:pt x="62592" y="44131"/>
                  </a:lnTo>
                  <a:lnTo>
                    <a:pt x="62793" y="43983"/>
                  </a:lnTo>
                  <a:lnTo>
                    <a:pt x="63016" y="43845"/>
                  </a:lnTo>
                  <a:lnTo>
                    <a:pt x="63249" y="43707"/>
                  </a:lnTo>
                  <a:lnTo>
                    <a:pt x="63504" y="43569"/>
                  </a:lnTo>
                  <a:lnTo>
                    <a:pt x="63769" y="43431"/>
                  </a:lnTo>
                  <a:lnTo>
                    <a:pt x="64055" y="43294"/>
                  </a:lnTo>
                  <a:lnTo>
                    <a:pt x="64352" y="43156"/>
                  </a:lnTo>
                  <a:lnTo>
                    <a:pt x="64670" y="43018"/>
                  </a:lnTo>
                  <a:lnTo>
                    <a:pt x="65338" y="42753"/>
                  </a:lnTo>
                  <a:lnTo>
                    <a:pt x="66070" y="42488"/>
                  </a:lnTo>
                  <a:lnTo>
                    <a:pt x="66844" y="42223"/>
                  </a:lnTo>
                  <a:lnTo>
                    <a:pt x="67681" y="41958"/>
                  </a:lnTo>
                  <a:lnTo>
                    <a:pt x="68561" y="41703"/>
                  </a:lnTo>
                  <a:lnTo>
                    <a:pt x="69484" y="41449"/>
                  </a:lnTo>
                  <a:lnTo>
                    <a:pt x="70438" y="41194"/>
                  </a:lnTo>
                  <a:lnTo>
                    <a:pt x="71445" y="40940"/>
                  </a:lnTo>
                  <a:lnTo>
                    <a:pt x="72474" y="40685"/>
                  </a:lnTo>
                  <a:lnTo>
                    <a:pt x="73534" y="40431"/>
                  </a:lnTo>
                  <a:lnTo>
                    <a:pt x="74626" y="40187"/>
                  </a:lnTo>
                  <a:lnTo>
                    <a:pt x="76885" y="39678"/>
                  </a:lnTo>
                  <a:lnTo>
                    <a:pt x="79218" y="39180"/>
                  </a:lnTo>
                  <a:lnTo>
                    <a:pt x="84000" y="38151"/>
                  </a:lnTo>
                  <a:lnTo>
                    <a:pt x="86407" y="37631"/>
                  </a:lnTo>
                  <a:lnTo>
                    <a:pt x="88793" y="37091"/>
                  </a:lnTo>
                  <a:lnTo>
                    <a:pt x="89959" y="36826"/>
                  </a:lnTo>
                  <a:lnTo>
                    <a:pt x="91125" y="36550"/>
                  </a:lnTo>
                  <a:lnTo>
                    <a:pt x="92260" y="36264"/>
                  </a:lnTo>
                  <a:lnTo>
                    <a:pt x="93384" y="35977"/>
                  </a:lnTo>
                  <a:lnTo>
                    <a:pt x="94476" y="35691"/>
                  </a:lnTo>
                  <a:lnTo>
                    <a:pt x="95536" y="35405"/>
                  </a:lnTo>
                  <a:lnTo>
                    <a:pt x="96575" y="35108"/>
                  </a:lnTo>
                  <a:lnTo>
                    <a:pt x="97572" y="34800"/>
                  </a:lnTo>
                  <a:lnTo>
                    <a:pt x="98537" y="34493"/>
                  </a:lnTo>
                  <a:lnTo>
                    <a:pt x="99460" y="34175"/>
                  </a:lnTo>
                  <a:lnTo>
                    <a:pt x="100340" y="33857"/>
                  </a:lnTo>
                  <a:lnTo>
                    <a:pt x="101177" y="33528"/>
                  </a:lnTo>
                  <a:lnTo>
                    <a:pt x="101570" y="33358"/>
                  </a:lnTo>
                  <a:lnTo>
                    <a:pt x="101962" y="33189"/>
                  </a:lnTo>
                  <a:lnTo>
                    <a:pt x="102333" y="33019"/>
                  </a:lnTo>
                  <a:lnTo>
                    <a:pt x="102694" y="32849"/>
                  </a:lnTo>
                  <a:lnTo>
                    <a:pt x="103033" y="32680"/>
                  </a:lnTo>
                  <a:lnTo>
                    <a:pt x="103362" y="32499"/>
                  </a:lnTo>
                  <a:lnTo>
                    <a:pt x="103680" y="32330"/>
                  </a:lnTo>
                  <a:lnTo>
                    <a:pt x="103977" y="32149"/>
                  </a:lnTo>
                  <a:lnTo>
                    <a:pt x="104263" y="31969"/>
                  </a:lnTo>
                  <a:lnTo>
                    <a:pt x="104539" y="31778"/>
                  </a:lnTo>
                  <a:lnTo>
                    <a:pt x="104793" y="31598"/>
                  </a:lnTo>
                  <a:lnTo>
                    <a:pt x="105026" y="31407"/>
                  </a:lnTo>
                  <a:lnTo>
                    <a:pt x="105249" y="31216"/>
                  </a:lnTo>
                  <a:lnTo>
                    <a:pt x="105450" y="31026"/>
                  </a:lnTo>
                  <a:lnTo>
                    <a:pt x="105631" y="30835"/>
                  </a:lnTo>
                  <a:lnTo>
                    <a:pt x="105800" y="30633"/>
                  </a:lnTo>
                  <a:lnTo>
                    <a:pt x="105949" y="30442"/>
                  </a:lnTo>
                  <a:lnTo>
                    <a:pt x="106076" y="30241"/>
                  </a:lnTo>
                  <a:lnTo>
                    <a:pt x="106182" y="30039"/>
                  </a:lnTo>
                  <a:lnTo>
                    <a:pt x="106267" y="29827"/>
                  </a:lnTo>
                  <a:lnTo>
                    <a:pt x="106341" y="29626"/>
                  </a:lnTo>
                  <a:lnTo>
                    <a:pt x="106384" y="29414"/>
                  </a:lnTo>
                  <a:lnTo>
                    <a:pt x="106415" y="29202"/>
                  </a:lnTo>
                  <a:lnTo>
                    <a:pt x="106426" y="28990"/>
                  </a:lnTo>
                  <a:lnTo>
                    <a:pt x="106405" y="28767"/>
                  </a:lnTo>
                  <a:lnTo>
                    <a:pt x="106373" y="28544"/>
                  </a:lnTo>
                  <a:lnTo>
                    <a:pt x="106309" y="28322"/>
                  </a:lnTo>
                  <a:lnTo>
                    <a:pt x="106224" y="28099"/>
                  </a:lnTo>
                  <a:lnTo>
                    <a:pt x="106118" y="27866"/>
                  </a:lnTo>
                  <a:lnTo>
                    <a:pt x="105991" y="27643"/>
                  </a:lnTo>
                  <a:lnTo>
                    <a:pt x="105843" y="27410"/>
                  </a:lnTo>
                  <a:lnTo>
                    <a:pt x="105663" y="27166"/>
                  </a:lnTo>
                  <a:lnTo>
                    <a:pt x="105461" y="26933"/>
                  </a:lnTo>
                  <a:lnTo>
                    <a:pt x="105228" y="26689"/>
                  </a:lnTo>
                  <a:lnTo>
                    <a:pt x="104973" y="26445"/>
                  </a:lnTo>
                  <a:lnTo>
                    <a:pt x="104698" y="26190"/>
                  </a:lnTo>
                  <a:lnTo>
                    <a:pt x="104390" y="25947"/>
                  </a:lnTo>
                  <a:lnTo>
                    <a:pt x="104061" y="25692"/>
                  </a:lnTo>
                  <a:lnTo>
                    <a:pt x="103701" y="25427"/>
                  </a:lnTo>
                  <a:lnTo>
                    <a:pt x="103309" y="25172"/>
                  </a:lnTo>
                  <a:lnTo>
                    <a:pt x="102895" y="24907"/>
                  </a:lnTo>
                  <a:lnTo>
                    <a:pt x="102460" y="24642"/>
                  </a:lnTo>
                  <a:lnTo>
                    <a:pt x="101983" y="24377"/>
                  </a:lnTo>
                  <a:lnTo>
                    <a:pt x="101485" y="24102"/>
                  </a:lnTo>
                  <a:lnTo>
                    <a:pt x="100955" y="23826"/>
                  </a:lnTo>
                  <a:lnTo>
                    <a:pt x="100393" y="23540"/>
                  </a:lnTo>
                  <a:lnTo>
                    <a:pt x="99799" y="23264"/>
                  </a:lnTo>
                  <a:lnTo>
                    <a:pt x="99184" y="22978"/>
                  </a:lnTo>
                  <a:lnTo>
                    <a:pt x="98537" y="22691"/>
                  </a:lnTo>
                  <a:lnTo>
                    <a:pt x="97880" y="22394"/>
                  </a:lnTo>
                  <a:lnTo>
                    <a:pt x="97201" y="22108"/>
                  </a:lnTo>
                  <a:lnTo>
                    <a:pt x="96512" y="21832"/>
                  </a:lnTo>
                  <a:lnTo>
                    <a:pt x="95080" y="21260"/>
                  </a:lnTo>
                  <a:lnTo>
                    <a:pt x="93596" y="20687"/>
                  </a:lnTo>
                  <a:lnTo>
                    <a:pt x="92048" y="20125"/>
                  </a:lnTo>
                  <a:lnTo>
                    <a:pt x="90457" y="19563"/>
                  </a:lnTo>
                  <a:lnTo>
                    <a:pt x="88814" y="19012"/>
                  </a:lnTo>
                  <a:lnTo>
                    <a:pt x="87128" y="18461"/>
                  </a:lnTo>
                  <a:lnTo>
                    <a:pt x="85389" y="17909"/>
                  </a:lnTo>
                  <a:lnTo>
                    <a:pt x="83608" y="17368"/>
                  </a:lnTo>
                  <a:lnTo>
                    <a:pt x="81794" y="16828"/>
                  </a:lnTo>
                  <a:lnTo>
                    <a:pt x="79949" y="16287"/>
                  </a:lnTo>
                  <a:lnTo>
                    <a:pt x="78062" y="15757"/>
                  </a:lnTo>
                  <a:lnTo>
                    <a:pt x="76143" y="15237"/>
                  </a:lnTo>
                  <a:lnTo>
                    <a:pt x="74202" y="14718"/>
                  </a:lnTo>
                  <a:lnTo>
                    <a:pt x="72230" y="14198"/>
                  </a:lnTo>
                  <a:lnTo>
                    <a:pt x="70237" y="13689"/>
                  </a:lnTo>
                  <a:lnTo>
                    <a:pt x="68222" y="13191"/>
                  </a:lnTo>
                  <a:lnTo>
                    <a:pt x="66197" y="12692"/>
                  </a:lnTo>
                  <a:lnTo>
                    <a:pt x="64150" y="12205"/>
                  </a:lnTo>
                  <a:lnTo>
                    <a:pt x="62093" y="11717"/>
                  </a:lnTo>
                  <a:lnTo>
                    <a:pt x="60026" y="11240"/>
                  </a:lnTo>
                  <a:lnTo>
                    <a:pt x="57947" y="10773"/>
                  </a:lnTo>
                  <a:lnTo>
                    <a:pt x="55869" y="10307"/>
                  </a:lnTo>
                  <a:lnTo>
                    <a:pt x="53791" y="9851"/>
                  </a:lnTo>
                  <a:lnTo>
                    <a:pt x="51713" y="9405"/>
                  </a:lnTo>
                  <a:lnTo>
                    <a:pt x="49634" y="8960"/>
                  </a:lnTo>
                  <a:lnTo>
                    <a:pt x="47567" y="8525"/>
                  </a:lnTo>
                  <a:lnTo>
                    <a:pt x="43463" y="7688"/>
                  </a:lnTo>
                  <a:lnTo>
                    <a:pt x="39413" y="6882"/>
                  </a:lnTo>
                  <a:lnTo>
                    <a:pt x="35436" y="6108"/>
                  </a:lnTo>
                  <a:lnTo>
                    <a:pt x="31577" y="5376"/>
                  </a:lnTo>
                  <a:lnTo>
                    <a:pt x="27823" y="4687"/>
                  </a:lnTo>
                  <a:lnTo>
                    <a:pt x="24229" y="4029"/>
                  </a:lnTo>
                  <a:lnTo>
                    <a:pt x="20783" y="3425"/>
                  </a:lnTo>
                  <a:lnTo>
                    <a:pt x="17538" y="2852"/>
                  </a:lnTo>
                  <a:lnTo>
                    <a:pt x="14495" y="2333"/>
                  </a:lnTo>
                  <a:lnTo>
                    <a:pt x="11685" y="1866"/>
                  </a:lnTo>
                  <a:lnTo>
                    <a:pt x="9119" y="1442"/>
                  </a:lnTo>
                  <a:lnTo>
                    <a:pt x="6829" y="1071"/>
                  </a:lnTo>
                  <a:lnTo>
                    <a:pt x="3149" y="488"/>
                  </a:lnTo>
                  <a:lnTo>
                    <a:pt x="816" y="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6144975" y="3716875"/>
              <a:ext cx="33175" cy="441650"/>
            </a:xfrm>
            <a:custGeom>
              <a:avLst/>
              <a:gdLst/>
              <a:ahLst/>
              <a:cxnLst/>
              <a:rect l="l" t="t" r="r" b="b"/>
              <a:pathLst>
                <a:path w="1327" h="17666" extrusionOk="0">
                  <a:moveTo>
                    <a:pt x="563" y="1"/>
                  </a:moveTo>
                  <a:lnTo>
                    <a:pt x="499" y="11"/>
                  </a:lnTo>
                  <a:lnTo>
                    <a:pt x="382" y="43"/>
                  </a:lnTo>
                  <a:lnTo>
                    <a:pt x="276" y="107"/>
                  </a:lnTo>
                  <a:lnTo>
                    <a:pt x="192" y="181"/>
                  </a:lnTo>
                  <a:lnTo>
                    <a:pt x="107" y="276"/>
                  </a:lnTo>
                  <a:lnTo>
                    <a:pt x="54" y="382"/>
                  </a:lnTo>
                  <a:lnTo>
                    <a:pt x="22" y="499"/>
                  </a:lnTo>
                  <a:lnTo>
                    <a:pt x="11" y="563"/>
                  </a:lnTo>
                  <a:lnTo>
                    <a:pt x="1" y="626"/>
                  </a:lnTo>
                  <a:lnTo>
                    <a:pt x="1" y="17040"/>
                  </a:lnTo>
                  <a:lnTo>
                    <a:pt x="11" y="17104"/>
                  </a:lnTo>
                  <a:lnTo>
                    <a:pt x="22" y="17167"/>
                  </a:lnTo>
                  <a:lnTo>
                    <a:pt x="54" y="17284"/>
                  </a:lnTo>
                  <a:lnTo>
                    <a:pt x="107" y="17390"/>
                  </a:lnTo>
                  <a:lnTo>
                    <a:pt x="192" y="17475"/>
                  </a:lnTo>
                  <a:lnTo>
                    <a:pt x="276" y="17560"/>
                  </a:lnTo>
                  <a:lnTo>
                    <a:pt x="382" y="17613"/>
                  </a:lnTo>
                  <a:lnTo>
                    <a:pt x="499" y="17645"/>
                  </a:lnTo>
                  <a:lnTo>
                    <a:pt x="563" y="17655"/>
                  </a:lnTo>
                  <a:lnTo>
                    <a:pt x="626" y="17666"/>
                  </a:lnTo>
                  <a:lnTo>
                    <a:pt x="701" y="17666"/>
                  </a:lnTo>
                  <a:lnTo>
                    <a:pt x="764" y="17655"/>
                  </a:lnTo>
                  <a:lnTo>
                    <a:pt x="828" y="17645"/>
                  </a:lnTo>
                  <a:lnTo>
                    <a:pt x="944" y="17613"/>
                  </a:lnTo>
                  <a:lnTo>
                    <a:pt x="1050" y="17560"/>
                  </a:lnTo>
                  <a:lnTo>
                    <a:pt x="1146" y="17475"/>
                  </a:lnTo>
                  <a:lnTo>
                    <a:pt x="1220" y="17390"/>
                  </a:lnTo>
                  <a:lnTo>
                    <a:pt x="1284" y="17284"/>
                  </a:lnTo>
                  <a:lnTo>
                    <a:pt x="1316" y="17167"/>
                  </a:lnTo>
                  <a:lnTo>
                    <a:pt x="1326" y="17104"/>
                  </a:lnTo>
                  <a:lnTo>
                    <a:pt x="1326" y="17040"/>
                  </a:lnTo>
                  <a:lnTo>
                    <a:pt x="1326" y="626"/>
                  </a:lnTo>
                  <a:lnTo>
                    <a:pt x="1326" y="563"/>
                  </a:lnTo>
                  <a:lnTo>
                    <a:pt x="1316" y="499"/>
                  </a:lnTo>
                  <a:lnTo>
                    <a:pt x="1284" y="382"/>
                  </a:lnTo>
                  <a:lnTo>
                    <a:pt x="1220" y="276"/>
                  </a:lnTo>
                  <a:lnTo>
                    <a:pt x="1146" y="181"/>
                  </a:lnTo>
                  <a:lnTo>
                    <a:pt x="1050" y="107"/>
                  </a:lnTo>
                  <a:lnTo>
                    <a:pt x="944" y="43"/>
                  </a:lnTo>
                  <a:lnTo>
                    <a:pt x="828" y="11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5960750" y="3731725"/>
              <a:ext cx="204675" cy="218450"/>
            </a:xfrm>
            <a:custGeom>
              <a:avLst/>
              <a:gdLst/>
              <a:ahLst/>
              <a:cxnLst/>
              <a:rect l="l" t="t" r="r" b="b"/>
              <a:pathLst>
                <a:path w="8187" h="8738" extrusionOk="0">
                  <a:moveTo>
                    <a:pt x="1040" y="0"/>
                  </a:moveTo>
                  <a:lnTo>
                    <a:pt x="1029" y="32"/>
                  </a:lnTo>
                  <a:lnTo>
                    <a:pt x="817" y="371"/>
                  </a:lnTo>
                  <a:lnTo>
                    <a:pt x="721" y="531"/>
                  </a:lnTo>
                  <a:lnTo>
                    <a:pt x="605" y="690"/>
                  </a:lnTo>
                  <a:lnTo>
                    <a:pt x="488" y="838"/>
                  </a:lnTo>
                  <a:lnTo>
                    <a:pt x="361" y="986"/>
                  </a:lnTo>
                  <a:lnTo>
                    <a:pt x="212" y="1114"/>
                  </a:lnTo>
                  <a:lnTo>
                    <a:pt x="128" y="1167"/>
                  </a:lnTo>
                  <a:lnTo>
                    <a:pt x="32" y="1230"/>
                  </a:lnTo>
                  <a:lnTo>
                    <a:pt x="0" y="1252"/>
                  </a:lnTo>
                  <a:lnTo>
                    <a:pt x="7900" y="8685"/>
                  </a:lnTo>
                  <a:lnTo>
                    <a:pt x="7921" y="8706"/>
                  </a:lnTo>
                  <a:lnTo>
                    <a:pt x="7953" y="8716"/>
                  </a:lnTo>
                  <a:lnTo>
                    <a:pt x="8027" y="8738"/>
                  </a:lnTo>
                  <a:lnTo>
                    <a:pt x="8101" y="8727"/>
                  </a:lnTo>
                  <a:lnTo>
                    <a:pt x="8186" y="8706"/>
                  </a:lnTo>
                  <a:lnTo>
                    <a:pt x="8165" y="8451"/>
                  </a:lnTo>
                  <a:lnTo>
                    <a:pt x="8144" y="8207"/>
                  </a:lnTo>
                  <a:lnTo>
                    <a:pt x="8133" y="7953"/>
                  </a:lnTo>
                  <a:lnTo>
                    <a:pt x="8144" y="7709"/>
                  </a:lnTo>
                  <a:lnTo>
                    <a:pt x="8154" y="7211"/>
                  </a:lnTo>
                  <a:lnTo>
                    <a:pt x="8186" y="6712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5937675" y="3369875"/>
              <a:ext cx="436625" cy="436900"/>
            </a:xfrm>
            <a:custGeom>
              <a:avLst/>
              <a:gdLst/>
              <a:ahLst/>
              <a:cxnLst/>
              <a:rect l="l" t="t" r="r" b="b"/>
              <a:pathLst>
                <a:path w="17465" h="17476" extrusionOk="0">
                  <a:moveTo>
                    <a:pt x="8727" y="1"/>
                  </a:moveTo>
                  <a:lnTo>
                    <a:pt x="8282" y="22"/>
                  </a:lnTo>
                  <a:lnTo>
                    <a:pt x="7837" y="54"/>
                  </a:lnTo>
                  <a:lnTo>
                    <a:pt x="7402" y="107"/>
                  </a:lnTo>
                  <a:lnTo>
                    <a:pt x="6967" y="181"/>
                  </a:lnTo>
                  <a:lnTo>
                    <a:pt x="6543" y="276"/>
                  </a:lnTo>
                  <a:lnTo>
                    <a:pt x="6130" y="393"/>
                  </a:lnTo>
                  <a:lnTo>
                    <a:pt x="5727" y="531"/>
                  </a:lnTo>
                  <a:lnTo>
                    <a:pt x="5334" y="690"/>
                  </a:lnTo>
                  <a:lnTo>
                    <a:pt x="4942" y="870"/>
                  </a:lnTo>
                  <a:lnTo>
                    <a:pt x="4571" y="1061"/>
                  </a:lnTo>
                  <a:lnTo>
                    <a:pt x="4200" y="1273"/>
                  </a:lnTo>
                  <a:lnTo>
                    <a:pt x="3850" y="1496"/>
                  </a:lnTo>
                  <a:lnTo>
                    <a:pt x="3500" y="1740"/>
                  </a:lnTo>
                  <a:lnTo>
                    <a:pt x="3171" y="2005"/>
                  </a:lnTo>
                  <a:lnTo>
                    <a:pt x="2853" y="2270"/>
                  </a:lnTo>
                  <a:lnTo>
                    <a:pt x="2556" y="2567"/>
                  </a:lnTo>
                  <a:lnTo>
                    <a:pt x="2270" y="2864"/>
                  </a:lnTo>
                  <a:lnTo>
                    <a:pt x="1994" y="3182"/>
                  </a:lnTo>
                  <a:lnTo>
                    <a:pt x="1729" y="3511"/>
                  </a:lnTo>
                  <a:lnTo>
                    <a:pt x="1485" y="3860"/>
                  </a:lnTo>
                  <a:lnTo>
                    <a:pt x="1263" y="4210"/>
                  </a:lnTo>
                  <a:lnTo>
                    <a:pt x="1051" y="4581"/>
                  </a:lnTo>
                  <a:lnTo>
                    <a:pt x="860" y="4953"/>
                  </a:lnTo>
                  <a:lnTo>
                    <a:pt x="680" y="5345"/>
                  </a:lnTo>
                  <a:lnTo>
                    <a:pt x="531" y="5737"/>
                  </a:lnTo>
                  <a:lnTo>
                    <a:pt x="393" y="6140"/>
                  </a:lnTo>
                  <a:lnTo>
                    <a:pt x="266" y="6554"/>
                  </a:lnTo>
                  <a:lnTo>
                    <a:pt x="171" y="6978"/>
                  </a:lnTo>
                  <a:lnTo>
                    <a:pt x="96" y="7413"/>
                  </a:lnTo>
                  <a:lnTo>
                    <a:pt x="43" y="7847"/>
                  </a:lnTo>
                  <a:lnTo>
                    <a:pt x="11" y="8293"/>
                  </a:lnTo>
                  <a:lnTo>
                    <a:pt x="1" y="8738"/>
                  </a:lnTo>
                  <a:lnTo>
                    <a:pt x="11" y="9194"/>
                  </a:lnTo>
                  <a:lnTo>
                    <a:pt x="43" y="9629"/>
                  </a:lnTo>
                  <a:lnTo>
                    <a:pt x="96" y="10074"/>
                  </a:lnTo>
                  <a:lnTo>
                    <a:pt x="171" y="10498"/>
                  </a:lnTo>
                  <a:lnTo>
                    <a:pt x="266" y="10922"/>
                  </a:lnTo>
                  <a:lnTo>
                    <a:pt x="393" y="11336"/>
                  </a:lnTo>
                  <a:lnTo>
                    <a:pt x="531" y="11739"/>
                  </a:lnTo>
                  <a:lnTo>
                    <a:pt x="680" y="12142"/>
                  </a:lnTo>
                  <a:lnTo>
                    <a:pt x="860" y="12523"/>
                  </a:lnTo>
                  <a:lnTo>
                    <a:pt x="1051" y="12905"/>
                  </a:lnTo>
                  <a:lnTo>
                    <a:pt x="1263" y="13266"/>
                  </a:lnTo>
                  <a:lnTo>
                    <a:pt x="1485" y="13626"/>
                  </a:lnTo>
                  <a:lnTo>
                    <a:pt x="1729" y="13965"/>
                  </a:lnTo>
                  <a:lnTo>
                    <a:pt x="1994" y="14294"/>
                  </a:lnTo>
                  <a:lnTo>
                    <a:pt x="2270" y="14612"/>
                  </a:lnTo>
                  <a:lnTo>
                    <a:pt x="2556" y="14920"/>
                  </a:lnTo>
                  <a:lnTo>
                    <a:pt x="2853" y="15206"/>
                  </a:lnTo>
                  <a:lnTo>
                    <a:pt x="3171" y="15482"/>
                  </a:lnTo>
                  <a:lnTo>
                    <a:pt x="3500" y="15736"/>
                  </a:lnTo>
                  <a:lnTo>
                    <a:pt x="3850" y="15980"/>
                  </a:lnTo>
                  <a:lnTo>
                    <a:pt x="4200" y="16213"/>
                  </a:lnTo>
                  <a:lnTo>
                    <a:pt x="4571" y="16415"/>
                  </a:lnTo>
                  <a:lnTo>
                    <a:pt x="4942" y="16616"/>
                  </a:lnTo>
                  <a:lnTo>
                    <a:pt x="5334" y="16786"/>
                  </a:lnTo>
                  <a:lnTo>
                    <a:pt x="5727" y="16945"/>
                  </a:lnTo>
                  <a:lnTo>
                    <a:pt x="6130" y="17083"/>
                  </a:lnTo>
                  <a:lnTo>
                    <a:pt x="6543" y="17199"/>
                  </a:lnTo>
                  <a:lnTo>
                    <a:pt x="6967" y="17295"/>
                  </a:lnTo>
                  <a:lnTo>
                    <a:pt x="7402" y="17369"/>
                  </a:lnTo>
                  <a:lnTo>
                    <a:pt x="7837" y="17433"/>
                  </a:lnTo>
                  <a:lnTo>
                    <a:pt x="8282" y="17465"/>
                  </a:lnTo>
                  <a:lnTo>
                    <a:pt x="8727" y="17475"/>
                  </a:lnTo>
                  <a:lnTo>
                    <a:pt x="9183" y="17465"/>
                  </a:lnTo>
                  <a:lnTo>
                    <a:pt x="9618" y="17433"/>
                  </a:lnTo>
                  <a:lnTo>
                    <a:pt x="10063" y="17369"/>
                  </a:lnTo>
                  <a:lnTo>
                    <a:pt x="10488" y="17295"/>
                  </a:lnTo>
                  <a:lnTo>
                    <a:pt x="10912" y="17199"/>
                  </a:lnTo>
                  <a:lnTo>
                    <a:pt x="11325" y="17083"/>
                  </a:lnTo>
                  <a:lnTo>
                    <a:pt x="11728" y="16945"/>
                  </a:lnTo>
                  <a:lnTo>
                    <a:pt x="12131" y="16786"/>
                  </a:lnTo>
                  <a:lnTo>
                    <a:pt x="12513" y="16616"/>
                  </a:lnTo>
                  <a:lnTo>
                    <a:pt x="12895" y="16415"/>
                  </a:lnTo>
                  <a:lnTo>
                    <a:pt x="13255" y="16213"/>
                  </a:lnTo>
                  <a:lnTo>
                    <a:pt x="13616" y="15980"/>
                  </a:lnTo>
                  <a:lnTo>
                    <a:pt x="13955" y="15736"/>
                  </a:lnTo>
                  <a:lnTo>
                    <a:pt x="14284" y="15482"/>
                  </a:lnTo>
                  <a:lnTo>
                    <a:pt x="14602" y="15206"/>
                  </a:lnTo>
                  <a:lnTo>
                    <a:pt x="14909" y="14920"/>
                  </a:lnTo>
                  <a:lnTo>
                    <a:pt x="15196" y="14612"/>
                  </a:lnTo>
                  <a:lnTo>
                    <a:pt x="15471" y="14294"/>
                  </a:lnTo>
                  <a:lnTo>
                    <a:pt x="15726" y="13965"/>
                  </a:lnTo>
                  <a:lnTo>
                    <a:pt x="15970" y="13626"/>
                  </a:lnTo>
                  <a:lnTo>
                    <a:pt x="16203" y="13266"/>
                  </a:lnTo>
                  <a:lnTo>
                    <a:pt x="16404" y="12905"/>
                  </a:lnTo>
                  <a:lnTo>
                    <a:pt x="16606" y="12523"/>
                  </a:lnTo>
                  <a:lnTo>
                    <a:pt x="16775" y="12142"/>
                  </a:lnTo>
                  <a:lnTo>
                    <a:pt x="16934" y="11739"/>
                  </a:lnTo>
                  <a:lnTo>
                    <a:pt x="17072" y="11336"/>
                  </a:lnTo>
                  <a:lnTo>
                    <a:pt x="17189" y="10922"/>
                  </a:lnTo>
                  <a:lnTo>
                    <a:pt x="17284" y="10498"/>
                  </a:lnTo>
                  <a:lnTo>
                    <a:pt x="17359" y="10074"/>
                  </a:lnTo>
                  <a:lnTo>
                    <a:pt x="17422" y="9629"/>
                  </a:lnTo>
                  <a:lnTo>
                    <a:pt x="17454" y="9194"/>
                  </a:lnTo>
                  <a:lnTo>
                    <a:pt x="17465" y="8738"/>
                  </a:lnTo>
                  <a:lnTo>
                    <a:pt x="17454" y="8293"/>
                  </a:lnTo>
                  <a:lnTo>
                    <a:pt x="17422" y="7847"/>
                  </a:lnTo>
                  <a:lnTo>
                    <a:pt x="17359" y="7413"/>
                  </a:lnTo>
                  <a:lnTo>
                    <a:pt x="17284" y="6978"/>
                  </a:lnTo>
                  <a:lnTo>
                    <a:pt x="17189" y="6554"/>
                  </a:lnTo>
                  <a:lnTo>
                    <a:pt x="17072" y="6140"/>
                  </a:lnTo>
                  <a:lnTo>
                    <a:pt x="16934" y="5737"/>
                  </a:lnTo>
                  <a:lnTo>
                    <a:pt x="16775" y="5345"/>
                  </a:lnTo>
                  <a:lnTo>
                    <a:pt x="16606" y="4953"/>
                  </a:lnTo>
                  <a:lnTo>
                    <a:pt x="16404" y="4581"/>
                  </a:lnTo>
                  <a:lnTo>
                    <a:pt x="16203" y="4210"/>
                  </a:lnTo>
                  <a:lnTo>
                    <a:pt x="15970" y="3860"/>
                  </a:lnTo>
                  <a:lnTo>
                    <a:pt x="15726" y="3511"/>
                  </a:lnTo>
                  <a:lnTo>
                    <a:pt x="15471" y="3182"/>
                  </a:lnTo>
                  <a:lnTo>
                    <a:pt x="15196" y="2864"/>
                  </a:lnTo>
                  <a:lnTo>
                    <a:pt x="14909" y="2567"/>
                  </a:lnTo>
                  <a:lnTo>
                    <a:pt x="14602" y="2270"/>
                  </a:lnTo>
                  <a:lnTo>
                    <a:pt x="14284" y="2005"/>
                  </a:lnTo>
                  <a:lnTo>
                    <a:pt x="13955" y="1740"/>
                  </a:lnTo>
                  <a:lnTo>
                    <a:pt x="13616" y="1496"/>
                  </a:lnTo>
                  <a:lnTo>
                    <a:pt x="13255" y="1273"/>
                  </a:lnTo>
                  <a:lnTo>
                    <a:pt x="12895" y="1061"/>
                  </a:lnTo>
                  <a:lnTo>
                    <a:pt x="12513" y="870"/>
                  </a:lnTo>
                  <a:lnTo>
                    <a:pt x="12131" y="690"/>
                  </a:lnTo>
                  <a:lnTo>
                    <a:pt x="11728" y="531"/>
                  </a:lnTo>
                  <a:lnTo>
                    <a:pt x="11325" y="393"/>
                  </a:lnTo>
                  <a:lnTo>
                    <a:pt x="10912" y="276"/>
                  </a:lnTo>
                  <a:lnTo>
                    <a:pt x="10488" y="181"/>
                  </a:lnTo>
                  <a:lnTo>
                    <a:pt x="10063" y="107"/>
                  </a:lnTo>
                  <a:lnTo>
                    <a:pt x="9618" y="54"/>
                  </a:lnTo>
                  <a:lnTo>
                    <a:pt x="9183" y="22"/>
                  </a:lnTo>
                  <a:lnTo>
                    <a:pt x="8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5937675" y="3369875"/>
              <a:ext cx="436625" cy="436900"/>
            </a:xfrm>
            <a:custGeom>
              <a:avLst/>
              <a:gdLst/>
              <a:ahLst/>
              <a:cxnLst/>
              <a:rect l="l" t="t" r="r" b="b"/>
              <a:pathLst>
                <a:path w="17465" h="17476" fill="none" extrusionOk="0">
                  <a:moveTo>
                    <a:pt x="17465" y="8738"/>
                  </a:moveTo>
                  <a:lnTo>
                    <a:pt x="17465" y="8738"/>
                  </a:lnTo>
                  <a:lnTo>
                    <a:pt x="17454" y="9194"/>
                  </a:lnTo>
                  <a:lnTo>
                    <a:pt x="17422" y="9629"/>
                  </a:lnTo>
                  <a:lnTo>
                    <a:pt x="17359" y="10074"/>
                  </a:lnTo>
                  <a:lnTo>
                    <a:pt x="17284" y="10498"/>
                  </a:lnTo>
                  <a:lnTo>
                    <a:pt x="17189" y="10922"/>
                  </a:lnTo>
                  <a:lnTo>
                    <a:pt x="17072" y="11336"/>
                  </a:lnTo>
                  <a:lnTo>
                    <a:pt x="16934" y="11739"/>
                  </a:lnTo>
                  <a:lnTo>
                    <a:pt x="16775" y="12142"/>
                  </a:lnTo>
                  <a:lnTo>
                    <a:pt x="16606" y="12523"/>
                  </a:lnTo>
                  <a:lnTo>
                    <a:pt x="16404" y="12905"/>
                  </a:lnTo>
                  <a:lnTo>
                    <a:pt x="16203" y="13266"/>
                  </a:lnTo>
                  <a:lnTo>
                    <a:pt x="15970" y="13626"/>
                  </a:lnTo>
                  <a:lnTo>
                    <a:pt x="15726" y="13965"/>
                  </a:lnTo>
                  <a:lnTo>
                    <a:pt x="15471" y="14294"/>
                  </a:lnTo>
                  <a:lnTo>
                    <a:pt x="15196" y="14612"/>
                  </a:lnTo>
                  <a:lnTo>
                    <a:pt x="14909" y="14920"/>
                  </a:lnTo>
                  <a:lnTo>
                    <a:pt x="14602" y="15206"/>
                  </a:lnTo>
                  <a:lnTo>
                    <a:pt x="14284" y="15482"/>
                  </a:lnTo>
                  <a:lnTo>
                    <a:pt x="13955" y="15736"/>
                  </a:lnTo>
                  <a:lnTo>
                    <a:pt x="13616" y="15980"/>
                  </a:lnTo>
                  <a:lnTo>
                    <a:pt x="13255" y="16213"/>
                  </a:lnTo>
                  <a:lnTo>
                    <a:pt x="12895" y="16415"/>
                  </a:lnTo>
                  <a:lnTo>
                    <a:pt x="12513" y="16616"/>
                  </a:lnTo>
                  <a:lnTo>
                    <a:pt x="12131" y="16786"/>
                  </a:lnTo>
                  <a:lnTo>
                    <a:pt x="11728" y="16945"/>
                  </a:lnTo>
                  <a:lnTo>
                    <a:pt x="11325" y="17083"/>
                  </a:lnTo>
                  <a:lnTo>
                    <a:pt x="10912" y="17199"/>
                  </a:lnTo>
                  <a:lnTo>
                    <a:pt x="10488" y="17295"/>
                  </a:lnTo>
                  <a:lnTo>
                    <a:pt x="10063" y="17369"/>
                  </a:lnTo>
                  <a:lnTo>
                    <a:pt x="9618" y="17433"/>
                  </a:lnTo>
                  <a:lnTo>
                    <a:pt x="9183" y="17465"/>
                  </a:lnTo>
                  <a:lnTo>
                    <a:pt x="8727" y="17475"/>
                  </a:lnTo>
                  <a:lnTo>
                    <a:pt x="8727" y="17475"/>
                  </a:lnTo>
                  <a:lnTo>
                    <a:pt x="8282" y="17465"/>
                  </a:lnTo>
                  <a:lnTo>
                    <a:pt x="7837" y="17433"/>
                  </a:lnTo>
                  <a:lnTo>
                    <a:pt x="7402" y="17369"/>
                  </a:lnTo>
                  <a:lnTo>
                    <a:pt x="6967" y="17295"/>
                  </a:lnTo>
                  <a:lnTo>
                    <a:pt x="6543" y="17199"/>
                  </a:lnTo>
                  <a:lnTo>
                    <a:pt x="6130" y="17083"/>
                  </a:lnTo>
                  <a:lnTo>
                    <a:pt x="5727" y="16945"/>
                  </a:lnTo>
                  <a:lnTo>
                    <a:pt x="5334" y="16786"/>
                  </a:lnTo>
                  <a:lnTo>
                    <a:pt x="4942" y="16616"/>
                  </a:lnTo>
                  <a:lnTo>
                    <a:pt x="4571" y="16415"/>
                  </a:lnTo>
                  <a:lnTo>
                    <a:pt x="4200" y="16213"/>
                  </a:lnTo>
                  <a:lnTo>
                    <a:pt x="3850" y="15980"/>
                  </a:lnTo>
                  <a:lnTo>
                    <a:pt x="3500" y="15736"/>
                  </a:lnTo>
                  <a:lnTo>
                    <a:pt x="3171" y="15482"/>
                  </a:lnTo>
                  <a:lnTo>
                    <a:pt x="2853" y="15206"/>
                  </a:lnTo>
                  <a:lnTo>
                    <a:pt x="2556" y="14920"/>
                  </a:lnTo>
                  <a:lnTo>
                    <a:pt x="2270" y="14612"/>
                  </a:lnTo>
                  <a:lnTo>
                    <a:pt x="1994" y="14294"/>
                  </a:lnTo>
                  <a:lnTo>
                    <a:pt x="1729" y="13965"/>
                  </a:lnTo>
                  <a:lnTo>
                    <a:pt x="1485" y="13626"/>
                  </a:lnTo>
                  <a:lnTo>
                    <a:pt x="1263" y="13266"/>
                  </a:lnTo>
                  <a:lnTo>
                    <a:pt x="1051" y="12905"/>
                  </a:lnTo>
                  <a:lnTo>
                    <a:pt x="860" y="12523"/>
                  </a:lnTo>
                  <a:lnTo>
                    <a:pt x="680" y="12142"/>
                  </a:lnTo>
                  <a:lnTo>
                    <a:pt x="531" y="11739"/>
                  </a:lnTo>
                  <a:lnTo>
                    <a:pt x="393" y="11336"/>
                  </a:lnTo>
                  <a:lnTo>
                    <a:pt x="266" y="10922"/>
                  </a:lnTo>
                  <a:lnTo>
                    <a:pt x="171" y="10498"/>
                  </a:lnTo>
                  <a:lnTo>
                    <a:pt x="96" y="10074"/>
                  </a:lnTo>
                  <a:lnTo>
                    <a:pt x="43" y="9629"/>
                  </a:lnTo>
                  <a:lnTo>
                    <a:pt x="11" y="9194"/>
                  </a:lnTo>
                  <a:lnTo>
                    <a:pt x="1" y="8738"/>
                  </a:lnTo>
                  <a:lnTo>
                    <a:pt x="1" y="8738"/>
                  </a:lnTo>
                  <a:lnTo>
                    <a:pt x="11" y="8293"/>
                  </a:lnTo>
                  <a:lnTo>
                    <a:pt x="43" y="7847"/>
                  </a:lnTo>
                  <a:lnTo>
                    <a:pt x="96" y="7413"/>
                  </a:lnTo>
                  <a:lnTo>
                    <a:pt x="171" y="6978"/>
                  </a:lnTo>
                  <a:lnTo>
                    <a:pt x="266" y="6554"/>
                  </a:lnTo>
                  <a:lnTo>
                    <a:pt x="393" y="6140"/>
                  </a:lnTo>
                  <a:lnTo>
                    <a:pt x="531" y="5737"/>
                  </a:lnTo>
                  <a:lnTo>
                    <a:pt x="680" y="5345"/>
                  </a:lnTo>
                  <a:lnTo>
                    <a:pt x="860" y="4953"/>
                  </a:lnTo>
                  <a:lnTo>
                    <a:pt x="1051" y="4581"/>
                  </a:lnTo>
                  <a:lnTo>
                    <a:pt x="1263" y="4210"/>
                  </a:lnTo>
                  <a:lnTo>
                    <a:pt x="1485" y="3860"/>
                  </a:lnTo>
                  <a:lnTo>
                    <a:pt x="1729" y="3511"/>
                  </a:lnTo>
                  <a:lnTo>
                    <a:pt x="1994" y="3182"/>
                  </a:lnTo>
                  <a:lnTo>
                    <a:pt x="2270" y="2864"/>
                  </a:lnTo>
                  <a:lnTo>
                    <a:pt x="2556" y="2567"/>
                  </a:lnTo>
                  <a:lnTo>
                    <a:pt x="2853" y="2270"/>
                  </a:lnTo>
                  <a:lnTo>
                    <a:pt x="3171" y="2005"/>
                  </a:lnTo>
                  <a:lnTo>
                    <a:pt x="3500" y="1740"/>
                  </a:lnTo>
                  <a:lnTo>
                    <a:pt x="3850" y="1496"/>
                  </a:lnTo>
                  <a:lnTo>
                    <a:pt x="4200" y="1273"/>
                  </a:lnTo>
                  <a:lnTo>
                    <a:pt x="4571" y="1061"/>
                  </a:lnTo>
                  <a:lnTo>
                    <a:pt x="4942" y="870"/>
                  </a:lnTo>
                  <a:lnTo>
                    <a:pt x="5334" y="690"/>
                  </a:lnTo>
                  <a:lnTo>
                    <a:pt x="5727" y="531"/>
                  </a:lnTo>
                  <a:lnTo>
                    <a:pt x="6130" y="393"/>
                  </a:lnTo>
                  <a:lnTo>
                    <a:pt x="6543" y="276"/>
                  </a:lnTo>
                  <a:lnTo>
                    <a:pt x="6967" y="181"/>
                  </a:lnTo>
                  <a:lnTo>
                    <a:pt x="7402" y="107"/>
                  </a:lnTo>
                  <a:lnTo>
                    <a:pt x="7837" y="54"/>
                  </a:lnTo>
                  <a:lnTo>
                    <a:pt x="8282" y="22"/>
                  </a:lnTo>
                  <a:lnTo>
                    <a:pt x="8727" y="1"/>
                  </a:lnTo>
                  <a:lnTo>
                    <a:pt x="8727" y="1"/>
                  </a:lnTo>
                  <a:lnTo>
                    <a:pt x="9183" y="22"/>
                  </a:lnTo>
                  <a:lnTo>
                    <a:pt x="9618" y="54"/>
                  </a:lnTo>
                  <a:lnTo>
                    <a:pt x="10063" y="107"/>
                  </a:lnTo>
                  <a:lnTo>
                    <a:pt x="10488" y="181"/>
                  </a:lnTo>
                  <a:lnTo>
                    <a:pt x="10912" y="276"/>
                  </a:lnTo>
                  <a:lnTo>
                    <a:pt x="11325" y="393"/>
                  </a:lnTo>
                  <a:lnTo>
                    <a:pt x="11728" y="531"/>
                  </a:lnTo>
                  <a:lnTo>
                    <a:pt x="12131" y="690"/>
                  </a:lnTo>
                  <a:lnTo>
                    <a:pt x="12513" y="870"/>
                  </a:lnTo>
                  <a:lnTo>
                    <a:pt x="12895" y="1061"/>
                  </a:lnTo>
                  <a:lnTo>
                    <a:pt x="13255" y="1273"/>
                  </a:lnTo>
                  <a:lnTo>
                    <a:pt x="13616" y="1496"/>
                  </a:lnTo>
                  <a:lnTo>
                    <a:pt x="13955" y="1740"/>
                  </a:lnTo>
                  <a:lnTo>
                    <a:pt x="14284" y="2005"/>
                  </a:lnTo>
                  <a:lnTo>
                    <a:pt x="14602" y="2270"/>
                  </a:lnTo>
                  <a:lnTo>
                    <a:pt x="14909" y="2567"/>
                  </a:lnTo>
                  <a:lnTo>
                    <a:pt x="15196" y="2864"/>
                  </a:lnTo>
                  <a:lnTo>
                    <a:pt x="15471" y="3182"/>
                  </a:lnTo>
                  <a:lnTo>
                    <a:pt x="15726" y="3511"/>
                  </a:lnTo>
                  <a:lnTo>
                    <a:pt x="15970" y="3860"/>
                  </a:lnTo>
                  <a:lnTo>
                    <a:pt x="16203" y="4210"/>
                  </a:lnTo>
                  <a:lnTo>
                    <a:pt x="16404" y="4581"/>
                  </a:lnTo>
                  <a:lnTo>
                    <a:pt x="16606" y="4953"/>
                  </a:lnTo>
                  <a:lnTo>
                    <a:pt x="16775" y="5345"/>
                  </a:lnTo>
                  <a:lnTo>
                    <a:pt x="16934" y="5737"/>
                  </a:lnTo>
                  <a:lnTo>
                    <a:pt x="17072" y="6140"/>
                  </a:lnTo>
                  <a:lnTo>
                    <a:pt x="17189" y="6554"/>
                  </a:lnTo>
                  <a:lnTo>
                    <a:pt x="17284" y="6978"/>
                  </a:lnTo>
                  <a:lnTo>
                    <a:pt x="17359" y="7413"/>
                  </a:lnTo>
                  <a:lnTo>
                    <a:pt x="17422" y="7847"/>
                  </a:lnTo>
                  <a:lnTo>
                    <a:pt x="17454" y="8293"/>
                  </a:lnTo>
                  <a:lnTo>
                    <a:pt x="17465" y="87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5888375" y="3662000"/>
              <a:ext cx="203875" cy="203875"/>
            </a:xfrm>
            <a:custGeom>
              <a:avLst/>
              <a:gdLst/>
              <a:ahLst/>
              <a:cxnLst/>
              <a:rect l="l" t="t" r="r" b="b"/>
              <a:pathLst>
                <a:path w="8155" h="8155" extrusionOk="0">
                  <a:moveTo>
                    <a:pt x="3903" y="1"/>
                  </a:moveTo>
                  <a:lnTo>
                    <a:pt x="3691" y="11"/>
                  </a:lnTo>
                  <a:lnTo>
                    <a:pt x="3489" y="43"/>
                  </a:lnTo>
                  <a:lnTo>
                    <a:pt x="3288" y="75"/>
                  </a:lnTo>
                  <a:lnTo>
                    <a:pt x="3086" y="117"/>
                  </a:lnTo>
                  <a:lnTo>
                    <a:pt x="2885" y="181"/>
                  </a:lnTo>
                  <a:lnTo>
                    <a:pt x="2683" y="245"/>
                  </a:lnTo>
                  <a:lnTo>
                    <a:pt x="2492" y="319"/>
                  </a:lnTo>
                  <a:lnTo>
                    <a:pt x="2302" y="404"/>
                  </a:lnTo>
                  <a:lnTo>
                    <a:pt x="2121" y="499"/>
                  </a:lnTo>
                  <a:lnTo>
                    <a:pt x="1952" y="594"/>
                  </a:lnTo>
                  <a:lnTo>
                    <a:pt x="1782" y="701"/>
                  </a:lnTo>
                  <a:lnTo>
                    <a:pt x="1623" y="817"/>
                  </a:lnTo>
                  <a:lnTo>
                    <a:pt x="1464" y="944"/>
                  </a:lnTo>
                  <a:lnTo>
                    <a:pt x="1315" y="1072"/>
                  </a:lnTo>
                  <a:lnTo>
                    <a:pt x="1178" y="1209"/>
                  </a:lnTo>
                  <a:lnTo>
                    <a:pt x="1040" y="1347"/>
                  </a:lnTo>
                  <a:lnTo>
                    <a:pt x="913" y="1506"/>
                  </a:lnTo>
                  <a:lnTo>
                    <a:pt x="796" y="1655"/>
                  </a:lnTo>
                  <a:lnTo>
                    <a:pt x="679" y="1814"/>
                  </a:lnTo>
                  <a:lnTo>
                    <a:pt x="584" y="1984"/>
                  </a:lnTo>
                  <a:lnTo>
                    <a:pt x="478" y="2153"/>
                  </a:lnTo>
                  <a:lnTo>
                    <a:pt x="393" y="2323"/>
                  </a:lnTo>
                  <a:lnTo>
                    <a:pt x="319" y="2503"/>
                  </a:lnTo>
                  <a:lnTo>
                    <a:pt x="245" y="2694"/>
                  </a:lnTo>
                  <a:lnTo>
                    <a:pt x="181" y="2874"/>
                  </a:lnTo>
                  <a:lnTo>
                    <a:pt x="128" y="3065"/>
                  </a:lnTo>
                  <a:lnTo>
                    <a:pt x="85" y="3256"/>
                  </a:lnTo>
                  <a:lnTo>
                    <a:pt x="43" y="3457"/>
                  </a:lnTo>
                  <a:lnTo>
                    <a:pt x="22" y="3648"/>
                  </a:lnTo>
                  <a:lnTo>
                    <a:pt x="11" y="3850"/>
                  </a:lnTo>
                  <a:lnTo>
                    <a:pt x="1" y="4051"/>
                  </a:lnTo>
                  <a:lnTo>
                    <a:pt x="1" y="4253"/>
                  </a:lnTo>
                  <a:lnTo>
                    <a:pt x="22" y="4454"/>
                  </a:lnTo>
                  <a:lnTo>
                    <a:pt x="43" y="4656"/>
                  </a:lnTo>
                  <a:lnTo>
                    <a:pt x="75" y="4868"/>
                  </a:lnTo>
                  <a:lnTo>
                    <a:pt x="128" y="5069"/>
                  </a:lnTo>
                  <a:lnTo>
                    <a:pt x="181" y="5271"/>
                  </a:lnTo>
                  <a:lnTo>
                    <a:pt x="245" y="5472"/>
                  </a:lnTo>
                  <a:lnTo>
                    <a:pt x="319" y="5663"/>
                  </a:lnTo>
                  <a:lnTo>
                    <a:pt x="404" y="5843"/>
                  </a:lnTo>
                  <a:lnTo>
                    <a:pt x="499" y="6023"/>
                  </a:lnTo>
                  <a:lnTo>
                    <a:pt x="594" y="6204"/>
                  </a:lnTo>
                  <a:lnTo>
                    <a:pt x="711" y="6373"/>
                  </a:lnTo>
                  <a:lnTo>
                    <a:pt x="828" y="6532"/>
                  </a:lnTo>
                  <a:lnTo>
                    <a:pt x="944" y="6681"/>
                  </a:lnTo>
                  <a:lnTo>
                    <a:pt x="1072" y="6829"/>
                  </a:lnTo>
                  <a:lnTo>
                    <a:pt x="1209" y="6978"/>
                  </a:lnTo>
                  <a:lnTo>
                    <a:pt x="1358" y="7105"/>
                  </a:lnTo>
                  <a:lnTo>
                    <a:pt x="1506" y="7232"/>
                  </a:lnTo>
                  <a:lnTo>
                    <a:pt x="1665" y="7359"/>
                  </a:lnTo>
                  <a:lnTo>
                    <a:pt x="1824" y="7465"/>
                  </a:lnTo>
                  <a:lnTo>
                    <a:pt x="1983" y="7571"/>
                  </a:lnTo>
                  <a:lnTo>
                    <a:pt x="2153" y="7667"/>
                  </a:lnTo>
                  <a:lnTo>
                    <a:pt x="2333" y="7762"/>
                  </a:lnTo>
                  <a:lnTo>
                    <a:pt x="2514" y="7837"/>
                  </a:lnTo>
                  <a:lnTo>
                    <a:pt x="2694" y="7911"/>
                  </a:lnTo>
                  <a:lnTo>
                    <a:pt x="2874" y="7974"/>
                  </a:lnTo>
                  <a:lnTo>
                    <a:pt x="3065" y="8027"/>
                  </a:lnTo>
                  <a:lnTo>
                    <a:pt x="3256" y="8070"/>
                  </a:lnTo>
                  <a:lnTo>
                    <a:pt x="3457" y="8102"/>
                  </a:lnTo>
                  <a:lnTo>
                    <a:pt x="3648" y="8133"/>
                  </a:lnTo>
                  <a:lnTo>
                    <a:pt x="3850" y="8144"/>
                  </a:lnTo>
                  <a:lnTo>
                    <a:pt x="4051" y="8155"/>
                  </a:lnTo>
                  <a:lnTo>
                    <a:pt x="4253" y="8144"/>
                  </a:lnTo>
                  <a:lnTo>
                    <a:pt x="4454" y="8133"/>
                  </a:lnTo>
                  <a:lnTo>
                    <a:pt x="4666" y="8112"/>
                  </a:lnTo>
                  <a:lnTo>
                    <a:pt x="4868" y="8070"/>
                  </a:lnTo>
                  <a:lnTo>
                    <a:pt x="5069" y="8027"/>
                  </a:lnTo>
                  <a:lnTo>
                    <a:pt x="5271" y="7974"/>
                  </a:lnTo>
                  <a:lnTo>
                    <a:pt x="5472" y="7911"/>
                  </a:lnTo>
                  <a:lnTo>
                    <a:pt x="5663" y="7826"/>
                  </a:lnTo>
                  <a:lnTo>
                    <a:pt x="5854" y="7752"/>
                  </a:lnTo>
                  <a:lnTo>
                    <a:pt x="6034" y="7656"/>
                  </a:lnTo>
                  <a:lnTo>
                    <a:pt x="6204" y="7550"/>
                  </a:lnTo>
                  <a:lnTo>
                    <a:pt x="6373" y="7444"/>
                  </a:lnTo>
                  <a:lnTo>
                    <a:pt x="6532" y="7328"/>
                  </a:lnTo>
                  <a:lnTo>
                    <a:pt x="6691" y="7211"/>
                  </a:lnTo>
                  <a:lnTo>
                    <a:pt x="6840" y="7073"/>
                  </a:lnTo>
                  <a:lnTo>
                    <a:pt x="6978" y="6935"/>
                  </a:lnTo>
                  <a:lnTo>
                    <a:pt x="7116" y="6797"/>
                  </a:lnTo>
                  <a:lnTo>
                    <a:pt x="7243" y="6649"/>
                  </a:lnTo>
                  <a:lnTo>
                    <a:pt x="7359" y="6490"/>
                  </a:lnTo>
                  <a:lnTo>
                    <a:pt x="7476" y="6331"/>
                  </a:lnTo>
                  <a:lnTo>
                    <a:pt x="7582" y="6161"/>
                  </a:lnTo>
                  <a:lnTo>
                    <a:pt x="7678" y="5992"/>
                  </a:lnTo>
                  <a:lnTo>
                    <a:pt x="7762" y="5822"/>
                  </a:lnTo>
                  <a:lnTo>
                    <a:pt x="7837" y="5642"/>
                  </a:lnTo>
                  <a:lnTo>
                    <a:pt x="7911" y="5461"/>
                  </a:lnTo>
                  <a:lnTo>
                    <a:pt x="7974" y="5271"/>
                  </a:lnTo>
                  <a:lnTo>
                    <a:pt x="8027" y="5080"/>
                  </a:lnTo>
                  <a:lnTo>
                    <a:pt x="8070" y="4889"/>
                  </a:lnTo>
                  <a:lnTo>
                    <a:pt x="8112" y="4698"/>
                  </a:lnTo>
                  <a:lnTo>
                    <a:pt x="8133" y="4497"/>
                  </a:lnTo>
                  <a:lnTo>
                    <a:pt x="8155" y="4295"/>
                  </a:lnTo>
                  <a:lnTo>
                    <a:pt x="8155" y="4094"/>
                  </a:lnTo>
                  <a:lnTo>
                    <a:pt x="8155" y="3892"/>
                  </a:lnTo>
                  <a:lnTo>
                    <a:pt x="8133" y="3691"/>
                  </a:lnTo>
                  <a:lnTo>
                    <a:pt x="8112" y="3489"/>
                  </a:lnTo>
                  <a:lnTo>
                    <a:pt x="8080" y="3288"/>
                  </a:lnTo>
                  <a:lnTo>
                    <a:pt x="8027" y="3076"/>
                  </a:lnTo>
                  <a:lnTo>
                    <a:pt x="7974" y="2874"/>
                  </a:lnTo>
                  <a:lnTo>
                    <a:pt x="7911" y="2683"/>
                  </a:lnTo>
                  <a:lnTo>
                    <a:pt x="7837" y="2492"/>
                  </a:lnTo>
                  <a:lnTo>
                    <a:pt x="7752" y="2302"/>
                  </a:lnTo>
                  <a:lnTo>
                    <a:pt x="7656" y="2121"/>
                  </a:lnTo>
                  <a:lnTo>
                    <a:pt x="7561" y="1952"/>
                  </a:lnTo>
                  <a:lnTo>
                    <a:pt x="7444" y="1782"/>
                  </a:lnTo>
                  <a:lnTo>
                    <a:pt x="7338" y="1623"/>
                  </a:lnTo>
                  <a:lnTo>
                    <a:pt x="7211" y="1464"/>
                  </a:lnTo>
                  <a:lnTo>
                    <a:pt x="7084" y="1316"/>
                  </a:lnTo>
                  <a:lnTo>
                    <a:pt x="6946" y="1178"/>
                  </a:lnTo>
                  <a:lnTo>
                    <a:pt x="6797" y="1040"/>
                  </a:lnTo>
                  <a:lnTo>
                    <a:pt x="6649" y="913"/>
                  </a:lnTo>
                  <a:lnTo>
                    <a:pt x="6501" y="796"/>
                  </a:lnTo>
                  <a:lnTo>
                    <a:pt x="6331" y="679"/>
                  </a:lnTo>
                  <a:lnTo>
                    <a:pt x="6172" y="573"/>
                  </a:lnTo>
                  <a:lnTo>
                    <a:pt x="6002" y="478"/>
                  </a:lnTo>
                  <a:lnTo>
                    <a:pt x="5822" y="393"/>
                  </a:lnTo>
                  <a:lnTo>
                    <a:pt x="5642" y="308"/>
                  </a:lnTo>
                  <a:lnTo>
                    <a:pt x="5461" y="245"/>
                  </a:lnTo>
                  <a:lnTo>
                    <a:pt x="5281" y="181"/>
                  </a:lnTo>
                  <a:lnTo>
                    <a:pt x="5090" y="128"/>
                  </a:lnTo>
                  <a:lnTo>
                    <a:pt x="4899" y="75"/>
                  </a:lnTo>
                  <a:lnTo>
                    <a:pt x="4698" y="43"/>
                  </a:lnTo>
                  <a:lnTo>
                    <a:pt x="4507" y="22"/>
                  </a:lnTo>
                  <a:lnTo>
                    <a:pt x="43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5888375" y="3662000"/>
              <a:ext cx="203875" cy="203875"/>
            </a:xfrm>
            <a:custGeom>
              <a:avLst/>
              <a:gdLst/>
              <a:ahLst/>
              <a:cxnLst/>
              <a:rect l="l" t="t" r="r" b="b"/>
              <a:pathLst>
                <a:path w="8155" h="8155" fill="none" extrusionOk="0">
                  <a:moveTo>
                    <a:pt x="8027" y="3076"/>
                  </a:moveTo>
                  <a:lnTo>
                    <a:pt x="8027" y="3076"/>
                  </a:lnTo>
                  <a:lnTo>
                    <a:pt x="8080" y="3288"/>
                  </a:lnTo>
                  <a:lnTo>
                    <a:pt x="8112" y="3489"/>
                  </a:lnTo>
                  <a:lnTo>
                    <a:pt x="8133" y="3691"/>
                  </a:lnTo>
                  <a:lnTo>
                    <a:pt x="8155" y="3892"/>
                  </a:lnTo>
                  <a:lnTo>
                    <a:pt x="8155" y="4094"/>
                  </a:lnTo>
                  <a:lnTo>
                    <a:pt x="8155" y="4295"/>
                  </a:lnTo>
                  <a:lnTo>
                    <a:pt x="8133" y="4497"/>
                  </a:lnTo>
                  <a:lnTo>
                    <a:pt x="8112" y="4698"/>
                  </a:lnTo>
                  <a:lnTo>
                    <a:pt x="8070" y="4889"/>
                  </a:lnTo>
                  <a:lnTo>
                    <a:pt x="8027" y="5080"/>
                  </a:lnTo>
                  <a:lnTo>
                    <a:pt x="7974" y="5271"/>
                  </a:lnTo>
                  <a:lnTo>
                    <a:pt x="7911" y="5461"/>
                  </a:lnTo>
                  <a:lnTo>
                    <a:pt x="7837" y="5642"/>
                  </a:lnTo>
                  <a:lnTo>
                    <a:pt x="7762" y="5822"/>
                  </a:lnTo>
                  <a:lnTo>
                    <a:pt x="7678" y="5992"/>
                  </a:lnTo>
                  <a:lnTo>
                    <a:pt x="7582" y="6161"/>
                  </a:lnTo>
                  <a:lnTo>
                    <a:pt x="7476" y="6331"/>
                  </a:lnTo>
                  <a:lnTo>
                    <a:pt x="7359" y="6490"/>
                  </a:lnTo>
                  <a:lnTo>
                    <a:pt x="7243" y="6649"/>
                  </a:lnTo>
                  <a:lnTo>
                    <a:pt x="7116" y="6797"/>
                  </a:lnTo>
                  <a:lnTo>
                    <a:pt x="6978" y="6935"/>
                  </a:lnTo>
                  <a:lnTo>
                    <a:pt x="6840" y="7073"/>
                  </a:lnTo>
                  <a:lnTo>
                    <a:pt x="6691" y="7211"/>
                  </a:lnTo>
                  <a:lnTo>
                    <a:pt x="6532" y="7328"/>
                  </a:lnTo>
                  <a:lnTo>
                    <a:pt x="6373" y="7444"/>
                  </a:lnTo>
                  <a:lnTo>
                    <a:pt x="6204" y="7550"/>
                  </a:lnTo>
                  <a:lnTo>
                    <a:pt x="6034" y="7656"/>
                  </a:lnTo>
                  <a:lnTo>
                    <a:pt x="5854" y="7752"/>
                  </a:lnTo>
                  <a:lnTo>
                    <a:pt x="5663" y="7826"/>
                  </a:lnTo>
                  <a:lnTo>
                    <a:pt x="5472" y="7911"/>
                  </a:lnTo>
                  <a:lnTo>
                    <a:pt x="5271" y="7974"/>
                  </a:lnTo>
                  <a:lnTo>
                    <a:pt x="5069" y="8027"/>
                  </a:lnTo>
                  <a:lnTo>
                    <a:pt x="5069" y="8027"/>
                  </a:lnTo>
                  <a:lnTo>
                    <a:pt x="4868" y="8070"/>
                  </a:lnTo>
                  <a:lnTo>
                    <a:pt x="4666" y="8112"/>
                  </a:lnTo>
                  <a:lnTo>
                    <a:pt x="4454" y="8133"/>
                  </a:lnTo>
                  <a:lnTo>
                    <a:pt x="4253" y="8144"/>
                  </a:lnTo>
                  <a:lnTo>
                    <a:pt x="4051" y="8155"/>
                  </a:lnTo>
                  <a:lnTo>
                    <a:pt x="3850" y="8144"/>
                  </a:lnTo>
                  <a:lnTo>
                    <a:pt x="3648" y="8133"/>
                  </a:lnTo>
                  <a:lnTo>
                    <a:pt x="3457" y="8102"/>
                  </a:lnTo>
                  <a:lnTo>
                    <a:pt x="3256" y="8070"/>
                  </a:lnTo>
                  <a:lnTo>
                    <a:pt x="3065" y="8027"/>
                  </a:lnTo>
                  <a:lnTo>
                    <a:pt x="2874" y="7974"/>
                  </a:lnTo>
                  <a:lnTo>
                    <a:pt x="2694" y="7911"/>
                  </a:lnTo>
                  <a:lnTo>
                    <a:pt x="2514" y="7837"/>
                  </a:lnTo>
                  <a:lnTo>
                    <a:pt x="2333" y="7762"/>
                  </a:lnTo>
                  <a:lnTo>
                    <a:pt x="2153" y="7667"/>
                  </a:lnTo>
                  <a:lnTo>
                    <a:pt x="1983" y="7571"/>
                  </a:lnTo>
                  <a:lnTo>
                    <a:pt x="1824" y="7465"/>
                  </a:lnTo>
                  <a:lnTo>
                    <a:pt x="1665" y="7359"/>
                  </a:lnTo>
                  <a:lnTo>
                    <a:pt x="1506" y="7232"/>
                  </a:lnTo>
                  <a:lnTo>
                    <a:pt x="1358" y="7105"/>
                  </a:lnTo>
                  <a:lnTo>
                    <a:pt x="1209" y="6978"/>
                  </a:lnTo>
                  <a:lnTo>
                    <a:pt x="1072" y="6829"/>
                  </a:lnTo>
                  <a:lnTo>
                    <a:pt x="944" y="6681"/>
                  </a:lnTo>
                  <a:lnTo>
                    <a:pt x="828" y="6532"/>
                  </a:lnTo>
                  <a:lnTo>
                    <a:pt x="711" y="6373"/>
                  </a:lnTo>
                  <a:lnTo>
                    <a:pt x="594" y="6204"/>
                  </a:lnTo>
                  <a:lnTo>
                    <a:pt x="499" y="6023"/>
                  </a:lnTo>
                  <a:lnTo>
                    <a:pt x="404" y="5843"/>
                  </a:lnTo>
                  <a:lnTo>
                    <a:pt x="319" y="5663"/>
                  </a:lnTo>
                  <a:lnTo>
                    <a:pt x="245" y="5472"/>
                  </a:lnTo>
                  <a:lnTo>
                    <a:pt x="181" y="5271"/>
                  </a:lnTo>
                  <a:lnTo>
                    <a:pt x="128" y="5069"/>
                  </a:lnTo>
                  <a:lnTo>
                    <a:pt x="128" y="5069"/>
                  </a:lnTo>
                  <a:lnTo>
                    <a:pt x="75" y="4868"/>
                  </a:lnTo>
                  <a:lnTo>
                    <a:pt x="43" y="4656"/>
                  </a:lnTo>
                  <a:lnTo>
                    <a:pt x="22" y="4454"/>
                  </a:lnTo>
                  <a:lnTo>
                    <a:pt x="1" y="4253"/>
                  </a:lnTo>
                  <a:lnTo>
                    <a:pt x="1" y="4051"/>
                  </a:lnTo>
                  <a:lnTo>
                    <a:pt x="11" y="3850"/>
                  </a:lnTo>
                  <a:lnTo>
                    <a:pt x="22" y="3648"/>
                  </a:lnTo>
                  <a:lnTo>
                    <a:pt x="43" y="3457"/>
                  </a:lnTo>
                  <a:lnTo>
                    <a:pt x="85" y="3256"/>
                  </a:lnTo>
                  <a:lnTo>
                    <a:pt x="128" y="3065"/>
                  </a:lnTo>
                  <a:lnTo>
                    <a:pt x="181" y="2874"/>
                  </a:lnTo>
                  <a:lnTo>
                    <a:pt x="245" y="2694"/>
                  </a:lnTo>
                  <a:lnTo>
                    <a:pt x="319" y="2503"/>
                  </a:lnTo>
                  <a:lnTo>
                    <a:pt x="393" y="2323"/>
                  </a:lnTo>
                  <a:lnTo>
                    <a:pt x="478" y="2153"/>
                  </a:lnTo>
                  <a:lnTo>
                    <a:pt x="584" y="1984"/>
                  </a:lnTo>
                  <a:lnTo>
                    <a:pt x="679" y="1814"/>
                  </a:lnTo>
                  <a:lnTo>
                    <a:pt x="796" y="1655"/>
                  </a:lnTo>
                  <a:lnTo>
                    <a:pt x="913" y="1506"/>
                  </a:lnTo>
                  <a:lnTo>
                    <a:pt x="1040" y="1347"/>
                  </a:lnTo>
                  <a:lnTo>
                    <a:pt x="1178" y="1209"/>
                  </a:lnTo>
                  <a:lnTo>
                    <a:pt x="1315" y="1072"/>
                  </a:lnTo>
                  <a:lnTo>
                    <a:pt x="1464" y="944"/>
                  </a:lnTo>
                  <a:lnTo>
                    <a:pt x="1623" y="817"/>
                  </a:lnTo>
                  <a:lnTo>
                    <a:pt x="1782" y="701"/>
                  </a:lnTo>
                  <a:lnTo>
                    <a:pt x="1952" y="594"/>
                  </a:lnTo>
                  <a:lnTo>
                    <a:pt x="2121" y="499"/>
                  </a:lnTo>
                  <a:lnTo>
                    <a:pt x="2302" y="404"/>
                  </a:lnTo>
                  <a:lnTo>
                    <a:pt x="2492" y="319"/>
                  </a:lnTo>
                  <a:lnTo>
                    <a:pt x="2683" y="245"/>
                  </a:lnTo>
                  <a:lnTo>
                    <a:pt x="2885" y="181"/>
                  </a:lnTo>
                  <a:lnTo>
                    <a:pt x="3086" y="117"/>
                  </a:lnTo>
                  <a:lnTo>
                    <a:pt x="3086" y="117"/>
                  </a:lnTo>
                  <a:lnTo>
                    <a:pt x="3288" y="75"/>
                  </a:lnTo>
                  <a:lnTo>
                    <a:pt x="3489" y="43"/>
                  </a:lnTo>
                  <a:lnTo>
                    <a:pt x="3691" y="11"/>
                  </a:lnTo>
                  <a:lnTo>
                    <a:pt x="3903" y="1"/>
                  </a:lnTo>
                  <a:lnTo>
                    <a:pt x="4104" y="1"/>
                  </a:lnTo>
                  <a:lnTo>
                    <a:pt x="4306" y="1"/>
                  </a:lnTo>
                  <a:lnTo>
                    <a:pt x="4507" y="22"/>
                  </a:lnTo>
                  <a:lnTo>
                    <a:pt x="4698" y="43"/>
                  </a:lnTo>
                  <a:lnTo>
                    <a:pt x="4899" y="75"/>
                  </a:lnTo>
                  <a:lnTo>
                    <a:pt x="5090" y="128"/>
                  </a:lnTo>
                  <a:lnTo>
                    <a:pt x="5281" y="181"/>
                  </a:lnTo>
                  <a:lnTo>
                    <a:pt x="5461" y="245"/>
                  </a:lnTo>
                  <a:lnTo>
                    <a:pt x="5642" y="308"/>
                  </a:lnTo>
                  <a:lnTo>
                    <a:pt x="5822" y="393"/>
                  </a:lnTo>
                  <a:lnTo>
                    <a:pt x="6002" y="478"/>
                  </a:lnTo>
                  <a:lnTo>
                    <a:pt x="6172" y="573"/>
                  </a:lnTo>
                  <a:lnTo>
                    <a:pt x="6331" y="679"/>
                  </a:lnTo>
                  <a:lnTo>
                    <a:pt x="6501" y="796"/>
                  </a:lnTo>
                  <a:lnTo>
                    <a:pt x="6649" y="913"/>
                  </a:lnTo>
                  <a:lnTo>
                    <a:pt x="6797" y="1040"/>
                  </a:lnTo>
                  <a:lnTo>
                    <a:pt x="6946" y="1178"/>
                  </a:lnTo>
                  <a:lnTo>
                    <a:pt x="7084" y="1316"/>
                  </a:lnTo>
                  <a:lnTo>
                    <a:pt x="7211" y="1464"/>
                  </a:lnTo>
                  <a:lnTo>
                    <a:pt x="7338" y="1623"/>
                  </a:lnTo>
                  <a:lnTo>
                    <a:pt x="7444" y="1782"/>
                  </a:lnTo>
                  <a:lnTo>
                    <a:pt x="7561" y="1952"/>
                  </a:lnTo>
                  <a:lnTo>
                    <a:pt x="7656" y="2121"/>
                  </a:lnTo>
                  <a:lnTo>
                    <a:pt x="7752" y="2302"/>
                  </a:lnTo>
                  <a:lnTo>
                    <a:pt x="7837" y="2492"/>
                  </a:lnTo>
                  <a:lnTo>
                    <a:pt x="7911" y="2683"/>
                  </a:lnTo>
                  <a:lnTo>
                    <a:pt x="7974" y="2874"/>
                  </a:lnTo>
                  <a:lnTo>
                    <a:pt x="8027" y="30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5942975" y="3368825"/>
              <a:ext cx="203625" cy="170725"/>
            </a:xfrm>
            <a:custGeom>
              <a:avLst/>
              <a:gdLst/>
              <a:ahLst/>
              <a:cxnLst/>
              <a:rect l="l" t="t" r="r" b="b"/>
              <a:pathLst>
                <a:path w="8145" h="6829" extrusionOk="0">
                  <a:moveTo>
                    <a:pt x="8144" y="0"/>
                  </a:moveTo>
                  <a:lnTo>
                    <a:pt x="7773" y="22"/>
                  </a:lnTo>
                  <a:lnTo>
                    <a:pt x="7402" y="64"/>
                  </a:lnTo>
                  <a:lnTo>
                    <a:pt x="7031" y="117"/>
                  </a:lnTo>
                  <a:lnTo>
                    <a:pt x="6681" y="191"/>
                  </a:lnTo>
                  <a:lnTo>
                    <a:pt x="6321" y="276"/>
                  </a:lnTo>
                  <a:lnTo>
                    <a:pt x="5971" y="372"/>
                  </a:lnTo>
                  <a:lnTo>
                    <a:pt x="5631" y="488"/>
                  </a:lnTo>
                  <a:lnTo>
                    <a:pt x="5303" y="615"/>
                  </a:lnTo>
                  <a:lnTo>
                    <a:pt x="4974" y="753"/>
                  </a:lnTo>
                  <a:lnTo>
                    <a:pt x="4645" y="902"/>
                  </a:lnTo>
                  <a:lnTo>
                    <a:pt x="4338" y="1061"/>
                  </a:lnTo>
                  <a:lnTo>
                    <a:pt x="4030" y="1241"/>
                  </a:lnTo>
                  <a:lnTo>
                    <a:pt x="3733" y="1432"/>
                  </a:lnTo>
                  <a:lnTo>
                    <a:pt x="3436" y="1633"/>
                  </a:lnTo>
                  <a:lnTo>
                    <a:pt x="3161" y="1845"/>
                  </a:lnTo>
                  <a:lnTo>
                    <a:pt x="2885" y="2057"/>
                  </a:lnTo>
                  <a:lnTo>
                    <a:pt x="2620" y="2291"/>
                  </a:lnTo>
                  <a:lnTo>
                    <a:pt x="2366" y="2535"/>
                  </a:lnTo>
                  <a:lnTo>
                    <a:pt x="2122" y="2789"/>
                  </a:lnTo>
                  <a:lnTo>
                    <a:pt x="1888" y="3054"/>
                  </a:lnTo>
                  <a:lnTo>
                    <a:pt x="1666" y="3319"/>
                  </a:lnTo>
                  <a:lnTo>
                    <a:pt x="1454" y="3606"/>
                  </a:lnTo>
                  <a:lnTo>
                    <a:pt x="1252" y="3892"/>
                  </a:lnTo>
                  <a:lnTo>
                    <a:pt x="1061" y="4189"/>
                  </a:lnTo>
                  <a:lnTo>
                    <a:pt x="892" y="4496"/>
                  </a:lnTo>
                  <a:lnTo>
                    <a:pt x="722" y="4804"/>
                  </a:lnTo>
                  <a:lnTo>
                    <a:pt x="574" y="5132"/>
                  </a:lnTo>
                  <a:lnTo>
                    <a:pt x="733" y="4814"/>
                  </a:lnTo>
                  <a:lnTo>
                    <a:pt x="902" y="4507"/>
                  </a:lnTo>
                  <a:lnTo>
                    <a:pt x="1083" y="4199"/>
                  </a:lnTo>
                  <a:lnTo>
                    <a:pt x="1273" y="3913"/>
                  </a:lnTo>
                  <a:lnTo>
                    <a:pt x="1475" y="3627"/>
                  </a:lnTo>
                  <a:lnTo>
                    <a:pt x="1687" y="3340"/>
                  </a:lnTo>
                  <a:lnTo>
                    <a:pt x="1910" y="3075"/>
                  </a:lnTo>
                  <a:lnTo>
                    <a:pt x="2143" y="2810"/>
                  </a:lnTo>
                  <a:lnTo>
                    <a:pt x="2387" y="2566"/>
                  </a:lnTo>
                  <a:lnTo>
                    <a:pt x="2641" y="2323"/>
                  </a:lnTo>
                  <a:lnTo>
                    <a:pt x="2906" y="2089"/>
                  </a:lnTo>
                  <a:lnTo>
                    <a:pt x="3171" y="1877"/>
                  </a:lnTo>
                  <a:lnTo>
                    <a:pt x="3458" y="1665"/>
                  </a:lnTo>
                  <a:lnTo>
                    <a:pt x="3744" y="1464"/>
                  </a:lnTo>
                  <a:lnTo>
                    <a:pt x="4041" y="1283"/>
                  </a:lnTo>
                  <a:lnTo>
                    <a:pt x="4348" y="1103"/>
                  </a:lnTo>
                  <a:lnTo>
                    <a:pt x="4666" y="944"/>
                  </a:lnTo>
                  <a:lnTo>
                    <a:pt x="4985" y="796"/>
                  </a:lnTo>
                  <a:lnTo>
                    <a:pt x="5313" y="658"/>
                  </a:lnTo>
                  <a:lnTo>
                    <a:pt x="5642" y="531"/>
                  </a:lnTo>
                  <a:lnTo>
                    <a:pt x="5992" y="425"/>
                  </a:lnTo>
                  <a:lnTo>
                    <a:pt x="6331" y="318"/>
                  </a:lnTo>
                  <a:lnTo>
                    <a:pt x="6681" y="244"/>
                  </a:lnTo>
                  <a:lnTo>
                    <a:pt x="7042" y="170"/>
                  </a:lnTo>
                  <a:lnTo>
                    <a:pt x="7402" y="117"/>
                  </a:lnTo>
                  <a:lnTo>
                    <a:pt x="7773" y="75"/>
                  </a:lnTo>
                  <a:lnTo>
                    <a:pt x="8144" y="53"/>
                  </a:lnTo>
                  <a:lnTo>
                    <a:pt x="8144" y="0"/>
                  </a:lnTo>
                  <a:close/>
                  <a:moveTo>
                    <a:pt x="574" y="5132"/>
                  </a:moveTo>
                  <a:lnTo>
                    <a:pt x="425" y="5451"/>
                  </a:lnTo>
                  <a:lnTo>
                    <a:pt x="298" y="5790"/>
                  </a:lnTo>
                  <a:lnTo>
                    <a:pt x="192" y="6129"/>
                  </a:lnTo>
                  <a:lnTo>
                    <a:pt x="308" y="5790"/>
                  </a:lnTo>
                  <a:lnTo>
                    <a:pt x="436" y="5461"/>
                  </a:lnTo>
                  <a:lnTo>
                    <a:pt x="574" y="5132"/>
                  </a:lnTo>
                  <a:close/>
                  <a:moveTo>
                    <a:pt x="192" y="6129"/>
                  </a:moveTo>
                  <a:lnTo>
                    <a:pt x="86" y="6479"/>
                  </a:lnTo>
                  <a:lnTo>
                    <a:pt x="1" y="6829"/>
                  </a:lnTo>
                  <a:lnTo>
                    <a:pt x="96" y="6479"/>
                  </a:lnTo>
                  <a:lnTo>
                    <a:pt x="192" y="6129"/>
                  </a:lnTo>
                  <a:close/>
                </a:path>
              </a:pathLst>
            </a:custGeom>
            <a:solidFill>
              <a:srgbClr val="589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5942975" y="3368825"/>
              <a:ext cx="203625" cy="170725"/>
            </a:xfrm>
            <a:custGeom>
              <a:avLst/>
              <a:gdLst/>
              <a:ahLst/>
              <a:cxnLst/>
              <a:rect l="l" t="t" r="r" b="b"/>
              <a:pathLst>
                <a:path w="8145" h="6829" fill="none" extrusionOk="0">
                  <a:moveTo>
                    <a:pt x="8144" y="0"/>
                  </a:moveTo>
                  <a:lnTo>
                    <a:pt x="8144" y="0"/>
                  </a:lnTo>
                  <a:lnTo>
                    <a:pt x="7773" y="22"/>
                  </a:lnTo>
                  <a:lnTo>
                    <a:pt x="7402" y="64"/>
                  </a:lnTo>
                  <a:lnTo>
                    <a:pt x="7031" y="117"/>
                  </a:lnTo>
                  <a:lnTo>
                    <a:pt x="6681" y="191"/>
                  </a:lnTo>
                  <a:lnTo>
                    <a:pt x="6321" y="276"/>
                  </a:lnTo>
                  <a:lnTo>
                    <a:pt x="5971" y="372"/>
                  </a:lnTo>
                  <a:lnTo>
                    <a:pt x="5631" y="488"/>
                  </a:lnTo>
                  <a:lnTo>
                    <a:pt x="5303" y="615"/>
                  </a:lnTo>
                  <a:lnTo>
                    <a:pt x="4974" y="753"/>
                  </a:lnTo>
                  <a:lnTo>
                    <a:pt x="4645" y="902"/>
                  </a:lnTo>
                  <a:lnTo>
                    <a:pt x="4338" y="1061"/>
                  </a:lnTo>
                  <a:lnTo>
                    <a:pt x="4030" y="1241"/>
                  </a:lnTo>
                  <a:lnTo>
                    <a:pt x="3733" y="1432"/>
                  </a:lnTo>
                  <a:lnTo>
                    <a:pt x="3436" y="1633"/>
                  </a:lnTo>
                  <a:lnTo>
                    <a:pt x="3161" y="1845"/>
                  </a:lnTo>
                  <a:lnTo>
                    <a:pt x="2885" y="2057"/>
                  </a:lnTo>
                  <a:lnTo>
                    <a:pt x="2620" y="2291"/>
                  </a:lnTo>
                  <a:lnTo>
                    <a:pt x="2366" y="2535"/>
                  </a:lnTo>
                  <a:lnTo>
                    <a:pt x="2122" y="2789"/>
                  </a:lnTo>
                  <a:lnTo>
                    <a:pt x="1888" y="3054"/>
                  </a:lnTo>
                  <a:lnTo>
                    <a:pt x="1666" y="3319"/>
                  </a:lnTo>
                  <a:lnTo>
                    <a:pt x="1454" y="3606"/>
                  </a:lnTo>
                  <a:lnTo>
                    <a:pt x="1252" y="3892"/>
                  </a:lnTo>
                  <a:lnTo>
                    <a:pt x="1061" y="4189"/>
                  </a:lnTo>
                  <a:lnTo>
                    <a:pt x="892" y="4496"/>
                  </a:lnTo>
                  <a:lnTo>
                    <a:pt x="722" y="4804"/>
                  </a:lnTo>
                  <a:lnTo>
                    <a:pt x="574" y="5132"/>
                  </a:lnTo>
                  <a:lnTo>
                    <a:pt x="425" y="5451"/>
                  </a:lnTo>
                  <a:lnTo>
                    <a:pt x="298" y="5790"/>
                  </a:lnTo>
                  <a:lnTo>
                    <a:pt x="192" y="6129"/>
                  </a:lnTo>
                  <a:lnTo>
                    <a:pt x="86" y="6479"/>
                  </a:lnTo>
                  <a:lnTo>
                    <a:pt x="1" y="6829"/>
                  </a:lnTo>
                  <a:lnTo>
                    <a:pt x="1" y="6829"/>
                  </a:lnTo>
                  <a:lnTo>
                    <a:pt x="96" y="6479"/>
                  </a:lnTo>
                  <a:lnTo>
                    <a:pt x="192" y="6129"/>
                  </a:lnTo>
                  <a:lnTo>
                    <a:pt x="308" y="5790"/>
                  </a:lnTo>
                  <a:lnTo>
                    <a:pt x="436" y="5461"/>
                  </a:lnTo>
                  <a:lnTo>
                    <a:pt x="574" y="5132"/>
                  </a:lnTo>
                  <a:lnTo>
                    <a:pt x="733" y="4814"/>
                  </a:lnTo>
                  <a:lnTo>
                    <a:pt x="902" y="4507"/>
                  </a:lnTo>
                  <a:lnTo>
                    <a:pt x="1083" y="4199"/>
                  </a:lnTo>
                  <a:lnTo>
                    <a:pt x="1273" y="3913"/>
                  </a:lnTo>
                  <a:lnTo>
                    <a:pt x="1475" y="3627"/>
                  </a:lnTo>
                  <a:lnTo>
                    <a:pt x="1687" y="3340"/>
                  </a:lnTo>
                  <a:lnTo>
                    <a:pt x="1910" y="3075"/>
                  </a:lnTo>
                  <a:lnTo>
                    <a:pt x="2143" y="2810"/>
                  </a:lnTo>
                  <a:lnTo>
                    <a:pt x="2387" y="2566"/>
                  </a:lnTo>
                  <a:lnTo>
                    <a:pt x="2641" y="2323"/>
                  </a:lnTo>
                  <a:lnTo>
                    <a:pt x="2906" y="2089"/>
                  </a:lnTo>
                  <a:lnTo>
                    <a:pt x="3171" y="1877"/>
                  </a:lnTo>
                  <a:lnTo>
                    <a:pt x="3458" y="1665"/>
                  </a:lnTo>
                  <a:lnTo>
                    <a:pt x="3744" y="1464"/>
                  </a:lnTo>
                  <a:lnTo>
                    <a:pt x="4041" y="1283"/>
                  </a:lnTo>
                  <a:lnTo>
                    <a:pt x="4348" y="1103"/>
                  </a:lnTo>
                  <a:lnTo>
                    <a:pt x="4666" y="944"/>
                  </a:lnTo>
                  <a:lnTo>
                    <a:pt x="4985" y="796"/>
                  </a:lnTo>
                  <a:lnTo>
                    <a:pt x="5313" y="658"/>
                  </a:lnTo>
                  <a:lnTo>
                    <a:pt x="5642" y="531"/>
                  </a:lnTo>
                  <a:lnTo>
                    <a:pt x="5992" y="425"/>
                  </a:lnTo>
                  <a:lnTo>
                    <a:pt x="6331" y="318"/>
                  </a:lnTo>
                  <a:lnTo>
                    <a:pt x="6681" y="244"/>
                  </a:lnTo>
                  <a:lnTo>
                    <a:pt x="7042" y="170"/>
                  </a:lnTo>
                  <a:lnTo>
                    <a:pt x="7402" y="117"/>
                  </a:lnTo>
                  <a:lnTo>
                    <a:pt x="7773" y="75"/>
                  </a:lnTo>
                  <a:lnTo>
                    <a:pt x="8144" y="53"/>
                  </a:lnTo>
                  <a:lnTo>
                    <a:pt x="81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5937950" y="3370150"/>
              <a:ext cx="214200" cy="435025"/>
            </a:xfrm>
            <a:custGeom>
              <a:avLst/>
              <a:gdLst/>
              <a:ahLst/>
              <a:cxnLst/>
              <a:rect l="l" t="t" r="r" b="b"/>
              <a:pathLst>
                <a:path w="8568" h="17401" extrusionOk="0">
                  <a:moveTo>
                    <a:pt x="8345" y="0"/>
                  </a:moveTo>
                  <a:lnTo>
                    <a:pt x="7974" y="22"/>
                  </a:lnTo>
                  <a:lnTo>
                    <a:pt x="7603" y="64"/>
                  </a:lnTo>
                  <a:lnTo>
                    <a:pt x="7243" y="117"/>
                  </a:lnTo>
                  <a:lnTo>
                    <a:pt x="6882" y="191"/>
                  </a:lnTo>
                  <a:lnTo>
                    <a:pt x="6532" y="265"/>
                  </a:lnTo>
                  <a:lnTo>
                    <a:pt x="6193" y="372"/>
                  </a:lnTo>
                  <a:lnTo>
                    <a:pt x="5843" y="478"/>
                  </a:lnTo>
                  <a:lnTo>
                    <a:pt x="5514" y="605"/>
                  </a:lnTo>
                  <a:lnTo>
                    <a:pt x="5186" y="743"/>
                  </a:lnTo>
                  <a:lnTo>
                    <a:pt x="4867" y="891"/>
                  </a:lnTo>
                  <a:lnTo>
                    <a:pt x="4549" y="1050"/>
                  </a:lnTo>
                  <a:lnTo>
                    <a:pt x="4242" y="1230"/>
                  </a:lnTo>
                  <a:lnTo>
                    <a:pt x="3945" y="1411"/>
                  </a:lnTo>
                  <a:lnTo>
                    <a:pt x="3659" y="1612"/>
                  </a:lnTo>
                  <a:lnTo>
                    <a:pt x="3372" y="1824"/>
                  </a:lnTo>
                  <a:lnTo>
                    <a:pt x="3107" y="2036"/>
                  </a:lnTo>
                  <a:lnTo>
                    <a:pt x="2842" y="2270"/>
                  </a:lnTo>
                  <a:lnTo>
                    <a:pt x="2588" y="2513"/>
                  </a:lnTo>
                  <a:lnTo>
                    <a:pt x="2344" y="2757"/>
                  </a:lnTo>
                  <a:lnTo>
                    <a:pt x="2111" y="3022"/>
                  </a:lnTo>
                  <a:lnTo>
                    <a:pt x="1888" y="3287"/>
                  </a:lnTo>
                  <a:lnTo>
                    <a:pt x="1676" y="3574"/>
                  </a:lnTo>
                  <a:lnTo>
                    <a:pt x="1474" y="3860"/>
                  </a:lnTo>
                  <a:lnTo>
                    <a:pt x="1284" y="4146"/>
                  </a:lnTo>
                  <a:lnTo>
                    <a:pt x="1103" y="4454"/>
                  </a:lnTo>
                  <a:lnTo>
                    <a:pt x="934" y="4761"/>
                  </a:lnTo>
                  <a:lnTo>
                    <a:pt x="775" y="5079"/>
                  </a:lnTo>
                  <a:lnTo>
                    <a:pt x="637" y="5408"/>
                  </a:lnTo>
                  <a:lnTo>
                    <a:pt x="509" y="5737"/>
                  </a:lnTo>
                  <a:lnTo>
                    <a:pt x="393" y="6076"/>
                  </a:lnTo>
                  <a:lnTo>
                    <a:pt x="297" y="6426"/>
                  </a:lnTo>
                  <a:lnTo>
                    <a:pt x="202" y="6776"/>
                  </a:lnTo>
                  <a:lnTo>
                    <a:pt x="160" y="7020"/>
                  </a:lnTo>
                  <a:lnTo>
                    <a:pt x="107" y="7264"/>
                  </a:lnTo>
                  <a:lnTo>
                    <a:pt x="75" y="7508"/>
                  </a:lnTo>
                  <a:lnTo>
                    <a:pt x="43" y="7762"/>
                  </a:lnTo>
                  <a:lnTo>
                    <a:pt x="22" y="8017"/>
                  </a:lnTo>
                  <a:lnTo>
                    <a:pt x="11" y="8271"/>
                  </a:lnTo>
                  <a:lnTo>
                    <a:pt x="0" y="8525"/>
                  </a:lnTo>
                  <a:lnTo>
                    <a:pt x="0" y="8780"/>
                  </a:lnTo>
                  <a:lnTo>
                    <a:pt x="11" y="9204"/>
                  </a:lnTo>
                  <a:lnTo>
                    <a:pt x="54" y="9607"/>
                  </a:lnTo>
                  <a:lnTo>
                    <a:pt x="107" y="10021"/>
                  </a:lnTo>
                  <a:lnTo>
                    <a:pt x="170" y="10413"/>
                  </a:lnTo>
                  <a:lnTo>
                    <a:pt x="266" y="10805"/>
                  </a:lnTo>
                  <a:lnTo>
                    <a:pt x="372" y="11198"/>
                  </a:lnTo>
                  <a:lnTo>
                    <a:pt x="488" y="11569"/>
                  </a:lnTo>
                  <a:lnTo>
                    <a:pt x="637" y="11940"/>
                  </a:lnTo>
                  <a:lnTo>
                    <a:pt x="859" y="11866"/>
                  </a:lnTo>
                  <a:lnTo>
                    <a:pt x="1103" y="11791"/>
                  </a:lnTo>
                  <a:lnTo>
                    <a:pt x="1347" y="11738"/>
                  </a:lnTo>
                  <a:lnTo>
                    <a:pt x="1602" y="11707"/>
                  </a:lnTo>
                  <a:lnTo>
                    <a:pt x="1845" y="11675"/>
                  </a:lnTo>
                  <a:lnTo>
                    <a:pt x="2270" y="11675"/>
                  </a:lnTo>
                  <a:lnTo>
                    <a:pt x="2439" y="11685"/>
                  </a:lnTo>
                  <a:lnTo>
                    <a:pt x="2609" y="11707"/>
                  </a:lnTo>
                  <a:lnTo>
                    <a:pt x="2768" y="11728"/>
                  </a:lnTo>
                  <a:lnTo>
                    <a:pt x="2938" y="11760"/>
                  </a:lnTo>
                  <a:lnTo>
                    <a:pt x="3097" y="11802"/>
                  </a:lnTo>
                  <a:lnTo>
                    <a:pt x="3256" y="11844"/>
                  </a:lnTo>
                  <a:lnTo>
                    <a:pt x="3415" y="11897"/>
                  </a:lnTo>
                  <a:lnTo>
                    <a:pt x="3574" y="11950"/>
                  </a:lnTo>
                  <a:lnTo>
                    <a:pt x="3733" y="12014"/>
                  </a:lnTo>
                  <a:lnTo>
                    <a:pt x="3881" y="12078"/>
                  </a:lnTo>
                  <a:lnTo>
                    <a:pt x="4030" y="12162"/>
                  </a:lnTo>
                  <a:lnTo>
                    <a:pt x="4168" y="12237"/>
                  </a:lnTo>
                  <a:lnTo>
                    <a:pt x="4316" y="12332"/>
                  </a:lnTo>
                  <a:lnTo>
                    <a:pt x="4454" y="12417"/>
                  </a:lnTo>
                  <a:lnTo>
                    <a:pt x="4581" y="12523"/>
                  </a:lnTo>
                  <a:lnTo>
                    <a:pt x="4708" y="12618"/>
                  </a:lnTo>
                  <a:lnTo>
                    <a:pt x="4836" y="12735"/>
                  </a:lnTo>
                  <a:lnTo>
                    <a:pt x="4963" y="12841"/>
                  </a:lnTo>
                  <a:lnTo>
                    <a:pt x="5080" y="12968"/>
                  </a:lnTo>
                  <a:lnTo>
                    <a:pt x="5186" y="13085"/>
                  </a:lnTo>
                  <a:lnTo>
                    <a:pt x="5292" y="13223"/>
                  </a:lnTo>
                  <a:lnTo>
                    <a:pt x="5398" y="13350"/>
                  </a:lnTo>
                  <a:lnTo>
                    <a:pt x="5493" y="13488"/>
                  </a:lnTo>
                  <a:lnTo>
                    <a:pt x="5578" y="13636"/>
                  </a:lnTo>
                  <a:lnTo>
                    <a:pt x="5663" y="13785"/>
                  </a:lnTo>
                  <a:lnTo>
                    <a:pt x="5748" y="13933"/>
                  </a:lnTo>
                  <a:lnTo>
                    <a:pt x="5822" y="14092"/>
                  </a:lnTo>
                  <a:lnTo>
                    <a:pt x="5885" y="14251"/>
                  </a:lnTo>
                  <a:lnTo>
                    <a:pt x="5949" y="14410"/>
                  </a:lnTo>
                  <a:lnTo>
                    <a:pt x="6002" y="14580"/>
                  </a:lnTo>
                  <a:lnTo>
                    <a:pt x="6044" y="14750"/>
                  </a:lnTo>
                  <a:lnTo>
                    <a:pt x="6108" y="15036"/>
                  </a:lnTo>
                  <a:lnTo>
                    <a:pt x="6150" y="15322"/>
                  </a:lnTo>
                  <a:lnTo>
                    <a:pt x="6172" y="15598"/>
                  </a:lnTo>
                  <a:lnTo>
                    <a:pt x="6172" y="15884"/>
                  </a:lnTo>
                  <a:lnTo>
                    <a:pt x="6150" y="16160"/>
                  </a:lnTo>
                  <a:lnTo>
                    <a:pt x="6119" y="16436"/>
                  </a:lnTo>
                  <a:lnTo>
                    <a:pt x="6055" y="16701"/>
                  </a:lnTo>
                  <a:lnTo>
                    <a:pt x="5991" y="16966"/>
                  </a:lnTo>
                  <a:lnTo>
                    <a:pt x="6299" y="17061"/>
                  </a:lnTo>
                  <a:lnTo>
                    <a:pt x="6606" y="17146"/>
                  </a:lnTo>
                  <a:lnTo>
                    <a:pt x="6924" y="17210"/>
                  </a:lnTo>
                  <a:lnTo>
                    <a:pt x="7243" y="17273"/>
                  </a:lnTo>
                  <a:lnTo>
                    <a:pt x="7571" y="17326"/>
                  </a:lnTo>
                  <a:lnTo>
                    <a:pt x="7900" y="17358"/>
                  </a:lnTo>
                  <a:lnTo>
                    <a:pt x="8229" y="17390"/>
                  </a:lnTo>
                  <a:lnTo>
                    <a:pt x="8568" y="17401"/>
                  </a:lnTo>
                  <a:lnTo>
                    <a:pt x="8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5937950" y="3370150"/>
              <a:ext cx="214200" cy="435025"/>
            </a:xfrm>
            <a:custGeom>
              <a:avLst/>
              <a:gdLst/>
              <a:ahLst/>
              <a:cxnLst/>
              <a:rect l="l" t="t" r="r" b="b"/>
              <a:pathLst>
                <a:path w="8568" h="17401" fill="none" extrusionOk="0">
                  <a:moveTo>
                    <a:pt x="8345" y="0"/>
                  </a:moveTo>
                  <a:lnTo>
                    <a:pt x="8345" y="0"/>
                  </a:lnTo>
                  <a:lnTo>
                    <a:pt x="7974" y="22"/>
                  </a:lnTo>
                  <a:lnTo>
                    <a:pt x="7603" y="64"/>
                  </a:lnTo>
                  <a:lnTo>
                    <a:pt x="7243" y="117"/>
                  </a:lnTo>
                  <a:lnTo>
                    <a:pt x="6882" y="191"/>
                  </a:lnTo>
                  <a:lnTo>
                    <a:pt x="6532" y="265"/>
                  </a:lnTo>
                  <a:lnTo>
                    <a:pt x="6193" y="372"/>
                  </a:lnTo>
                  <a:lnTo>
                    <a:pt x="5843" y="478"/>
                  </a:lnTo>
                  <a:lnTo>
                    <a:pt x="5514" y="605"/>
                  </a:lnTo>
                  <a:lnTo>
                    <a:pt x="5186" y="743"/>
                  </a:lnTo>
                  <a:lnTo>
                    <a:pt x="4867" y="891"/>
                  </a:lnTo>
                  <a:lnTo>
                    <a:pt x="4549" y="1050"/>
                  </a:lnTo>
                  <a:lnTo>
                    <a:pt x="4242" y="1230"/>
                  </a:lnTo>
                  <a:lnTo>
                    <a:pt x="3945" y="1411"/>
                  </a:lnTo>
                  <a:lnTo>
                    <a:pt x="3659" y="1612"/>
                  </a:lnTo>
                  <a:lnTo>
                    <a:pt x="3372" y="1824"/>
                  </a:lnTo>
                  <a:lnTo>
                    <a:pt x="3107" y="2036"/>
                  </a:lnTo>
                  <a:lnTo>
                    <a:pt x="2842" y="2270"/>
                  </a:lnTo>
                  <a:lnTo>
                    <a:pt x="2588" y="2513"/>
                  </a:lnTo>
                  <a:lnTo>
                    <a:pt x="2344" y="2757"/>
                  </a:lnTo>
                  <a:lnTo>
                    <a:pt x="2111" y="3022"/>
                  </a:lnTo>
                  <a:lnTo>
                    <a:pt x="1888" y="3287"/>
                  </a:lnTo>
                  <a:lnTo>
                    <a:pt x="1676" y="3574"/>
                  </a:lnTo>
                  <a:lnTo>
                    <a:pt x="1474" y="3860"/>
                  </a:lnTo>
                  <a:lnTo>
                    <a:pt x="1284" y="4146"/>
                  </a:lnTo>
                  <a:lnTo>
                    <a:pt x="1103" y="4454"/>
                  </a:lnTo>
                  <a:lnTo>
                    <a:pt x="934" y="4761"/>
                  </a:lnTo>
                  <a:lnTo>
                    <a:pt x="775" y="5079"/>
                  </a:lnTo>
                  <a:lnTo>
                    <a:pt x="637" y="5408"/>
                  </a:lnTo>
                  <a:lnTo>
                    <a:pt x="509" y="5737"/>
                  </a:lnTo>
                  <a:lnTo>
                    <a:pt x="393" y="6076"/>
                  </a:lnTo>
                  <a:lnTo>
                    <a:pt x="297" y="6426"/>
                  </a:lnTo>
                  <a:lnTo>
                    <a:pt x="202" y="6776"/>
                  </a:lnTo>
                  <a:lnTo>
                    <a:pt x="202" y="6776"/>
                  </a:lnTo>
                  <a:lnTo>
                    <a:pt x="160" y="7020"/>
                  </a:lnTo>
                  <a:lnTo>
                    <a:pt x="107" y="7264"/>
                  </a:lnTo>
                  <a:lnTo>
                    <a:pt x="75" y="7508"/>
                  </a:lnTo>
                  <a:lnTo>
                    <a:pt x="43" y="7762"/>
                  </a:lnTo>
                  <a:lnTo>
                    <a:pt x="22" y="8017"/>
                  </a:lnTo>
                  <a:lnTo>
                    <a:pt x="11" y="8271"/>
                  </a:lnTo>
                  <a:lnTo>
                    <a:pt x="0" y="8525"/>
                  </a:lnTo>
                  <a:lnTo>
                    <a:pt x="0" y="8780"/>
                  </a:lnTo>
                  <a:lnTo>
                    <a:pt x="0" y="8780"/>
                  </a:lnTo>
                  <a:lnTo>
                    <a:pt x="11" y="9204"/>
                  </a:lnTo>
                  <a:lnTo>
                    <a:pt x="54" y="9607"/>
                  </a:lnTo>
                  <a:lnTo>
                    <a:pt x="107" y="10021"/>
                  </a:lnTo>
                  <a:lnTo>
                    <a:pt x="170" y="10413"/>
                  </a:lnTo>
                  <a:lnTo>
                    <a:pt x="266" y="10805"/>
                  </a:lnTo>
                  <a:lnTo>
                    <a:pt x="372" y="11198"/>
                  </a:lnTo>
                  <a:lnTo>
                    <a:pt x="488" y="11569"/>
                  </a:lnTo>
                  <a:lnTo>
                    <a:pt x="637" y="11940"/>
                  </a:lnTo>
                  <a:lnTo>
                    <a:pt x="637" y="11940"/>
                  </a:lnTo>
                  <a:lnTo>
                    <a:pt x="859" y="11866"/>
                  </a:lnTo>
                  <a:lnTo>
                    <a:pt x="1103" y="11791"/>
                  </a:lnTo>
                  <a:lnTo>
                    <a:pt x="1103" y="11791"/>
                  </a:lnTo>
                  <a:lnTo>
                    <a:pt x="1347" y="11738"/>
                  </a:lnTo>
                  <a:lnTo>
                    <a:pt x="1602" y="11707"/>
                  </a:lnTo>
                  <a:lnTo>
                    <a:pt x="1845" y="11675"/>
                  </a:lnTo>
                  <a:lnTo>
                    <a:pt x="2100" y="11675"/>
                  </a:lnTo>
                  <a:lnTo>
                    <a:pt x="2100" y="11675"/>
                  </a:lnTo>
                  <a:lnTo>
                    <a:pt x="2270" y="11675"/>
                  </a:lnTo>
                  <a:lnTo>
                    <a:pt x="2439" y="11685"/>
                  </a:lnTo>
                  <a:lnTo>
                    <a:pt x="2609" y="11707"/>
                  </a:lnTo>
                  <a:lnTo>
                    <a:pt x="2768" y="11728"/>
                  </a:lnTo>
                  <a:lnTo>
                    <a:pt x="2938" y="11760"/>
                  </a:lnTo>
                  <a:lnTo>
                    <a:pt x="3097" y="11802"/>
                  </a:lnTo>
                  <a:lnTo>
                    <a:pt x="3256" y="11844"/>
                  </a:lnTo>
                  <a:lnTo>
                    <a:pt x="3415" y="11897"/>
                  </a:lnTo>
                  <a:lnTo>
                    <a:pt x="3574" y="11950"/>
                  </a:lnTo>
                  <a:lnTo>
                    <a:pt x="3733" y="12014"/>
                  </a:lnTo>
                  <a:lnTo>
                    <a:pt x="3881" y="12078"/>
                  </a:lnTo>
                  <a:lnTo>
                    <a:pt x="4030" y="12162"/>
                  </a:lnTo>
                  <a:lnTo>
                    <a:pt x="4168" y="12237"/>
                  </a:lnTo>
                  <a:lnTo>
                    <a:pt x="4316" y="12332"/>
                  </a:lnTo>
                  <a:lnTo>
                    <a:pt x="4454" y="12417"/>
                  </a:lnTo>
                  <a:lnTo>
                    <a:pt x="4581" y="12523"/>
                  </a:lnTo>
                  <a:lnTo>
                    <a:pt x="4708" y="12618"/>
                  </a:lnTo>
                  <a:lnTo>
                    <a:pt x="4836" y="12735"/>
                  </a:lnTo>
                  <a:lnTo>
                    <a:pt x="4963" y="12841"/>
                  </a:lnTo>
                  <a:lnTo>
                    <a:pt x="5080" y="12968"/>
                  </a:lnTo>
                  <a:lnTo>
                    <a:pt x="5186" y="13085"/>
                  </a:lnTo>
                  <a:lnTo>
                    <a:pt x="5292" y="13223"/>
                  </a:lnTo>
                  <a:lnTo>
                    <a:pt x="5398" y="13350"/>
                  </a:lnTo>
                  <a:lnTo>
                    <a:pt x="5493" y="13488"/>
                  </a:lnTo>
                  <a:lnTo>
                    <a:pt x="5578" y="13636"/>
                  </a:lnTo>
                  <a:lnTo>
                    <a:pt x="5663" y="13785"/>
                  </a:lnTo>
                  <a:lnTo>
                    <a:pt x="5748" y="13933"/>
                  </a:lnTo>
                  <a:lnTo>
                    <a:pt x="5822" y="14092"/>
                  </a:lnTo>
                  <a:lnTo>
                    <a:pt x="5885" y="14251"/>
                  </a:lnTo>
                  <a:lnTo>
                    <a:pt x="5949" y="14410"/>
                  </a:lnTo>
                  <a:lnTo>
                    <a:pt x="6002" y="14580"/>
                  </a:lnTo>
                  <a:lnTo>
                    <a:pt x="6044" y="14750"/>
                  </a:lnTo>
                  <a:lnTo>
                    <a:pt x="6044" y="14750"/>
                  </a:lnTo>
                  <a:lnTo>
                    <a:pt x="6108" y="15036"/>
                  </a:lnTo>
                  <a:lnTo>
                    <a:pt x="6150" y="15322"/>
                  </a:lnTo>
                  <a:lnTo>
                    <a:pt x="6172" y="15598"/>
                  </a:lnTo>
                  <a:lnTo>
                    <a:pt x="6172" y="15884"/>
                  </a:lnTo>
                  <a:lnTo>
                    <a:pt x="6150" y="16160"/>
                  </a:lnTo>
                  <a:lnTo>
                    <a:pt x="6119" y="16436"/>
                  </a:lnTo>
                  <a:lnTo>
                    <a:pt x="6055" y="16701"/>
                  </a:lnTo>
                  <a:lnTo>
                    <a:pt x="5991" y="16966"/>
                  </a:lnTo>
                  <a:lnTo>
                    <a:pt x="5991" y="16966"/>
                  </a:lnTo>
                  <a:lnTo>
                    <a:pt x="6299" y="17061"/>
                  </a:lnTo>
                  <a:lnTo>
                    <a:pt x="6606" y="17146"/>
                  </a:lnTo>
                  <a:lnTo>
                    <a:pt x="6924" y="17210"/>
                  </a:lnTo>
                  <a:lnTo>
                    <a:pt x="7243" y="17273"/>
                  </a:lnTo>
                  <a:lnTo>
                    <a:pt x="7571" y="17326"/>
                  </a:lnTo>
                  <a:lnTo>
                    <a:pt x="7900" y="17358"/>
                  </a:lnTo>
                  <a:lnTo>
                    <a:pt x="8229" y="17390"/>
                  </a:lnTo>
                  <a:lnTo>
                    <a:pt x="8568" y="17401"/>
                  </a:lnTo>
                  <a:lnTo>
                    <a:pt x="834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5953850" y="3662000"/>
              <a:ext cx="138400" cy="132300"/>
            </a:xfrm>
            <a:custGeom>
              <a:avLst/>
              <a:gdLst/>
              <a:ahLst/>
              <a:cxnLst/>
              <a:rect l="l" t="t" r="r" b="b"/>
              <a:pathLst>
                <a:path w="5536" h="5292" extrusionOk="0">
                  <a:moveTo>
                    <a:pt x="1209" y="1"/>
                  </a:moveTo>
                  <a:lnTo>
                    <a:pt x="966" y="33"/>
                  </a:lnTo>
                  <a:lnTo>
                    <a:pt x="711" y="64"/>
                  </a:lnTo>
                  <a:lnTo>
                    <a:pt x="467" y="117"/>
                  </a:lnTo>
                  <a:lnTo>
                    <a:pt x="223" y="192"/>
                  </a:lnTo>
                  <a:lnTo>
                    <a:pt x="1" y="266"/>
                  </a:lnTo>
                  <a:lnTo>
                    <a:pt x="86" y="488"/>
                  </a:lnTo>
                  <a:lnTo>
                    <a:pt x="192" y="711"/>
                  </a:lnTo>
                  <a:lnTo>
                    <a:pt x="287" y="923"/>
                  </a:lnTo>
                  <a:lnTo>
                    <a:pt x="404" y="1135"/>
                  </a:lnTo>
                  <a:lnTo>
                    <a:pt x="520" y="1337"/>
                  </a:lnTo>
                  <a:lnTo>
                    <a:pt x="637" y="1538"/>
                  </a:lnTo>
                  <a:lnTo>
                    <a:pt x="764" y="1740"/>
                  </a:lnTo>
                  <a:lnTo>
                    <a:pt x="891" y="1941"/>
                  </a:lnTo>
                  <a:lnTo>
                    <a:pt x="1029" y="2132"/>
                  </a:lnTo>
                  <a:lnTo>
                    <a:pt x="1167" y="2323"/>
                  </a:lnTo>
                  <a:lnTo>
                    <a:pt x="1475" y="2683"/>
                  </a:lnTo>
                  <a:lnTo>
                    <a:pt x="1782" y="3033"/>
                  </a:lnTo>
                  <a:lnTo>
                    <a:pt x="2121" y="3362"/>
                  </a:lnTo>
                  <a:lnTo>
                    <a:pt x="2471" y="3680"/>
                  </a:lnTo>
                  <a:lnTo>
                    <a:pt x="2842" y="3966"/>
                  </a:lnTo>
                  <a:lnTo>
                    <a:pt x="3224" y="4242"/>
                  </a:lnTo>
                  <a:lnTo>
                    <a:pt x="3426" y="4369"/>
                  </a:lnTo>
                  <a:lnTo>
                    <a:pt x="3627" y="4497"/>
                  </a:lnTo>
                  <a:lnTo>
                    <a:pt x="3829" y="4613"/>
                  </a:lnTo>
                  <a:lnTo>
                    <a:pt x="4041" y="4730"/>
                  </a:lnTo>
                  <a:lnTo>
                    <a:pt x="4242" y="4836"/>
                  </a:lnTo>
                  <a:lnTo>
                    <a:pt x="4465" y="4942"/>
                  </a:lnTo>
                  <a:lnTo>
                    <a:pt x="4677" y="5037"/>
                  </a:lnTo>
                  <a:lnTo>
                    <a:pt x="4899" y="5122"/>
                  </a:lnTo>
                  <a:lnTo>
                    <a:pt x="5122" y="5207"/>
                  </a:lnTo>
                  <a:lnTo>
                    <a:pt x="5355" y="5292"/>
                  </a:lnTo>
                  <a:lnTo>
                    <a:pt x="5419" y="5027"/>
                  </a:lnTo>
                  <a:lnTo>
                    <a:pt x="5483" y="4762"/>
                  </a:lnTo>
                  <a:lnTo>
                    <a:pt x="5514" y="4486"/>
                  </a:lnTo>
                  <a:lnTo>
                    <a:pt x="5536" y="4210"/>
                  </a:lnTo>
                  <a:lnTo>
                    <a:pt x="5536" y="3924"/>
                  </a:lnTo>
                  <a:lnTo>
                    <a:pt x="5514" y="3648"/>
                  </a:lnTo>
                  <a:lnTo>
                    <a:pt x="5472" y="3362"/>
                  </a:lnTo>
                  <a:lnTo>
                    <a:pt x="5408" y="3076"/>
                  </a:lnTo>
                  <a:lnTo>
                    <a:pt x="5366" y="2906"/>
                  </a:lnTo>
                  <a:lnTo>
                    <a:pt x="5313" y="2736"/>
                  </a:lnTo>
                  <a:lnTo>
                    <a:pt x="5249" y="2577"/>
                  </a:lnTo>
                  <a:lnTo>
                    <a:pt x="5186" y="2418"/>
                  </a:lnTo>
                  <a:lnTo>
                    <a:pt x="5112" y="2259"/>
                  </a:lnTo>
                  <a:lnTo>
                    <a:pt x="5027" y="2111"/>
                  </a:lnTo>
                  <a:lnTo>
                    <a:pt x="4942" y="1962"/>
                  </a:lnTo>
                  <a:lnTo>
                    <a:pt x="4857" y="1814"/>
                  </a:lnTo>
                  <a:lnTo>
                    <a:pt x="4762" y="1676"/>
                  </a:lnTo>
                  <a:lnTo>
                    <a:pt x="4656" y="1549"/>
                  </a:lnTo>
                  <a:lnTo>
                    <a:pt x="4550" y="1411"/>
                  </a:lnTo>
                  <a:lnTo>
                    <a:pt x="4444" y="1294"/>
                  </a:lnTo>
                  <a:lnTo>
                    <a:pt x="4327" y="1167"/>
                  </a:lnTo>
                  <a:lnTo>
                    <a:pt x="4200" y="1061"/>
                  </a:lnTo>
                  <a:lnTo>
                    <a:pt x="4072" y="944"/>
                  </a:lnTo>
                  <a:lnTo>
                    <a:pt x="3945" y="849"/>
                  </a:lnTo>
                  <a:lnTo>
                    <a:pt x="3818" y="743"/>
                  </a:lnTo>
                  <a:lnTo>
                    <a:pt x="3680" y="658"/>
                  </a:lnTo>
                  <a:lnTo>
                    <a:pt x="3532" y="563"/>
                  </a:lnTo>
                  <a:lnTo>
                    <a:pt x="3394" y="488"/>
                  </a:lnTo>
                  <a:lnTo>
                    <a:pt x="3245" y="404"/>
                  </a:lnTo>
                  <a:lnTo>
                    <a:pt x="3097" y="340"/>
                  </a:lnTo>
                  <a:lnTo>
                    <a:pt x="2938" y="276"/>
                  </a:lnTo>
                  <a:lnTo>
                    <a:pt x="2779" y="223"/>
                  </a:lnTo>
                  <a:lnTo>
                    <a:pt x="2620" y="170"/>
                  </a:lnTo>
                  <a:lnTo>
                    <a:pt x="2461" y="128"/>
                  </a:lnTo>
                  <a:lnTo>
                    <a:pt x="2302" y="86"/>
                  </a:lnTo>
                  <a:lnTo>
                    <a:pt x="2132" y="54"/>
                  </a:lnTo>
                  <a:lnTo>
                    <a:pt x="1973" y="33"/>
                  </a:lnTo>
                  <a:lnTo>
                    <a:pt x="1803" y="11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5953850" y="3662000"/>
              <a:ext cx="138400" cy="132300"/>
            </a:xfrm>
            <a:custGeom>
              <a:avLst/>
              <a:gdLst/>
              <a:ahLst/>
              <a:cxnLst/>
              <a:rect l="l" t="t" r="r" b="b"/>
              <a:pathLst>
                <a:path w="5536" h="5292" fill="none" extrusionOk="0">
                  <a:moveTo>
                    <a:pt x="1464" y="1"/>
                  </a:moveTo>
                  <a:lnTo>
                    <a:pt x="1464" y="1"/>
                  </a:lnTo>
                  <a:lnTo>
                    <a:pt x="1209" y="1"/>
                  </a:lnTo>
                  <a:lnTo>
                    <a:pt x="966" y="33"/>
                  </a:lnTo>
                  <a:lnTo>
                    <a:pt x="711" y="64"/>
                  </a:lnTo>
                  <a:lnTo>
                    <a:pt x="467" y="117"/>
                  </a:lnTo>
                  <a:lnTo>
                    <a:pt x="467" y="117"/>
                  </a:lnTo>
                  <a:lnTo>
                    <a:pt x="223" y="192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86" y="488"/>
                  </a:lnTo>
                  <a:lnTo>
                    <a:pt x="192" y="711"/>
                  </a:lnTo>
                  <a:lnTo>
                    <a:pt x="287" y="923"/>
                  </a:lnTo>
                  <a:lnTo>
                    <a:pt x="404" y="1135"/>
                  </a:lnTo>
                  <a:lnTo>
                    <a:pt x="520" y="1337"/>
                  </a:lnTo>
                  <a:lnTo>
                    <a:pt x="637" y="1538"/>
                  </a:lnTo>
                  <a:lnTo>
                    <a:pt x="764" y="1740"/>
                  </a:lnTo>
                  <a:lnTo>
                    <a:pt x="891" y="1941"/>
                  </a:lnTo>
                  <a:lnTo>
                    <a:pt x="1029" y="2132"/>
                  </a:lnTo>
                  <a:lnTo>
                    <a:pt x="1167" y="2323"/>
                  </a:lnTo>
                  <a:lnTo>
                    <a:pt x="1475" y="2683"/>
                  </a:lnTo>
                  <a:lnTo>
                    <a:pt x="1782" y="3033"/>
                  </a:lnTo>
                  <a:lnTo>
                    <a:pt x="2121" y="3362"/>
                  </a:lnTo>
                  <a:lnTo>
                    <a:pt x="2471" y="3680"/>
                  </a:lnTo>
                  <a:lnTo>
                    <a:pt x="2842" y="3966"/>
                  </a:lnTo>
                  <a:lnTo>
                    <a:pt x="3224" y="4242"/>
                  </a:lnTo>
                  <a:lnTo>
                    <a:pt x="3426" y="4369"/>
                  </a:lnTo>
                  <a:lnTo>
                    <a:pt x="3627" y="4497"/>
                  </a:lnTo>
                  <a:lnTo>
                    <a:pt x="3829" y="4613"/>
                  </a:lnTo>
                  <a:lnTo>
                    <a:pt x="4041" y="4730"/>
                  </a:lnTo>
                  <a:lnTo>
                    <a:pt x="4242" y="4836"/>
                  </a:lnTo>
                  <a:lnTo>
                    <a:pt x="4465" y="4942"/>
                  </a:lnTo>
                  <a:lnTo>
                    <a:pt x="4677" y="5037"/>
                  </a:lnTo>
                  <a:lnTo>
                    <a:pt x="4899" y="5122"/>
                  </a:lnTo>
                  <a:lnTo>
                    <a:pt x="5122" y="5207"/>
                  </a:lnTo>
                  <a:lnTo>
                    <a:pt x="5355" y="5292"/>
                  </a:lnTo>
                  <a:lnTo>
                    <a:pt x="5355" y="5292"/>
                  </a:lnTo>
                  <a:lnTo>
                    <a:pt x="5419" y="5027"/>
                  </a:lnTo>
                  <a:lnTo>
                    <a:pt x="5483" y="4762"/>
                  </a:lnTo>
                  <a:lnTo>
                    <a:pt x="5514" y="4486"/>
                  </a:lnTo>
                  <a:lnTo>
                    <a:pt x="5536" y="4210"/>
                  </a:lnTo>
                  <a:lnTo>
                    <a:pt x="5536" y="3924"/>
                  </a:lnTo>
                  <a:lnTo>
                    <a:pt x="5514" y="3648"/>
                  </a:lnTo>
                  <a:lnTo>
                    <a:pt x="5472" y="3362"/>
                  </a:lnTo>
                  <a:lnTo>
                    <a:pt x="5408" y="3076"/>
                  </a:lnTo>
                  <a:lnTo>
                    <a:pt x="5408" y="3076"/>
                  </a:lnTo>
                  <a:lnTo>
                    <a:pt x="5366" y="2906"/>
                  </a:lnTo>
                  <a:lnTo>
                    <a:pt x="5313" y="2736"/>
                  </a:lnTo>
                  <a:lnTo>
                    <a:pt x="5249" y="2577"/>
                  </a:lnTo>
                  <a:lnTo>
                    <a:pt x="5186" y="2418"/>
                  </a:lnTo>
                  <a:lnTo>
                    <a:pt x="5112" y="2259"/>
                  </a:lnTo>
                  <a:lnTo>
                    <a:pt x="5027" y="2111"/>
                  </a:lnTo>
                  <a:lnTo>
                    <a:pt x="4942" y="1962"/>
                  </a:lnTo>
                  <a:lnTo>
                    <a:pt x="4857" y="1814"/>
                  </a:lnTo>
                  <a:lnTo>
                    <a:pt x="4762" y="1676"/>
                  </a:lnTo>
                  <a:lnTo>
                    <a:pt x="4656" y="1549"/>
                  </a:lnTo>
                  <a:lnTo>
                    <a:pt x="4550" y="1411"/>
                  </a:lnTo>
                  <a:lnTo>
                    <a:pt x="4444" y="1294"/>
                  </a:lnTo>
                  <a:lnTo>
                    <a:pt x="4327" y="1167"/>
                  </a:lnTo>
                  <a:lnTo>
                    <a:pt x="4200" y="1061"/>
                  </a:lnTo>
                  <a:lnTo>
                    <a:pt x="4072" y="944"/>
                  </a:lnTo>
                  <a:lnTo>
                    <a:pt x="3945" y="849"/>
                  </a:lnTo>
                  <a:lnTo>
                    <a:pt x="3818" y="743"/>
                  </a:lnTo>
                  <a:lnTo>
                    <a:pt x="3680" y="658"/>
                  </a:lnTo>
                  <a:lnTo>
                    <a:pt x="3532" y="563"/>
                  </a:lnTo>
                  <a:lnTo>
                    <a:pt x="3394" y="488"/>
                  </a:lnTo>
                  <a:lnTo>
                    <a:pt x="3245" y="404"/>
                  </a:lnTo>
                  <a:lnTo>
                    <a:pt x="3097" y="340"/>
                  </a:lnTo>
                  <a:lnTo>
                    <a:pt x="2938" y="276"/>
                  </a:lnTo>
                  <a:lnTo>
                    <a:pt x="2779" y="223"/>
                  </a:lnTo>
                  <a:lnTo>
                    <a:pt x="2620" y="170"/>
                  </a:lnTo>
                  <a:lnTo>
                    <a:pt x="2461" y="128"/>
                  </a:lnTo>
                  <a:lnTo>
                    <a:pt x="2302" y="86"/>
                  </a:lnTo>
                  <a:lnTo>
                    <a:pt x="2132" y="54"/>
                  </a:lnTo>
                  <a:lnTo>
                    <a:pt x="1973" y="33"/>
                  </a:lnTo>
                  <a:lnTo>
                    <a:pt x="1803" y="11"/>
                  </a:lnTo>
                  <a:lnTo>
                    <a:pt x="1634" y="1"/>
                  </a:lnTo>
                  <a:lnTo>
                    <a:pt x="14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6951100" y="3275250"/>
              <a:ext cx="33150" cy="441650"/>
            </a:xfrm>
            <a:custGeom>
              <a:avLst/>
              <a:gdLst/>
              <a:ahLst/>
              <a:cxnLst/>
              <a:rect l="l" t="t" r="r" b="b"/>
              <a:pathLst>
                <a:path w="1326" h="17666" extrusionOk="0">
                  <a:moveTo>
                    <a:pt x="563" y="0"/>
                  </a:moveTo>
                  <a:lnTo>
                    <a:pt x="499" y="11"/>
                  </a:lnTo>
                  <a:lnTo>
                    <a:pt x="382" y="43"/>
                  </a:lnTo>
                  <a:lnTo>
                    <a:pt x="276" y="106"/>
                  </a:lnTo>
                  <a:lnTo>
                    <a:pt x="181" y="181"/>
                  </a:lnTo>
                  <a:lnTo>
                    <a:pt x="107" y="276"/>
                  </a:lnTo>
                  <a:lnTo>
                    <a:pt x="43" y="382"/>
                  </a:lnTo>
                  <a:lnTo>
                    <a:pt x="11" y="499"/>
                  </a:lnTo>
                  <a:lnTo>
                    <a:pt x="1" y="562"/>
                  </a:lnTo>
                  <a:lnTo>
                    <a:pt x="1" y="626"/>
                  </a:lnTo>
                  <a:lnTo>
                    <a:pt x="1" y="17040"/>
                  </a:lnTo>
                  <a:lnTo>
                    <a:pt x="1" y="17104"/>
                  </a:lnTo>
                  <a:lnTo>
                    <a:pt x="11" y="17167"/>
                  </a:lnTo>
                  <a:lnTo>
                    <a:pt x="43" y="17284"/>
                  </a:lnTo>
                  <a:lnTo>
                    <a:pt x="107" y="17390"/>
                  </a:lnTo>
                  <a:lnTo>
                    <a:pt x="181" y="17475"/>
                  </a:lnTo>
                  <a:lnTo>
                    <a:pt x="276" y="17560"/>
                  </a:lnTo>
                  <a:lnTo>
                    <a:pt x="382" y="17613"/>
                  </a:lnTo>
                  <a:lnTo>
                    <a:pt x="499" y="17644"/>
                  </a:lnTo>
                  <a:lnTo>
                    <a:pt x="563" y="17655"/>
                  </a:lnTo>
                  <a:lnTo>
                    <a:pt x="626" y="17666"/>
                  </a:lnTo>
                  <a:lnTo>
                    <a:pt x="700" y="17666"/>
                  </a:lnTo>
                  <a:lnTo>
                    <a:pt x="764" y="17655"/>
                  </a:lnTo>
                  <a:lnTo>
                    <a:pt x="828" y="17644"/>
                  </a:lnTo>
                  <a:lnTo>
                    <a:pt x="944" y="17613"/>
                  </a:lnTo>
                  <a:lnTo>
                    <a:pt x="1050" y="17560"/>
                  </a:lnTo>
                  <a:lnTo>
                    <a:pt x="1146" y="17475"/>
                  </a:lnTo>
                  <a:lnTo>
                    <a:pt x="1220" y="17390"/>
                  </a:lnTo>
                  <a:lnTo>
                    <a:pt x="1273" y="17284"/>
                  </a:lnTo>
                  <a:lnTo>
                    <a:pt x="1315" y="17167"/>
                  </a:lnTo>
                  <a:lnTo>
                    <a:pt x="1315" y="17104"/>
                  </a:lnTo>
                  <a:lnTo>
                    <a:pt x="1326" y="17040"/>
                  </a:lnTo>
                  <a:lnTo>
                    <a:pt x="1326" y="626"/>
                  </a:lnTo>
                  <a:lnTo>
                    <a:pt x="1315" y="562"/>
                  </a:lnTo>
                  <a:lnTo>
                    <a:pt x="1315" y="499"/>
                  </a:lnTo>
                  <a:lnTo>
                    <a:pt x="1273" y="382"/>
                  </a:lnTo>
                  <a:lnTo>
                    <a:pt x="1220" y="276"/>
                  </a:lnTo>
                  <a:lnTo>
                    <a:pt x="1146" y="181"/>
                  </a:lnTo>
                  <a:lnTo>
                    <a:pt x="1050" y="106"/>
                  </a:lnTo>
                  <a:lnTo>
                    <a:pt x="944" y="43"/>
                  </a:lnTo>
                  <a:lnTo>
                    <a:pt x="828" y="11"/>
                  </a:lnTo>
                  <a:lnTo>
                    <a:pt x="76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6766600" y="3290100"/>
              <a:ext cx="204675" cy="218450"/>
            </a:xfrm>
            <a:custGeom>
              <a:avLst/>
              <a:gdLst/>
              <a:ahLst/>
              <a:cxnLst/>
              <a:rect l="l" t="t" r="r" b="b"/>
              <a:pathLst>
                <a:path w="8187" h="8738" extrusionOk="0">
                  <a:moveTo>
                    <a:pt x="1050" y="0"/>
                  </a:moveTo>
                  <a:lnTo>
                    <a:pt x="1029" y="32"/>
                  </a:lnTo>
                  <a:lnTo>
                    <a:pt x="828" y="371"/>
                  </a:lnTo>
                  <a:lnTo>
                    <a:pt x="722" y="530"/>
                  </a:lnTo>
                  <a:lnTo>
                    <a:pt x="616" y="689"/>
                  </a:lnTo>
                  <a:lnTo>
                    <a:pt x="499" y="838"/>
                  </a:lnTo>
                  <a:lnTo>
                    <a:pt x="361" y="986"/>
                  </a:lnTo>
                  <a:lnTo>
                    <a:pt x="213" y="1114"/>
                  </a:lnTo>
                  <a:lnTo>
                    <a:pt x="128" y="1167"/>
                  </a:lnTo>
                  <a:lnTo>
                    <a:pt x="43" y="1230"/>
                  </a:lnTo>
                  <a:lnTo>
                    <a:pt x="1" y="1251"/>
                  </a:lnTo>
                  <a:lnTo>
                    <a:pt x="7900" y="8684"/>
                  </a:lnTo>
                  <a:lnTo>
                    <a:pt x="7932" y="8706"/>
                  </a:lnTo>
                  <a:lnTo>
                    <a:pt x="7964" y="8716"/>
                  </a:lnTo>
                  <a:lnTo>
                    <a:pt x="8027" y="8737"/>
                  </a:lnTo>
                  <a:lnTo>
                    <a:pt x="8102" y="8727"/>
                  </a:lnTo>
                  <a:lnTo>
                    <a:pt x="8186" y="8706"/>
                  </a:lnTo>
                  <a:lnTo>
                    <a:pt x="8165" y="8451"/>
                  </a:lnTo>
                  <a:lnTo>
                    <a:pt x="8155" y="8207"/>
                  </a:lnTo>
                  <a:lnTo>
                    <a:pt x="8144" y="7953"/>
                  </a:lnTo>
                  <a:lnTo>
                    <a:pt x="8144" y="7709"/>
                  </a:lnTo>
                  <a:lnTo>
                    <a:pt x="8165" y="7210"/>
                  </a:lnTo>
                  <a:lnTo>
                    <a:pt x="8186" y="6712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6743550" y="2928250"/>
              <a:ext cx="436600" cy="436875"/>
            </a:xfrm>
            <a:custGeom>
              <a:avLst/>
              <a:gdLst/>
              <a:ahLst/>
              <a:cxnLst/>
              <a:rect l="l" t="t" r="r" b="b"/>
              <a:pathLst>
                <a:path w="17464" h="17475" extrusionOk="0">
                  <a:moveTo>
                    <a:pt x="8737" y="1"/>
                  </a:moveTo>
                  <a:lnTo>
                    <a:pt x="8281" y="11"/>
                  </a:lnTo>
                  <a:lnTo>
                    <a:pt x="7836" y="54"/>
                  </a:lnTo>
                  <a:lnTo>
                    <a:pt x="7401" y="107"/>
                  </a:lnTo>
                  <a:lnTo>
                    <a:pt x="6977" y="181"/>
                  </a:lnTo>
                  <a:lnTo>
                    <a:pt x="6553" y="276"/>
                  </a:lnTo>
                  <a:lnTo>
                    <a:pt x="6139" y="393"/>
                  </a:lnTo>
                  <a:lnTo>
                    <a:pt x="5726" y="531"/>
                  </a:lnTo>
                  <a:lnTo>
                    <a:pt x="5334" y="690"/>
                  </a:lnTo>
                  <a:lnTo>
                    <a:pt x="4952" y="870"/>
                  </a:lnTo>
                  <a:lnTo>
                    <a:pt x="4570" y="1061"/>
                  </a:lnTo>
                  <a:lnTo>
                    <a:pt x="4210" y="1273"/>
                  </a:lnTo>
                  <a:lnTo>
                    <a:pt x="3849" y="1496"/>
                  </a:lnTo>
                  <a:lnTo>
                    <a:pt x="3510" y="1740"/>
                  </a:lnTo>
                  <a:lnTo>
                    <a:pt x="3181" y="2005"/>
                  </a:lnTo>
                  <a:lnTo>
                    <a:pt x="2863" y="2270"/>
                  </a:lnTo>
                  <a:lnTo>
                    <a:pt x="2556" y="2567"/>
                  </a:lnTo>
                  <a:lnTo>
                    <a:pt x="2269" y="2864"/>
                  </a:lnTo>
                  <a:lnTo>
                    <a:pt x="1994" y="3182"/>
                  </a:lnTo>
                  <a:lnTo>
                    <a:pt x="1739" y="3510"/>
                  </a:lnTo>
                  <a:lnTo>
                    <a:pt x="1495" y="3860"/>
                  </a:lnTo>
                  <a:lnTo>
                    <a:pt x="1262" y="4210"/>
                  </a:lnTo>
                  <a:lnTo>
                    <a:pt x="1050" y="4571"/>
                  </a:lnTo>
                  <a:lnTo>
                    <a:pt x="859" y="4952"/>
                  </a:lnTo>
                  <a:lnTo>
                    <a:pt x="689" y="5334"/>
                  </a:lnTo>
                  <a:lnTo>
                    <a:pt x="530" y="5737"/>
                  </a:lnTo>
                  <a:lnTo>
                    <a:pt x="392" y="6140"/>
                  </a:lnTo>
                  <a:lnTo>
                    <a:pt x="276" y="6553"/>
                  </a:lnTo>
                  <a:lnTo>
                    <a:pt x="180" y="6978"/>
                  </a:lnTo>
                  <a:lnTo>
                    <a:pt x="106" y="7412"/>
                  </a:lnTo>
                  <a:lnTo>
                    <a:pt x="43" y="7847"/>
                  </a:lnTo>
                  <a:lnTo>
                    <a:pt x="11" y="8292"/>
                  </a:lnTo>
                  <a:lnTo>
                    <a:pt x="0" y="8738"/>
                  </a:lnTo>
                  <a:lnTo>
                    <a:pt x="11" y="9183"/>
                  </a:lnTo>
                  <a:lnTo>
                    <a:pt x="43" y="9628"/>
                  </a:lnTo>
                  <a:lnTo>
                    <a:pt x="106" y="10074"/>
                  </a:lnTo>
                  <a:lnTo>
                    <a:pt x="180" y="10498"/>
                  </a:lnTo>
                  <a:lnTo>
                    <a:pt x="276" y="10922"/>
                  </a:lnTo>
                  <a:lnTo>
                    <a:pt x="392" y="11336"/>
                  </a:lnTo>
                  <a:lnTo>
                    <a:pt x="530" y="11739"/>
                  </a:lnTo>
                  <a:lnTo>
                    <a:pt x="689" y="12141"/>
                  </a:lnTo>
                  <a:lnTo>
                    <a:pt x="859" y="12523"/>
                  </a:lnTo>
                  <a:lnTo>
                    <a:pt x="1050" y="12905"/>
                  </a:lnTo>
                  <a:lnTo>
                    <a:pt x="1262" y="13265"/>
                  </a:lnTo>
                  <a:lnTo>
                    <a:pt x="1495" y="13626"/>
                  </a:lnTo>
                  <a:lnTo>
                    <a:pt x="1739" y="13965"/>
                  </a:lnTo>
                  <a:lnTo>
                    <a:pt x="1994" y="14294"/>
                  </a:lnTo>
                  <a:lnTo>
                    <a:pt x="2269" y="14612"/>
                  </a:lnTo>
                  <a:lnTo>
                    <a:pt x="2556" y="14920"/>
                  </a:lnTo>
                  <a:lnTo>
                    <a:pt x="2863" y="15206"/>
                  </a:lnTo>
                  <a:lnTo>
                    <a:pt x="3181" y="15482"/>
                  </a:lnTo>
                  <a:lnTo>
                    <a:pt x="3510" y="15736"/>
                  </a:lnTo>
                  <a:lnTo>
                    <a:pt x="3849" y="15980"/>
                  </a:lnTo>
                  <a:lnTo>
                    <a:pt x="4210" y="16213"/>
                  </a:lnTo>
                  <a:lnTo>
                    <a:pt x="4570" y="16415"/>
                  </a:lnTo>
                  <a:lnTo>
                    <a:pt x="4952" y="16616"/>
                  </a:lnTo>
                  <a:lnTo>
                    <a:pt x="5334" y="16786"/>
                  </a:lnTo>
                  <a:lnTo>
                    <a:pt x="5726" y="16945"/>
                  </a:lnTo>
                  <a:lnTo>
                    <a:pt x="6139" y="17083"/>
                  </a:lnTo>
                  <a:lnTo>
                    <a:pt x="6553" y="17199"/>
                  </a:lnTo>
                  <a:lnTo>
                    <a:pt x="6977" y="17295"/>
                  </a:lnTo>
                  <a:lnTo>
                    <a:pt x="7401" y="17369"/>
                  </a:lnTo>
                  <a:lnTo>
                    <a:pt x="7836" y="17422"/>
                  </a:lnTo>
                  <a:lnTo>
                    <a:pt x="8281" y="17464"/>
                  </a:lnTo>
                  <a:lnTo>
                    <a:pt x="8737" y="17475"/>
                  </a:lnTo>
                  <a:lnTo>
                    <a:pt x="9183" y="17464"/>
                  </a:lnTo>
                  <a:lnTo>
                    <a:pt x="9628" y="17422"/>
                  </a:lnTo>
                  <a:lnTo>
                    <a:pt x="10063" y="17369"/>
                  </a:lnTo>
                  <a:lnTo>
                    <a:pt x="10497" y="17295"/>
                  </a:lnTo>
                  <a:lnTo>
                    <a:pt x="10922" y="17199"/>
                  </a:lnTo>
                  <a:lnTo>
                    <a:pt x="11335" y="17083"/>
                  </a:lnTo>
                  <a:lnTo>
                    <a:pt x="11738" y="16945"/>
                  </a:lnTo>
                  <a:lnTo>
                    <a:pt x="12130" y="16786"/>
                  </a:lnTo>
                  <a:lnTo>
                    <a:pt x="12523" y="16616"/>
                  </a:lnTo>
                  <a:lnTo>
                    <a:pt x="12894" y="16415"/>
                  </a:lnTo>
                  <a:lnTo>
                    <a:pt x="13265" y="16213"/>
                  </a:lnTo>
                  <a:lnTo>
                    <a:pt x="13615" y="15980"/>
                  </a:lnTo>
                  <a:lnTo>
                    <a:pt x="13965" y="15736"/>
                  </a:lnTo>
                  <a:lnTo>
                    <a:pt x="14293" y="15482"/>
                  </a:lnTo>
                  <a:lnTo>
                    <a:pt x="14612" y="15206"/>
                  </a:lnTo>
                  <a:lnTo>
                    <a:pt x="14908" y="14920"/>
                  </a:lnTo>
                  <a:lnTo>
                    <a:pt x="15195" y="14612"/>
                  </a:lnTo>
                  <a:lnTo>
                    <a:pt x="15470" y="14294"/>
                  </a:lnTo>
                  <a:lnTo>
                    <a:pt x="15736" y="13965"/>
                  </a:lnTo>
                  <a:lnTo>
                    <a:pt x="15979" y="13626"/>
                  </a:lnTo>
                  <a:lnTo>
                    <a:pt x="16202" y="13265"/>
                  </a:lnTo>
                  <a:lnTo>
                    <a:pt x="16414" y="12905"/>
                  </a:lnTo>
                  <a:lnTo>
                    <a:pt x="16605" y="12523"/>
                  </a:lnTo>
                  <a:lnTo>
                    <a:pt x="16785" y="12141"/>
                  </a:lnTo>
                  <a:lnTo>
                    <a:pt x="16934" y="11739"/>
                  </a:lnTo>
                  <a:lnTo>
                    <a:pt x="17072" y="11336"/>
                  </a:lnTo>
                  <a:lnTo>
                    <a:pt x="17188" y="10922"/>
                  </a:lnTo>
                  <a:lnTo>
                    <a:pt x="17294" y="10498"/>
                  </a:lnTo>
                  <a:lnTo>
                    <a:pt x="17368" y="10074"/>
                  </a:lnTo>
                  <a:lnTo>
                    <a:pt x="17421" y="9628"/>
                  </a:lnTo>
                  <a:lnTo>
                    <a:pt x="17453" y="9183"/>
                  </a:lnTo>
                  <a:lnTo>
                    <a:pt x="17464" y="8738"/>
                  </a:lnTo>
                  <a:lnTo>
                    <a:pt x="17453" y="8292"/>
                  </a:lnTo>
                  <a:lnTo>
                    <a:pt x="17421" y="7847"/>
                  </a:lnTo>
                  <a:lnTo>
                    <a:pt x="17368" y="7412"/>
                  </a:lnTo>
                  <a:lnTo>
                    <a:pt x="17294" y="6978"/>
                  </a:lnTo>
                  <a:lnTo>
                    <a:pt x="17188" y="6553"/>
                  </a:lnTo>
                  <a:lnTo>
                    <a:pt x="17072" y="6140"/>
                  </a:lnTo>
                  <a:lnTo>
                    <a:pt x="16934" y="5737"/>
                  </a:lnTo>
                  <a:lnTo>
                    <a:pt x="16785" y="5334"/>
                  </a:lnTo>
                  <a:lnTo>
                    <a:pt x="16605" y="4952"/>
                  </a:lnTo>
                  <a:lnTo>
                    <a:pt x="16414" y="4571"/>
                  </a:lnTo>
                  <a:lnTo>
                    <a:pt x="16202" y="4210"/>
                  </a:lnTo>
                  <a:lnTo>
                    <a:pt x="15979" y="3860"/>
                  </a:lnTo>
                  <a:lnTo>
                    <a:pt x="15736" y="3510"/>
                  </a:lnTo>
                  <a:lnTo>
                    <a:pt x="15470" y="3182"/>
                  </a:lnTo>
                  <a:lnTo>
                    <a:pt x="15195" y="2864"/>
                  </a:lnTo>
                  <a:lnTo>
                    <a:pt x="14908" y="2567"/>
                  </a:lnTo>
                  <a:lnTo>
                    <a:pt x="14612" y="2270"/>
                  </a:lnTo>
                  <a:lnTo>
                    <a:pt x="14293" y="2005"/>
                  </a:lnTo>
                  <a:lnTo>
                    <a:pt x="13965" y="1740"/>
                  </a:lnTo>
                  <a:lnTo>
                    <a:pt x="13615" y="1496"/>
                  </a:lnTo>
                  <a:lnTo>
                    <a:pt x="13265" y="1273"/>
                  </a:lnTo>
                  <a:lnTo>
                    <a:pt x="12894" y="1061"/>
                  </a:lnTo>
                  <a:lnTo>
                    <a:pt x="12523" y="870"/>
                  </a:lnTo>
                  <a:lnTo>
                    <a:pt x="12130" y="690"/>
                  </a:lnTo>
                  <a:lnTo>
                    <a:pt x="11738" y="531"/>
                  </a:lnTo>
                  <a:lnTo>
                    <a:pt x="11335" y="393"/>
                  </a:lnTo>
                  <a:lnTo>
                    <a:pt x="10922" y="276"/>
                  </a:lnTo>
                  <a:lnTo>
                    <a:pt x="10497" y="181"/>
                  </a:lnTo>
                  <a:lnTo>
                    <a:pt x="10063" y="107"/>
                  </a:lnTo>
                  <a:lnTo>
                    <a:pt x="9628" y="54"/>
                  </a:lnTo>
                  <a:lnTo>
                    <a:pt x="9183" y="11"/>
                  </a:lnTo>
                  <a:lnTo>
                    <a:pt x="87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6743550" y="2928250"/>
              <a:ext cx="436600" cy="436875"/>
            </a:xfrm>
            <a:custGeom>
              <a:avLst/>
              <a:gdLst/>
              <a:ahLst/>
              <a:cxnLst/>
              <a:rect l="l" t="t" r="r" b="b"/>
              <a:pathLst>
                <a:path w="17464" h="17475" fill="none" extrusionOk="0">
                  <a:moveTo>
                    <a:pt x="17464" y="8738"/>
                  </a:moveTo>
                  <a:lnTo>
                    <a:pt x="17464" y="8738"/>
                  </a:lnTo>
                  <a:lnTo>
                    <a:pt x="17453" y="9183"/>
                  </a:lnTo>
                  <a:lnTo>
                    <a:pt x="17421" y="9628"/>
                  </a:lnTo>
                  <a:lnTo>
                    <a:pt x="17368" y="10074"/>
                  </a:lnTo>
                  <a:lnTo>
                    <a:pt x="17294" y="10498"/>
                  </a:lnTo>
                  <a:lnTo>
                    <a:pt x="17188" y="10922"/>
                  </a:lnTo>
                  <a:lnTo>
                    <a:pt x="17072" y="11336"/>
                  </a:lnTo>
                  <a:lnTo>
                    <a:pt x="16934" y="11739"/>
                  </a:lnTo>
                  <a:lnTo>
                    <a:pt x="16785" y="12141"/>
                  </a:lnTo>
                  <a:lnTo>
                    <a:pt x="16605" y="12523"/>
                  </a:lnTo>
                  <a:lnTo>
                    <a:pt x="16414" y="12905"/>
                  </a:lnTo>
                  <a:lnTo>
                    <a:pt x="16202" y="13265"/>
                  </a:lnTo>
                  <a:lnTo>
                    <a:pt x="15979" y="13626"/>
                  </a:lnTo>
                  <a:lnTo>
                    <a:pt x="15736" y="13965"/>
                  </a:lnTo>
                  <a:lnTo>
                    <a:pt x="15470" y="14294"/>
                  </a:lnTo>
                  <a:lnTo>
                    <a:pt x="15195" y="14612"/>
                  </a:lnTo>
                  <a:lnTo>
                    <a:pt x="14908" y="14920"/>
                  </a:lnTo>
                  <a:lnTo>
                    <a:pt x="14612" y="15206"/>
                  </a:lnTo>
                  <a:lnTo>
                    <a:pt x="14293" y="15482"/>
                  </a:lnTo>
                  <a:lnTo>
                    <a:pt x="13965" y="15736"/>
                  </a:lnTo>
                  <a:lnTo>
                    <a:pt x="13615" y="15980"/>
                  </a:lnTo>
                  <a:lnTo>
                    <a:pt x="13265" y="16213"/>
                  </a:lnTo>
                  <a:lnTo>
                    <a:pt x="12894" y="16415"/>
                  </a:lnTo>
                  <a:lnTo>
                    <a:pt x="12523" y="16616"/>
                  </a:lnTo>
                  <a:lnTo>
                    <a:pt x="12130" y="16786"/>
                  </a:lnTo>
                  <a:lnTo>
                    <a:pt x="11738" y="16945"/>
                  </a:lnTo>
                  <a:lnTo>
                    <a:pt x="11335" y="17083"/>
                  </a:lnTo>
                  <a:lnTo>
                    <a:pt x="10922" y="17199"/>
                  </a:lnTo>
                  <a:lnTo>
                    <a:pt x="10497" y="17295"/>
                  </a:lnTo>
                  <a:lnTo>
                    <a:pt x="10063" y="17369"/>
                  </a:lnTo>
                  <a:lnTo>
                    <a:pt x="9628" y="17422"/>
                  </a:lnTo>
                  <a:lnTo>
                    <a:pt x="9183" y="17464"/>
                  </a:lnTo>
                  <a:lnTo>
                    <a:pt x="8737" y="17475"/>
                  </a:lnTo>
                  <a:lnTo>
                    <a:pt x="8737" y="17475"/>
                  </a:lnTo>
                  <a:lnTo>
                    <a:pt x="8281" y="17464"/>
                  </a:lnTo>
                  <a:lnTo>
                    <a:pt x="7836" y="17422"/>
                  </a:lnTo>
                  <a:lnTo>
                    <a:pt x="7401" y="17369"/>
                  </a:lnTo>
                  <a:lnTo>
                    <a:pt x="6977" y="17295"/>
                  </a:lnTo>
                  <a:lnTo>
                    <a:pt x="6553" y="17199"/>
                  </a:lnTo>
                  <a:lnTo>
                    <a:pt x="6139" y="17083"/>
                  </a:lnTo>
                  <a:lnTo>
                    <a:pt x="5726" y="16945"/>
                  </a:lnTo>
                  <a:lnTo>
                    <a:pt x="5334" y="16786"/>
                  </a:lnTo>
                  <a:lnTo>
                    <a:pt x="4952" y="16616"/>
                  </a:lnTo>
                  <a:lnTo>
                    <a:pt x="4570" y="16415"/>
                  </a:lnTo>
                  <a:lnTo>
                    <a:pt x="4210" y="16213"/>
                  </a:lnTo>
                  <a:lnTo>
                    <a:pt x="3849" y="15980"/>
                  </a:lnTo>
                  <a:lnTo>
                    <a:pt x="3510" y="15736"/>
                  </a:lnTo>
                  <a:lnTo>
                    <a:pt x="3181" y="15482"/>
                  </a:lnTo>
                  <a:lnTo>
                    <a:pt x="2863" y="15206"/>
                  </a:lnTo>
                  <a:lnTo>
                    <a:pt x="2556" y="14920"/>
                  </a:lnTo>
                  <a:lnTo>
                    <a:pt x="2269" y="14612"/>
                  </a:lnTo>
                  <a:lnTo>
                    <a:pt x="1994" y="14294"/>
                  </a:lnTo>
                  <a:lnTo>
                    <a:pt x="1739" y="13965"/>
                  </a:lnTo>
                  <a:lnTo>
                    <a:pt x="1495" y="13626"/>
                  </a:lnTo>
                  <a:lnTo>
                    <a:pt x="1262" y="13265"/>
                  </a:lnTo>
                  <a:lnTo>
                    <a:pt x="1050" y="12905"/>
                  </a:lnTo>
                  <a:lnTo>
                    <a:pt x="859" y="12523"/>
                  </a:lnTo>
                  <a:lnTo>
                    <a:pt x="689" y="12141"/>
                  </a:lnTo>
                  <a:lnTo>
                    <a:pt x="530" y="11739"/>
                  </a:lnTo>
                  <a:lnTo>
                    <a:pt x="392" y="11336"/>
                  </a:lnTo>
                  <a:lnTo>
                    <a:pt x="276" y="10922"/>
                  </a:lnTo>
                  <a:lnTo>
                    <a:pt x="180" y="10498"/>
                  </a:lnTo>
                  <a:lnTo>
                    <a:pt x="106" y="10074"/>
                  </a:lnTo>
                  <a:lnTo>
                    <a:pt x="43" y="9628"/>
                  </a:lnTo>
                  <a:lnTo>
                    <a:pt x="11" y="9183"/>
                  </a:lnTo>
                  <a:lnTo>
                    <a:pt x="0" y="8738"/>
                  </a:lnTo>
                  <a:lnTo>
                    <a:pt x="0" y="8738"/>
                  </a:lnTo>
                  <a:lnTo>
                    <a:pt x="11" y="8292"/>
                  </a:lnTo>
                  <a:lnTo>
                    <a:pt x="43" y="7847"/>
                  </a:lnTo>
                  <a:lnTo>
                    <a:pt x="106" y="7412"/>
                  </a:lnTo>
                  <a:lnTo>
                    <a:pt x="180" y="6978"/>
                  </a:lnTo>
                  <a:lnTo>
                    <a:pt x="276" y="6553"/>
                  </a:lnTo>
                  <a:lnTo>
                    <a:pt x="392" y="6140"/>
                  </a:lnTo>
                  <a:lnTo>
                    <a:pt x="530" y="5737"/>
                  </a:lnTo>
                  <a:lnTo>
                    <a:pt x="689" y="5334"/>
                  </a:lnTo>
                  <a:lnTo>
                    <a:pt x="859" y="4952"/>
                  </a:lnTo>
                  <a:lnTo>
                    <a:pt x="1050" y="4571"/>
                  </a:lnTo>
                  <a:lnTo>
                    <a:pt x="1262" y="4210"/>
                  </a:lnTo>
                  <a:lnTo>
                    <a:pt x="1495" y="3860"/>
                  </a:lnTo>
                  <a:lnTo>
                    <a:pt x="1739" y="3510"/>
                  </a:lnTo>
                  <a:lnTo>
                    <a:pt x="1994" y="3182"/>
                  </a:lnTo>
                  <a:lnTo>
                    <a:pt x="2269" y="2864"/>
                  </a:lnTo>
                  <a:lnTo>
                    <a:pt x="2556" y="2567"/>
                  </a:lnTo>
                  <a:lnTo>
                    <a:pt x="2863" y="2270"/>
                  </a:lnTo>
                  <a:lnTo>
                    <a:pt x="3181" y="2005"/>
                  </a:lnTo>
                  <a:lnTo>
                    <a:pt x="3510" y="1740"/>
                  </a:lnTo>
                  <a:lnTo>
                    <a:pt x="3849" y="1496"/>
                  </a:lnTo>
                  <a:lnTo>
                    <a:pt x="4210" y="1273"/>
                  </a:lnTo>
                  <a:lnTo>
                    <a:pt x="4570" y="1061"/>
                  </a:lnTo>
                  <a:lnTo>
                    <a:pt x="4952" y="870"/>
                  </a:lnTo>
                  <a:lnTo>
                    <a:pt x="5334" y="690"/>
                  </a:lnTo>
                  <a:lnTo>
                    <a:pt x="5726" y="531"/>
                  </a:lnTo>
                  <a:lnTo>
                    <a:pt x="6139" y="393"/>
                  </a:lnTo>
                  <a:lnTo>
                    <a:pt x="6553" y="276"/>
                  </a:lnTo>
                  <a:lnTo>
                    <a:pt x="6977" y="181"/>
                  </a:lnTo>
                  <a:lnTo>
                    <a:pt x="7401" y="107"/>
                  </a:lnTo>
                  <a:lnTo>
                    <a:pt x="7836" y="54"/>
                  </a:lnTo>
                  <a:lnTo>
                    <a:pt x="8281" y="11"/>
                  </a:lnTo>
                  <a:lnTo>
                    <a:pt x="8737" y="1"/>
                  </a:lnTo>
                  <a:lnTo>
                    <a:pt x="8737" y="1"/>
                  </a:lnTo>
                  <a:lnTo>
                    <a:pt x="9183" y="11"/>
                  </a:lnTo>
                  <a:lnTo>
                    <a:pt x="9628" y="54"/>
                  </a:lnTo>
                  <a:lnTo>
                    <a:pt x="10063" y="107"/>
                  </a:lnTo>
                  <a:lnTo>
                    <a:pt x="10497" y="181"/>
                  </a:lnTo>
                  <a:lnTo>
                    <a:pt x="10922" y="276"/>
                  </a:lnTo>
                  <a:lnTo>
                    <a:pt x="11335" y="393"/>
                  </a:lnTo>
                  <a:lnTo>
                    <a:pt x="11738" y="531"/>
                  </a:lnTo>
                  <a:lnTo>
                    <a:pt x="12130" y="690"/>
                  </a:lnTo>
                  <a:lnTo>
                    <a:pt x="12523" y="870"/>
                  </a:lnTo>
                  <a:lnTo>
                    <a:pt x="12894" y="1061"/>
                  </a:lnTo>
                  <a:lnTo>
                    <a:pt x="13265" y="1273"/>
                  </a:lnTo>
                  <a:lnTo>
                    <a:pt x="13615" y="1496"/>
                  </a:lnTo>
                  <a:lnTo>
                    <a:pt x="13965" y="1740"/>
                  </a:lnTo>
                  <a:lnTo>
                    <a:pt x="14293" y="2005"/>
                  </a:lnTo>
                  <a:lnTo>
                    <a:pt x="14612" y="2270"/>
                  </a:lnTo>
                  <a:lnTo>
                    <a:pt x="14908" y="2567"/>
                  </a:lnTo>
                  <a:lnTo>
                    <a:pt x="15195" y="2864"/>
                  </a:lnTo>
                  <a:lnTo>
                    <a:pt x="15470" y="3182"/>
                  </a:lnTo>
                  <a:lnTo>
                    <a:pt x="15736" y="3510"/>
                  </a:lnTo>
                  <a:lnTo>
                    <a:pt x="15979" y="3860"/>
                  </a:lnTo>
                  <a:lnTo>
                    <a:pt x="16202" y="4210"/>
                  </a:lnTo>
                  <a:lnTo>
                    <a:pt x="16414" y="4571"/>
                  </a:lnTo>
                  <a:lnTo>
                    <a:pt x="16605" y="4952"/>
                  </a:lnTo>
                  <a:lnTo>
                    <a:pt x="16785" y="5334"/>
                  </a:lnTo>
                  <a:lnTo>
                    <a:pt x="16934" y="5737"/>
                  </a:lnTo>
                  <a:lnTo>
                    <a:pt x="17072" y="6140"/>
                  </a:lnTo>
                  <a:lnTo>
                    <a:pt x="17188" y="6553"/>
                  </a:lnTo>
                  <a:lnTo>
                    <a:pt x="17294" y="6978"/>
                  </a:lnTo>
                  <a:lnTo>
                    <a:pt x="17368" y="7412"/>
                  </a:lnTo>
                  <a:lnTo>
                    <a:pt x="17421" y="7847"/>
                  </a:lnTo>
                  <a:lnTo>
                    <a:pt x="17453" y="8292"/>
                  </a:lnTo>
                  <a:lnTo>
                    <a:pt x="17464" y="87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6694225" y="3220375"/>
              <a:ext cx="204150" cy="203875"/>
            </a:xfrm>
            <a:custGeom>
              <a:avLst/>
              <a:gdLst/>
              <a:ahLst/>
              <a:cxnLst/>
              <a:rect l="l" t="t" r="r" b="b"/>
              <a:pathLst>
                <a:path w="8166" h="8155" extrusionOk="0">
                  <a:moveTo>
                    <a:pt x="3903" y="0"/>
                  </a:moveTo>
                  <a:lnTo>
                    <a:pt x="3701" y="11"/>
                  </a:lnTo>
                  <a:lnTo>
                    <a:pt x="3500" y="43"/>
                  </a:lnTo>
                  <a:lnTo>
                    <a:pt x="3288" y="75"/>
                  </a:lnTo>
                  <a:lnTo>
                    <a:pt x="3086" y="117"/>
                  </a:lnTo>
                  <a:lnTo>
                    <a:pt x="2885" y="181"/>
                  </a:lnTo>
                  <a:lnTo>
                    <a:pt x="2684" y="244"/>
                  </a:lnTo>
                  <a:lnTo>
                    <a:pt x="2493" y="319"/>
                  </a:lnTo>
                  <a:lnTo>
                    <a:pt x="2312" y="403"/>
                  </a:lnTo>
                  <a:lnTo>
                    <a:pt x="2132" y="499"/>
                  </a:lnTo>
                  <a:lnTo>
                    <a:pt x="1952" y="594"/>
                  </a:lnTo>
                  <a:lnTo>
                    <a:pt x="1793" y="700"/>
                  </a:lnTo>
                  <a:lnTo>
                    <a:pt x="1623" y="817"/>
                  </a:lnTo>
                  <a:lnTo>
                    <a:pt x="1475" y="944"/>
                  </a:lnTo>
                  <a:lnTo>
                    <a:pt x="1326" y="1071"/>
                  </a:lnTo>
                  <a:lnTo>
                    <a:pt x="1178" y="1209"/>
                  </a:lnTo>
                  <a:lnTo>
                    <a:pt x="1051" y="1347"/>
                  </a:lnTo>
                  <a:lnTo>
                    <a:pt x="923" y="1506"/>
                  </a:lnTo>
                  <a:lnTo>
                    <a:pt x="796" y="1655"/>
                  </a:lnTo>
                  <a:lnTo>
                    <a:pt x="690" y="1814"/>
                  </a:lnTo>
                  <a:lnTo>
                    <a:pt x="584" y="1983"/>
                  </a:lnTo>
                  <a:lnTo>
                    <a:pt x="489" y="2153"/>
                  </a:lnTo>
                  <a:lnTo>
                    <a:pt x="404" y="2323"/>
                  </a:lnTo>
                  <a:lnTo>
                    <a:pt x="319" y="2503"/>
                  </a:lnTo>
                  <a:lnTo>
                    <a:pt x="245" y="2694"/>
                  </a:lnTo>
                  <a:lnTo>
                    <a:pt x="181" y="2874"/>
                  </a:lnTo>
                  <a:lnTo>
                    <a:pt x="128" y="3065"/>
                  </a:lnTo>
                  <a:lnTo>
                    <a:pt x="86" y="3256"/>
                  </a:lnTo>
                  <a:lnTo>
                    <a:pt x="54" y="3457"/>
                  </a:lnTo>
                  <a:lnTo>
                    <a:pt x="33" y="3648"/>
                  </a:lnTo>
                  <a:lnTo>
                    <a:pt x="11" y="3850"/>
                  </a:lnTo>
                  <a:lnTo>
                    <a:pt x="1" y="4051"/>
                  </a:lnTo>
                  <a:lnTo>
                    <a:pt x="11" y="4252"/>
                  </a:lnTo>
                  <a:lnTo>
                    <a:pt x="22" y="4454"/>
                  </a:lnTo>
                  <a:lnTo>
                    <a:pt x="43" y="4655"/>
                  </a:lnTo>
                  <a:lnTo>
                    <a:pt x="86" y="4867"/>
                  </a:lnTo>
                  <a:lnTo>
                    <a:pt x="128" y="5069"/>
                  </a:lnTo>
                  <a:lnTo>
                    <a:pt x="181" y="5270"/>
                  </a:lnTo>
                  <a:lnTo>
                    <a:pt x="255" y="5472"/>
                  </a:lnTo>
                  <a:lnTo>
                    <a:pt x="330" y="5663"/>
                  </a:lnTo>
                  <a:lnTo>
                    <a:pt x="414" y="5843"/>
                  </a:lnTo>
                  <a:lnTo>
                    <a:pt x="499" y="6023"/>
                  </a:lnTo>
                  <a:lnTo>
                    <a:pt x="605" y="6203"/>
                  </a:lnTo>
                  <a:lnTo>
                    <a:pt x="711" y="6373"/>
                  </a:lnTo>
                  <a:lnTo>
                    <a:pt x="828" y="6532"/>
                  </a:lnTo>
                  <a:lnTo>
                    <a:pt x="955" y="6681"/>
                  </a:lnTo>
                  <a:lnTo>
                    <a:pt x="1082" y="6829"/>
                  </a:lnTo>
                  <a:lnTo>
                    <a:pt x="1220" y="6978"/>
                  </a:lnTo>
                  <a:lnTo>
                    <a:pt x="1358" y="7105"/>
                  </a:lnTo>
                  <a:lnTo>
                    <a:pt x="1507" y="7232"/>
                  </a:lnTo>
                  <a:lnTo>
                    <a:pt x="1666" y="7359"/>
                  </a:lnTo>
                  <a:lnTo>
                    <a:pt x="1825" y="7465"/>
                  </a:lnTo>
                  <a:lnTo>
                    <a:pt x="1994" y="7571"/>
                  </a:lnTo>
                  <a:lnTo>
                    <a:pt x="2164" y="7667"/>
                  </a:lnTo>
                  <a:lnTo>
                    <a:pt x="2334" y="7762"/>
                  </a:lnTo>
                  <a:lnTo>
                    <a:pt x="2514" y="7836"/>
                  </a:lnTo>
                  <a:lnTo>
                    <a:pt x="2694" y="7911"/>
                  </a:lnTo>
                  <a:lnTo>
                    <a:pt x="2885" y="7974"/>
                  </a:lnTo>
                  <a:lnTo>
                    <a:pt x="3076" y="8027"/>
                  </a:lnTo>
                  <a:lnTo>
                    <a:pt x="3267" y="8070"/>
                  </a:lnTo>
                  <a:lnTo>
                    <a:pt x="3458" y="8101"/>
                  </a:lnTo>
                  <a:lnTo>
                    <a:pt x="3659" y="8133"/>
                  </a:lnTo>
                  <a:lnTo>
                    <a:pt x="3861" y="8144"/>
                  </a:lnTo>
                  <a:lnTo>
                    <a:pt x="4062" y="8154"/>
                  </a:lnTo>
                  <a:lnTo>
                    <a:pt x="4263" y="8144"/>
                  </a:lnTo>
                  <a:lnTo>
                    <a:pt x="4465" y="8133"/>
                  </a:lnTo>
                  <a:lnTo>
                    <a:pt x="4666" y="8112"/>
                  </a:lnTo>
                  <a:lnTo>
                    <a:pt x="4878" y="8070"/>
                  </a:lnTo>
                  <a:lnTo>
                    <a:pt x="5080" y="8027"/>
                  </a:lnTo>
                  <a:lnTo>
                    <a:pt x="5281" y="7974"/>
                  </a:lnTo>
                  <a:lnTo>
                    <a:pt x="5472" y="7900"/>
                  </a:lnTo>
                  <a:lnTo>
                    <a:pt x="5674" y="7826"/>
                  </a:lnTo>
                  <a:lnTo>
                    <a:pt x="5854" y="7752"/>
                  </a:lnTo>
                  <a:lnTo>
                    <a:pt x="6034" y="7656"/>
                  </a:lnTo>
                  <a:lnTo>
                    <a:pt x="6214" y="7550"/>
                  </a:lnTo>
                  <a:lnTo>
                    <a:pt x="6374" y="7444"/>
                  </a:lnTo>
                  <a:lnTo>
                    <a:pt x="6543" y="7327"/>
                  </a:lnTo>
                  <a:lnTo>
                    <a:pt x="6692" y="7211"/>
                  </a:lnTo>
                  <a:lnTo>
                    <a:pt x="6840" y="7073"/>
                  </a:lnTo>
                  <a:lnTo>
                    <a:pt x="6989" y="6935"/>
                  </a:lnTo>
                  <a:lnTo>
                    <a:pt x="7116" y="6797"/>
                  </a:lnTo>
                  <a:lnTo>
                    <a:pt x="7243" y="6649"/>
                  </a:lnTo>
                  <a:lnTo>
                    <a:pt x="7370" y="6490"/>
                  </a:lnTo>
                  <a:lnTo>
                    <a:pt x="7476" y="6331"/>
                  </a:lnTo>
                  <a:lnTo>
                    <a:pt x="7582" y="6161"/>
                  </a:lnTo>
                  <a:lnTo>
                    <a:pt x="7678" y="5991"/>
                  </a:lnTo>
                  <a:lnTo>
                    <a:pt x="7763" y="5822"/>
                  </a:lnTo>
                  <a:lnTo>
                    <a:pt x="7847" y="5641"/>
                  </a:lnTo>
                  <a:lnTo>
                    <a:pt x="7922" y="5461"/>
                  </a:lnTo>
                  <a:lnTo>
                    <a:pt x="7985" y="5270"/>
                  </a:lnTo>
                  <a:lnTo>
                    <a:pt x="8038" y="5080"/>
                  </a:lnTo>
                  <a:lnTo>
                    <a:pt x="8081" y="4889"/>
                  </a:lnTo>
                  <a:lnTo>
                    <a:pt x="8112" y="4698"/>
                  </a:lnTo>
                  <a:lnTo>
                    <a:pt x="8144" y="4496"/>
                  </a:lnTo>
                  <a:lnTo>
                    <a:pt x="8155" y="4295"/>
                  </a:lnTo>
                  <a:lnTo>
                    <a:pt x="8165" y="4093"/>
                  </a:lnTo>
                  <a:lnTo>
                    <a:pt x="8155" y="3892"/>
                  </a:lnTo>
                  <a:lnTo>
                    <a:pt x="8144" y="3690"/>
                  </a:lnTo>
                  <a:lnTo>
                    <a:pt x="8123" y="3489"/>
                  </a:lnTo>
                  <a:lnTo>
                    <a:pt x="8081" y="3288"/>
                  </a:lnTo>
                  <a:lnTo>
                    <a:pt x="8038" y="3075"/>
                  </a:lnTo>
                  <a:lnTo>
                    <a:pt x="7985" y="2874"/>
                  </a:lnTo>
                  <a:lnTo>
                    <a:pt x="7911" y="2683"/>
                  </a:lnTo>
                  <a:lnTo>
                    <a:pt x="7837" y="2492"/>
                  </a:lnTo>
                  <a:lnTo>
                    <a:pt x="7752" y="2301"/>
                  </a:lnTo>
                  <a:lnTo>
                    <a:pt x="7667" y="2121"/>
                  </a:lnTo>
                  <a:lnTo>
                    <a:pt x="7561" y="1952"/>
                  </a:lnTo>
                  <a:lnTo>
                    <a:pt x="7455" y="1782"/>
                  </a:lnTo>
                  <a:lnTo>
                    <a:pt x="7338" y="1623"/>
                  </a:lnTo>
                  <a:lnTo>
                    <a:pt x="7211" y="1464"/>
                  </a:lnTo>
                  <a:lnTo>
                    <a:pt x="7084" y="1315"/>
                  </a:lnTo>
                  <a:lnTo>
                    <a:pt x="6946" y="1177"/>
                  </a:lnTo>
                  <a:lnTo>
                    <a:pt x="6808" y="1040"/>
                  </a:lnTo>
                  <a:lnTo>
                    <a:pt x="6660" y="912"/>
                  </a:lnTo>
                  <a:lnTo>
                    <a:pt x="6501" y="796"/>
                  </a:lnTo>
                  <a:lnTo>
                    <a:pt x="6342" y="679"/>
                  </a:lnTo>
                  <a:lnTo>
                    <a:pt x="6172" y="573"/>
                  </a:lnTo>
                  <a:lnTo>
                    <a:pt x="6002" y="478"/>
                  </a:lnTo>
                  <a:lnTo>
                    <a:pt x="5833" y="393"/>
                  </a:lnTo>
                  <a:lnTo>
                    <a:pt x="5652" y="308"/>
                  </a:lnTo>
                  <a:lnTo>
                    <a:pt x="5472" y="244"/>
                  </a:lnTo>
                  <a:lnTo>
                    <a:pt x="5281" y="181"/>
                  </a:lnTo>
                  <a:lnTo>
                    <a:pt x="5091" y="128"/>
                  </a:lnTo>
                  <a:lnTo>
                    <a:pt x="4900" y="75"/>
                  </a:lnTo>
                  <a:lnTo>
                    <a:pt x="4709" y="43"/>
                  </a:lnTo>
                  <a:lnTo>
                    <a:pt x="4507" y="22"/>
                  </a:lnTo>
                  <a:lnTo>
                    <a:pt x="43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6694225" y="3220375"/>
              <a:ext cx="204150" cy="203875"/>
            </a:xfrm>
            <a:custGeom>
              <a:avLst/>
              <a:gdLst/>
              <a:ahLst/>
              <a:cxnLst/>
              <a:rect l="l" t="t" r="r" b="b"/>
              <a:pathLst>
                <a:path w="8166" h="8155" fill="none" extrusionOk="0">
                  <a:moveTo>
                    <a:pt x="8038" y="3075"/>
                  </a:moveTo>
                  <a:lnTo>
                    <a:pt x="8038" y="3075"/>
                  </a:lnTo>
                  <a:lnTo>
                    <a:pt x="8081" y="3288"/>
                  </a:lnTo>
                  <a:lnTo>
                    <a:pt x="8123" y="3489"/>
                  </a:lnTo>
                  <a:lnTo>
                    <a:pt x="8144" y="3690"/>
                  </a:lnTo>
                  <a:lnTo>
                    <a:pt x="8155" y="3892"/>
                  </a:lnTo>
                  <a:lnTo>
                    <a:pt x="8165" y="4093"/>
                  </a:lnTo>
                  <a:lnTo>
                    <a:pt x="8155" y="4295"/>
                  </a:lnTo>
                  <a:lnTo>
                    <a:pt x="8144" y="4496"/>
                  </a:lnTo>
                  <a:lnTo>
                    <a:pt x="8112" y="4698"/>
                  </a:lnTo>
                  <a:lnTo>
                    <a:pt x="8081" y="4889"/>
                  </a:lnTo>
                  <a:lnTo>
                    <a:pt x="8038" y="5080"/>
                  </a:lnTo>
                  <a:lnTo>
                    <a:pt x="7985" y="5270"/>
                  </a:lnTo>
                  <a:lnTo>
                    <a:pt x="7922" y="5461"/>
                  </a:lnTo>
                  <a:lnTo>
                    <a:pt x="7847" y="5641"/>
                  </a:lnTo>
                  <a:lnTo>
                    <a:pt x="7763" y="5822"/>
                  </a:lnTo>
                  <a:lnTo>
                    <a:pt x="7678" y="5991"/>
                  </a:lnTo>
                  <a:lnTo>
                    <a:pt x="7582" y="6161"/>
                  </a:lnTo>
                  <a:lnTo>
                    <a:pt x="7476" y="6331"/>
                  </a:lnTo>
                  <a:lnTo>
                    <a:pt x="7370" y="6490"/>
                  </a:lnTo>
                  <a:lnTo>
                    <a:pt x="7243" y="6649"/>
                  </a:lnTo>
                  <a:lnTo>
                    <a:pt x="7116" y="6797"/>
                  </a:lnTo>
                  <a:lnTo>
                    <a:pt x="6989" y="6935"/>
                  </a:lnTo>
                  <a:lnTo>
                    <a:pt x="6840" y="7073"/>
                  </a:lnTo>
                  <a:lnTo>
                    <a:pt x="6692" y="7211"/>
                  </a:lnTo>
                  <a:lnTo>
                    <a:pt x="6543" y="7327"/>
                  </a:lnTo>
                  <a:lnTo>
                    <a:pt x="6374" y="7444"/>
                  </a:lnTo>
                  <a:lnTo>
                    <a:pt x="6214" y="7550"/>
                  </a:lnTo>
                  <a:lnTo>
                    <a:pt x="6034" y="7656"/>
                  </a:lnTo>
                  <a:lnTo>
                    <a:pt x="5854" y="7752"/>
                  </a:lnTo>
                  <a:lnTo>
                    <a:pt x="5674" y="7826"/>
                  </a:lnTo>
                  <a:lnTo>
                    <a:pt x="5472" y="7900"/>
                  </a:lnTo>
                  <a:lnTo>
                    <a:pt x="5281" y="7974"/>
                  </a:lnTo>
                  <a:lnTo>
                    <a:pt x="5080" y="8027"/>
                  </a:lnTo>
                  <a:lnTo>
                    <a:pt x="5080" y="8027"/>
                  </a:lnTo>
                  <a:lnTo>
                    <a:pt x="4878" y="8070"/>
                  </a:lnTo>
                  <a:lnTo>
                    <a:pt x="4666" y="8112"/>
                  </a:lnTo>
                  <a:lnTo>
                    <a:pt x="4465" y="8133"/>
                  </a:lnTo>
                  <a:lnTo>
                    <a:pt x="4263" y="8144"/>
                  </a:lnTo>
                  <a:lnTo>
                    <a:pt x="4062" y="8154"/>
                  </a:lnTo>
                  <a:lnTo>
                    <a:pt x="3861" y="8144"/>
                  </a:lnTo>
                  <a:lnTo>
                    <a:pt x="3659" y="8133"/>
                  </a:lnTo>
                  <a:lnTo>
                    <a:pt x="3458" y="8101"/>
                  </a:lnTo>
                  <a:lnTo>
                    <a:pt x="3267" y="8070"/>
                  </a:lnTo>
                  <a:lnTo>
                    <a:pt x="3076" y="8027"/>
                  </a:lnTo>
                  <a:lnTo>
                    <a:pt x="2885" y="7974"/>
                  </a:lnTo>
                  <a:lnTo>
                    <a:pt x="2694" y="7911"/>
                  </a:lnTo>
                  <a:lnTo>
                    <a:pt x="2514" y="7836"/>
                  </a:lnTo>
                  <a:lnTo>
                    <a:pt x="2334" y="7762"/>
                  </a:lnTo>
                  <a:lnTo>
                    <a:pt x="2164" y="7667"/>
                  </a:lnTo>
                  <a:lnTo>
                    <a:pt x="1994" y="7571"/>
                  </a:lnTo>
                  <a:lnTo>
                    <a:pt x="1825" y="7465"/>
                  </a:lnTo>
                  <a:lnTo>
                    <a:pt x="1666" y="7359"/>
                  </a:lnTo>
                  <a:lnTo>
                    <a:pt x="1507" y="7232"/>
                  </a:lnTo>
                  <a:lnTo>
                    <a:pt x="1358" y="7105"/>
                  </a:lnTo>
                  <a:lnTo>
                    <a:pt x="1220" y="6978"/>
                  </a:lnTo>
                  <a:lnTo>
                    <a:pt x="1082" y="6829"/>
                  </a:lnTo>
                  <a:lnTo>
                    <a:pt x="955" y="6681"/>
                  </a:lnTo>
                  <a:lnTo>
                    <a:pt x="828" y="6532"/>
                  </a:lnTo>
                  <a:lnTo>
                    <a:pt x="711" y="6373"/>
                  </a:lnTo>
                  <a:lnTo>
                    <a:pt x="605" y="6203"/>
                  </a:lnTo>
                  <a:lnTo>
                    <a:pt x="499" y="6023"/>
                  </a:lnTo>
                  <a:lnTo>
                    <a:pt x="414" y="5843"/>
                  </a:lnTo>
                  <a:lnTo>
                    <a:pt x="330" y="5663"/>
                  </a:lnTo>
                  <a:lnTo>
                    <a:pt x="255" y="5472"/>
                  </a:lnTo>
                  <a:lnTo>
                    <a:pt x="181" y="5270"/>
                  </a:lnTo>
                  <a:lnTo>
                    <a:pt x="128" y="5069"/>
                  </a:lnTo>
                  <a:lnTo>
                    <a:pt x="128" y="5069"/>
                  </a:lnTo>
                  <a:lnTo>
                    <a:pt x="86" y="4867"/>
                  </a:lnTo>
                  <a:lnTo>
                    <a:pt x="43" y="4655"/>
                  </a:lnTo>
                  <a:lnTo>
                    <a:pt x="22" y="4454"/>
                  </a:lnTo>
                  <a:lnTo>
                    <a:pt x="11" y="4252"/>
                  </a:lnTo>
                  <a:lnTo>
                    <a:pt x="1" y="4051"/>
                  </a:lnTo>
                  <a:lnTo>
                    <a:pt x="11" y="3850"/>
                  </a:lnTo>
                  <a:lnTo>
                    <a:pt x="33" y="3648"/>
                  </a:lnTo>
                  <a:lnTo>
                    <a:pt x="54" y="3457"/>
                  </a:lnTo>
                  <a:lnTo>
                    <a:pt x="86" y="3256"/>
                  </a:lnTo>
                  <a:lnTo>
                    <a:pt x="128" y="3065"/>
                  </a:lnTo>
                  <a:lnTo>
                    <a:pt x="181" y="2874"/>
                  </a:lnTo>
                  <a:lnTo>
                    <a:pt x="245" y="2694"/>
                  </a:lnTo>
                  <a:lnTo>
                    <a:pt x="319" y="2503"/>
                  </a:lnTo>
                  <a:lnTo>
                    <a:pt x="404" y="2323"/>
                  </a:lnTo>
                  <a:lnTo>
                    <a:pt x="489" y="2153"/>
                  </a:lnTo>
                  <a:lnTo>
                    <a:pt x="584" y="1983"/>
                  </a:lnTo>
                  <a:lnTo>
                    <a:pt x="690" y="1814"/>
                  </a:lnTo>
                  <a:lnTo>
                    <a:pt x="796" y="1655"/>
                  </a:lnTo>
                  <a:lnTo>
                    <a:pt x="923" y="1506"/>
                  </a:lnTo>
                  <a:lnTo>
                    <a:pt x="1051" y="1347"/>
                  </a:lnTo>
                  <a:lnTo>
                    <a:pt x="1178" y="1209"/>
                  </a:lnTo>
                  <a:lnTo>
                    <a:pt x="1326" y="1071"/>
                  </a:lnTo>
                  <a:lnTo>
                    <a:pt x="1475" y="944"/>
                  </a:lnTo>
                  <a:lnTo>
                    <a:pt x="1623" y="817"/>
                  </a:lnTo>
                  <a:lnTo>
                    <a:pt x="1793" y="700"/>
                  </a:lnTo>
                  <a:lnTo>
                    <a:pt x="1952" y="594"/>
                  </a:lnTo>
                  <a:lnTo>
                    <a:pt x="2132" y="499"/>
                  </a:lnTo>
                  <a:lnTo>
                    <a:pt x="2312" y="403"/>
                  </a:lnTo>
                  <a:lnTo>
                    <a:pt x="2493" y="319"/>
                  </a:lnTo>
                  <a:lnTo>
                    <a:pt x="2684" y="244"/>
                  </a:lnTo>
                  <a:lnTo>
                    <a:pt x="2885" y="181"/>
                  </a:lnTo>
                  <a:lnTo>
                    <a:pt x="3086" y="117"/>
                  </a:lnTo>
                  <a:lnTo>
                    <a:pt x="3086" y="117"/>
                  </a:lnTo>
                  <a:lnTo>
                    <a:pt x="3288" y="75"/>
                  </a:lnTo>
                  <a:lnTo>
                    <a:pt x="3500" y="43"/>
                  </a:lnTo>
                  <a:lnTo>
                    <a:pt x="3701" y="11"/>
                  </a:lnTo>
                  <a:lnTo>
                    <a:pt x="3903" y="0"/>
                  </a:lnTo>
                  <a:lnTo>
                    <a:pt x="4104" y="0"/>
                  </a:lnTo>
                  <a:lnTo>
                    <a:pt x="4306" y="0"/>
                  </a:lnTo>
                  <a:lnTo>
                    <a:pt x="4507" y="22"/>
                  </a:lnTo>
                  <a:lnTo>
                    <a:pt x="4709" y="43"/>
                  </a:lnTo>
                  <a:lnTo>
                    <a:pt x="4900" y="75"/>
                  </a:lnTo>
                  <a:lnTo>
                    <a:pt x="5091" y="128"/>
                  </a:lnTo>
                  <a:lnTo>
                    <a:pt x="5281" y="181"/>
                  </a:lnTo>
                  <a:lnTo>
                    <a:pt x="5472" y="244"/>
                  </a:lnTo>
                  <a:lnTo>
                    <a:pt x="5652" y="308"/>
                  </a:lnTo>
                  <a:lnTo>
                    <a:pt x="5833" y="393"/>
                  </a:lnTo>
                  <a:lnTo>
                    <a:pt x="6002" y="478"/>
                  </a:lnTo>
                  <a:lnTo>
                    <a:pt x="6172" y="573"/>
                  </a:lnTo>
                  <a:lnTo>
                    <a:pt x="6342" y="679"/>
                  </a:lnTo>
                  <a:lnTo>
                    <a:pt x="6501" y="796"/>
                  </a:lnTo>
                  <a:lnTo>
                    <a:pt x="6660" y="912"/>
                  </a:lnTo>
                  <a:lnTo>
                    <a:pt x="6808" y="1040"/>
                  </a:lnTo>
                  <a:lnTo>
                    <a:pt x="6946" y="1177"/>
                  </a:lnTo>
                  <a:lnTo>
                    <a:pt x="7084" y="1315"/>
                  </a:lnTo>
                  <a:lnTo>
                    <a:pt x="7211" y="1464"/>
                  </a:lnTo>
                  <a:lnTo>
                    <a:pt x="7338" y="1623"/>
                  </a:lnTo>
                  <a:lnTo>
                    <a:pt x="7455" y="1782"/>
                  </a:lnTo>
                  <a:lnTo>
                    <a:pt x="7561" y="1952"/>
                  </a:lnTo>
                  <a:lnTo>
                    <a:pt x="7667" y="2121"/>
                  </a:lnTo>
                  <a:lnTo>
                    <a:pt x="7752" y="2301"/>
                  </a:lnTo>
                  <a:lnTo>
                    <a:pt x="7837" y="2492"/>
                  </a:lnTo>
                  <a:lnTo>
                    <a:pt x="7911" y="2683"/>
                  </a:lnTo>
                  <a:lnTo>
                    <a:pt x="7985" y="2874"/>
                  </a:lnTo>
                  <a:lnTo>
                    <a:pt x="8038" y="30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6751225" y="2927200"/>
              <a:ext cx="201225" cy="161975"/>
            </a:xfrm>
            <a:custGeom>
              <a:avLst/>
              <a:gdLst/>
              <a:ahLst/>
              <a:cxnLst/>
              <a:rect l="l" t="t" r="r" b="b"/>
              <a:pathLst>
                <a:path w="8049" h="6479" extrusionOk="0">
                  <a:moveTo>
                    <a:pt x="8049" y="0"/>
                  </a:moveTo>
                  <a:lnTo>
                    <a:pt x="7677" y="21"/>
                  </a:lnTo>
                  <a:lnTo>
                    <a:pt x="7306" y="64"/>
                  </a:lnTo>
                  <a:lnTo>
                    <a:pt x="6946" y="117"/>
                  </a:lnTo>
                  <a:lnTo>
                    <a:pt x="6585" y="191"/>
                  </a:lnTo>
                  <a:lnTo>
                    <a:pt x="6235" y="276"/>
                  </a:lnTo>
                  <a:lnTo>
                    <a:pt x="5885" y="371"/>
                  </a:lnTo>
                  <a:lnTo>
                    <a:pt x="5546" y="488"/>
                  </a:lnTo>
                  <a:lnTo>
                    <a:pt x="5207" y="615"/>
                  </a:lnTo>
                  <a:lnTo>
                    <a:pt x="4878" y="753"/>
                  </a:lnTo>
                  <a:lnTo>
                    <a:pt x="4560" y="901"/>
                  </a:lnTo>
                  <a:lnTo>
                    <a:pt x="4242" y="1061"/>
                  </a:lnTo>
                  <a:lnTo>
                    <a:pt x="3934" y="1241"/>
                  </a:lnTo>
                  <a:lnTo>
                    <a:pt x="3638" y="1432"/>
                  </a:lnTo>
                  <a:lnTo>
                    <a:pt x="3351" y="1633"/>
                  </a:lnTo>
                  <a:lnTo>
                    <a:pt x="3065" y="1845"/>
                  </a:lnTo>
                  <a:lnTo>
                    <a:pt x="2789" y="2068"/>
                  </a:lnTo>
                  <a:lnTo>
                    <a:pt x="2524" y="2291"/>
                  </a:lnTo>
                  <a:lnTo>
                    <a:pt x="2280" y="2534"/>
                  </a:lnTo>
                  <a:lnTo>
                    <a:pt x="2036" y="2789"/>
                  </a:lnTo>
                  <a:lnTo>
                    <a:pt x="1803" y="3054"/>
                  </a:lnTo>
                  <a:lnTo>
                    <a:pt x="1581" y="3330"/>
                  </a:lnTo>
                  <a:lnTo>
                    <a:pt x="1368" y="3605"/>
                  </a:lnTo>
                  <a:lnTo>
                    <a:pt x="1167" y="3892"/>
                  </a:lnTo>
                  <a:lnTo>
                    <a:pt x="976" y="4189"/>
                  </a:lnTo>
                  <a:lnTo>
                    <a:pt x="796" y="4496"/>
                  </a:lnTo>
                  <a:lnTo>
                    <a:pt x="626" y="4814"/>
                  </a:lnTo>
                  <a:lnTo>
                    <a:pt x="478" y="5132"/>
                  </a:lnTo>
                  <a:lnTo>
                    <a:pt x="340" y="5461"/>
                  </a:lnTo>
                  <a:lnTo>
                    <a:pt x="213" y="5790"/>
                  </a:lnTo>
                  <a:lnTo>
                    <a:pt x="96" y="6129"/>
                  </a:lnTo>
                  <a:lnTo>
                    <a:pt x="1" y="6479"/>
                  </a:lnTo>
                  <a:lnTo>
                    <a:pt x="107" y="6140"/>
                  </a:lnTo>
                  <a:lnTo>
                    <a:pt x="213" y="5800"/>
                  </a:lnTo>
                  <a:lnTo>
                    <a:pt x="351" y="5461"/>
                  </a:lnTo>
                  <a:lnTo>
                    <a:pt x="488" y="5143"/>
                  </a:lnTo>
                  <a:lnTo>
                    <a:pt x="637" y="4825"/>
                  </a:lnTo>
                  <a:lnTo>
                    <a:pt x="806" y="4507"/>
                  </a:lnTo>
                  <a:lnTo>
                    <a:pt x="987" y="4210"/>
                  </a:lnTo>
                  <a:lnTo>
                    <a:pt x="1178" y="3913"/>
                  </a:lnTo>
                  <a:lnTo>
                    <a:pt x="1379" y="3627"/>
                  </a:lnTo>
                  <a:lnTo>
                    <a:pt x="1591" y="3340"/>
                  </a:lnTo>
                  <a:lnTo>
                    <a:pt x="1814" y="3075"/>
                  </a:lnTo>
                  <a:lnTo>
                    <a:pt x="2047" y="2810"/>
                  </a:lnTo>
                  <a:lnTo>
                    <a:pt x="2291" y="2566"/>
                  </a:lnTo>
                  <a:lnTo>
                    <a:pt x="2545" y="2322"/>
                  </a:lnTo>
                  <a:lnTo>
                    <a:pt x="2811" y="2089"/>
                  </a:lnTo>
                  <a:lnTo>
                    <a:pt x="3086" y="1877"/>
                  </a:lnTo>
                  <a:lnTo>
                    <a:pt x="3362" y="1665"/>
                  </a:lnTo>
                  <a:lnTo>
                    <a:pt x="3659" y="1463"/>
                  </a:lnTo>
                  <a:lnTo>
                    <a:pt x="3956" y="1283"/>
                  </a:lnTo>
                  <a:lnTo>
                    <a:pt x="4263" y="1103"/>
                  </a:lnTo>
                  <a:lnTo>
                    <a:pt x="4571" y="944"/>
                  </a:lnTo>
                  <a:lnTo>
                    <a:pt x="4889" y="795"/>
                  </a:lnTo>
                  <a:lnTo>
                    <a:pt x="5217" y="658"/>
                  </a:lnTo>
                  <a:lnTo>
                    <a:pt x="5557" y="530"/>
                  </a:lnTo>
                  <a:lnTo>
                    <a:pt x="5896" y="424"/>
                  </a:lnTo>
                  <a:lnTo>
                    <a:pt x="6246" y="318"/>
                  </a:lnTo>
                  <a:lnTo>
                    <a:pt x="6596" y="244"/>
                  </a:lnTo>
                  <a:lnTo>
                    <a:pt x="6956" y="170"/>
                  </a:lnTo>
                  <a:lnTo>
                    <a:pt x="7317" y="117"/>
                  </a:lnTo>
                  <a:lnTo>
                    <a:pt x="7677" y="74"/>
                  </a:lnTo>
                  <a:lnTo>
                    <a:pt x="8049" y="53"/>
                  </a:lnTo>
                  <a:lnTo>
                    <a:pt x="8049" y="0"/>
                  </a:lnTo>
                  <a:close/>
                </a:path>
              </a:pathLst>
            </a:custGeom>
            <a:solidFill>
              <a:srgbClr val="589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6749100" y="2927200"/>
              <a:ext cx="203350" cy="170725"/>
            </a:xfrm>
            <a:custGeom>
              <a:avLst/>
              <a:gdLst/>
              <a:ahLst/>
              <a:cxnLst/>
              <a:rect l="l" t="t" r="r" b="b"/>
              <a:pathLst>
                <a:path w="8134" h="6829" fill="none" extrusionOk="0">
                  <a:moveTo>
                    <a:pt x="8134" y="0"/>
                  </a:moveTo>
                  <a:lnTo>
                    <a:pt x="8134" y="0"/>
                  </a:lnTo>
                  <a:lnTo>
                    <a:pt x="7762" y="21"/>
                  </a:lnTo>
                  <a:lnTo>
                    <a:pt x="7391" y="64"/>
                  </a:lnTo>
                  <a:lnTo>
                    <a:pt x="7031" y="117"/>
                  </a:lnTo>
                  <a:lnTo>
                    <a:pt x="6670" y="191"/>
                  </a:lnTo>
                  <a:lnTo>
                    <a:pt x="6320" y="276"/>
                  </a:lnTo>
                  <a:lnTo>
                    <a:pt x="5970" y="371"/>
                  </a:lnTo>
                  <a:lnTo>
                    <a:pt x="5631" y="488"/>
                  </a:lnTo>
                  <a:lnTo>
                    <a:pt x="5292" y="615"/>
                  </a:lnTo>
                  <a:lnTo>
                    <a:pt x="4963" y="753"/>
                  </a:lnTo>
                  <a:lnTo>
                    <a:pt x="4645" y="901"/>
                  </a:lnTo>
                  <a:lnTo>
                    <a:pt x="4327" y="1061"/>
                  </a:lnTo>
                  <a:lnTo>
                    <a:pt x="4019" y="1241"/>
                  </a:lnTo>
                  <a:lnTo>
                    <a:pt x="3723" y="1432"/>
                  </a:lnTo>
                  <a:lnTo>
                    <a:pt x="3436" y="1633"/>
                  </a:lnTo>
                  <a:lnTo>
                    <a:pt x="3150" y="1845"/>
                  </a:lnTo>
                  <a:lnTo>
                    <a:pt x="2874" y="2068"/>
                  </a:lnTo>
                  <a:lnTo>
                    <a:pt x="2609" y="2291"/>
                  </a:lnTo>
                  <a:lnTo>
                    <a:pt x="2365" y="2534"/>
                  </a:lnTo>
                  <a:lnTo>
                    <a:pt x="2121" y="2789"/>
                  </a:lnTo>
                  <a:lnTo>
                    <a:pt x="1888" y="3054"/>
                  </a:lnTo>
                  <a:lnTo>
                    <a:pt x="1666" y="3330"/>
                  </a:lnTo>
                  <a:lnTo>
                    <a:pt x="1453" y="3605"/>
                  </a:lnTo>
                  <a:lnTo>
                    <a:pt x="1252" y="3892"/>
                  </a:lnTo>
                  <a:lnTo>
                    <a:pt x="1061" y="4189"/>
                  </a:lnTo>
                  <a:lnTo>
                    <a:pt x="881" y="4496"/>
                  </a:lnTo>
                  <a:lnTo>
                    <a:pt x="711" y="4814"/>
                  </a:lnTo>
                  <a:lnTo>
                    <a:pt x="563" y="5132"/>
                  </a:lnTo>
                  <a:lnTo>
                    <a:pt x="425" y="5461"/>
                  </a:lnTo>
                  <a:lnTo>
                    <a:pt x="298" y="5790"/>
                  </a:lnTo>
                  <a:lnTo>
                    <a:pt x="181" y="6129"/>
                  </a:lnTo>
                  <a:lnTo>
                    <a:pt x="86" y="6479"/>
                  </a:lnTo>
                  <a:lnTo>
                    <a:pt x="1" y="6829"/>
                  </a:lnTo>
                  <a:lnTo>
                    <a:pt x="1" y="6829"/>
                  </a:lnTo>
                  <a:lnTo>
                    <a:pt x="86" y="6479"/>
                  </a:lnTo>
                  <a:lnTo>
                    <a:pt x="192" y="6140"/>
                  </a:lnTo>
                  <a:lnTo>
                    <a:pt x="298" y="5800"/>
                  </a:lnTo>
                  <a:lnTo>
                    <a:pt x="436" y="5461"/>
                  </a:lnTo>
                  <a:lnTo>
                    <a:pt x="573" y="5143"/>
                  </a:lnTo>
                  <a:lnTo>
                    <a:pt x="722" y="4825"/>
                  </a:lnTo>
                  <a:lnTo>
                    <a:pt x="891" y="4507"/>
                  </a:lnTo>
                  <a:lnTo>
                    <a:pt x="1072" y="4210"/>
                  </a:lnTo>
                  <a:lnTo>
                    <a:pt x="1263" y="3913"/>
                  </a:lnTo>
                  <a:lnTo>
                    <a:pt x="1464" y="3627"/>
                  </a:lnTo>
                  <a:lnTo>
                    <a:pt x="1676" y="3340"/>
                  </a:lnTo>
                  <a:lnTo>
                    <a:pt x="1899" y="3075"/>
                  </a:lnTo>
                  <a:lnTo>
                    <a:pt x="2132" y="2810"/>
                  </a:lnTo>
                  <a:lnTo>
                    <a:pt x="2376" y="2566"/>
                  </a:lnTo>
                  <a:lnTo>
                    <a:pt x="2630" y="2322"/>
                  </a:lnTo>
                  <a:lnTo>
                    <a:pt x="2896" y="2089"/>
                  </a:lnTo>
                  <a:lnTo>
                    <a:pt x="3171" y="1877"/>
                  </a:lnTo>
                  <a:lnTo>
                    <a:pt x="3447" y="1665"/>
                  </a:lnTo>
                  <a:lnTo>
                    <a:pt x="3744" y="1463"/>
                  </a:lnTo>
                  <a:lnTo>
                    <a:pt x="4041" y="1283"/>
                  </a:lnTo>
                  <a:lnTo>
                    <a:pt x="4348" y="1103"/>
                  </a:lnTo>
                  <a:lnTo>
                    <a:pt x="4656" y="944"/>
                  </a:lnTo>
                  <a:lnTo>
                    <a:pt x="4974" y="795"/>
                  </a:lnTo>
                  <a:lnTo>
                    <a:pt x="5302" y="658"/>
                  </a:lnTo>
                  <a:lnTo>
                    <a:pt x="5642" y="530"/>
                  </a:lnTo>
                  <a:lnTo>
                    <a:pt x="5981" y="424"/>
                  </a:lnTo>
                  <a:lnTo>
                    <a:pt x="6331" y="318"/>
                  </a:lnTo>
                  <a:lnTo>
                    <a:pt x="6681" y="244"/>
                  </a:lnTo>
                  <a:lnTo>
                    <a:pt x="7041" y="170"/>
                  </a:lnTo>
                  <a:lnTo>
                    <a:pt x="7402" y="117"/>
                  </a:lnTo>
                  <a:lnTo>
                    <a:pt x="7762" y="74"/>
                  </a:lnTo>
                  <a:lnTo>
                    <a:pt x="8134" y="53"/>
                  </a:lnTo>
                  <a:lnTo>
                    <a:pt x="813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6743800" y="2928525"/>
              <a:ext cx="214225" cy="435025"/>
            </a:xfrm>
            <a:custGeom>
              <a:avLst/>
              <a:gdLst/>
              <a:ahLst/>
              <a:cxnLst/>
              <a:rect l="l" t="t" r="r" b="b"/>
              <a:pathLst>
                <a:path w="8569" h="17401" extrusionOk="0">
                  <a:moveTo>
                    <a:pt x="8346" y="0"/>
                  </a:moveTo>
                  <a:lnTo>
                    <a:pt x="7974" y="21"/>
                  </a:lnTo>
                  <a:lnTo>
                    <a:pt x="7614" y="64"/>
                  </a:lnTo>
                  <a:lnTo>
                    <a:pt x="7253" y="117"/>
                  </a:lnTo>
                  <a:lnTo>
                    <a:pt x="6893" y="191"/>
                  </a:lnTo>
                  <a:lnTo>
                    <a:pt x="6543" y="265"/>
                  </a:lnTo>
                  <a:lnTo>
                    <a:pt x="6193" y="371"/>
                  </a:lnTo>
                  <a:lnTo>
                    <a:pt x="5854" y="477"/>
                  </a:lnTo>
                  <a:lnTo>
                    <a:pt x="5514" y="605"/>
                  </a:lnTo>
                  <a:lnTo>
                    <a:pt x="5186" y="742"/>
                  </a:lnTo>
                  <a:lnTo>
                    <a:pt x="4868" y="891"/>
                  </a:lnTo>
                  <a:lnTo>
                    <a:pt x="4560" y="1050"/>
                  </a:lnTo>
                  <a:lnTo>
                    <a:pt x="4253" y="1230"/>
                  </a:lnTo>
                  <a:lnTo>
                    <a:pt x="3956" y="1410"/>
                  </a:lnTo>
                  <a:lnTo>
                    <a:pt x="3659" y="1612"/>
                  </a:lnTo>
                  <a:lnTo>
                    <a:pt x="3383" y="1824"/>
                  </a:lnTo>
                  <a:lnTo>
                    <a:pt x="3108" y="2036"/>
                  </a:lnTo>
                  <a:lnTo>
                    <a:pt x="2842" y="2269"/>
                  </a:lnTo>
                  <a:lnTo>
                    <a:pt x="2588" y="2513"/>
                  </a:lnTo>
                  <a:lnTo>
                    <a:pt x="2344" y="2757"/>
                  </a:lnTo>
                  <a:lnTo>
                    <a:pt x="2111" y="3022"/>
                  </a:lnTo>
                  <a:lnTo>
                    <a:pt x="1888" y="3287"/>
                  </a:lnTo>
                  <a:lnTo>
                    <a:pt x="1676" y="3574"/>
                  </a:lnTo>
                  <a:lnTo>
                    <a:pt x="1475" y="3860"/>
                  </a:lnTo>
                  <a:lnTo>
                    <a:pt x="1284" y="4157"/>
                  </a:lnTo>
                  <a:lnTo>
                    <a:pt x="1103" y="4454"/>
                  </a:lnTo>
                  <a:lnTo>
                    <a:pt x="934" y="4772"/>
                  </a:lnTo>
                  <a:lnTo>
                    <a:pt x="785" y="5090"/>
                  </a:lnTo>
                  <a:lnTo>
                    <a:pt x="648" y="5408"/>
                  </a:lnTo>
                  <a:lnTo>
                    <a:pt x="510" y="5747"/>
                  </a:lnTo>
                  <a:lnTo>
                    <a:pt x="404" y="6087"/>
                  </a:lnTo>
                  <a:lnTo>
                    <a:pt x="298" y="6426"/>
                  </a:lnTo>
                  <a:lnTo>
                    <a:pt x="213" y="6776"/>
                  </a:lnTo>
                  <a:lnTo>
                    <a:pt x="160" y="7020"/>
                  </a:lnTo>
                  <a:lnTo>
                    <a:pt x="117" y="7264"/>
                  </a:lnTo>
                  <a:lnTo>
                    <a:pt x="75" y="7518"/>
                  </a:lnTo>
                  <a:lnTo>
                    <a:pt x="54" y="7762"/>
                  </a:lnTo>
                  <a:lnTo>
                    <a:pt x="33" y="8016"/>
                  </a:lnTo>
                  <a:lnTo>
                    <a:pt x="11" y="8271"/>
                  </a:lnTo>
                  <a:lnTo>
                    <a:pt x="1" y="8525"/>
                  </a:lnTo>
                  <a:lnTo>
                    <a:pt x="1" y="8780"/>
                  </a:lnTo>
                  <a:lnTo>
                    <a:pt x="22" y="9193"/>
                  </a:lnTo>
                  <a:lnTo>
                    <a:pt x="54" y="9607"/>
                  </a:lnTo>
                  <a:lnTo>
                    <a:pt x="107" y="10020"/>
                  </a:lnTo>
                  <a:lnTo>
                    <a:pt x="181" y="10413"/>
                  </a:lnTo>
                  <a:lnTo>
                    <a:pt x="266" y="10805"/>
                  </a:lnTo>
                  <a:lnTo>
                    <a:pt x="372" y="11197"/>
                  </a:lnTo>
                  <a:lnTo>
                    <a:pt x="499" y="11568"/>
                  </a:lnTo>
                  <a:lnTo>
                    <a:pt x="637" y="11940"/>
                  </a:lnTo>
                  <a:lnTo>
                    <a:pt x="870" y="11865"/>
                  </a:lnTo>
                  <a:lnTo>
                    <a:pt x="1103" y="11791"/>
                  </a:lnTo>
                  <a:lnTo>
                    <a:pt x="1358" y="11738"/>
                  </a:lnTo>
                  <a:lnTo>
                    <a:pt x="1602" y="11696"/>
                  </a:lnTo>
                  <a:lnTo>
                    <a:pt x="1856" y="11674"/>
                  </a:lnTo>
                  <a:lnTo>
                    <a:pt x="2270" y="11674"/>
                  </a:lnTo>
                  <a:lnTo>
                    <a:pt x="2439" y="11685"/>
                  </a:lnTo>
                  <a:lnTo>
                    <a:pt x="2609" y="11706"/>
                  </a:lnTo>
                  <a:lnTo>
                    <a:pt x="2779" y="11728"/>
                  </a:lnTo>
                  <a:lnTo>
                    <a:pt x="2938" y="11759"/>
                  </a:lnTo>
                  <a:lnTo>
                    <a:pt x="3108" y="11791"/>
                  </a:lnTo>
                  <a:lnTo>
                    <a:pt x="3267" y="11844"/>
                  </a:lnTo>
                  <a:lnTo>
                    <a:pt x="3426" y="11887"/>
                  </a:lnTo>
                  <a:lnTo>
                    <a:pt x="3585" y="11950"/>
                  </a:lnTo>
                  <a:lnTo>
                    <a:pt x="3733" y="12014"/>
                  </a:lnTo>
                  <a:lnTo>
                    <a:pt x="3882" y="12077"/>
                  </a:lnTo>
                  <a:lnTo>
                    <a:pt x="4030" y="12162"/>
                  </a:lnTo>
                  <a:lnTo>
                    <a:pt x="4178" y="12236"/>
                  </a:lnTo>
                  <a:lnTo>
                    <a:pt x="4316" y="12332"/>
                  </a:lnTo>
                  <a:lnTo>
                    <a:pt x="4454" y="12417"/>
                  </a:lnTo>
                  <a:lnTo>
                    <a:pt x="4592" y="12523"/>
                  </a:lnTo>
                  <a:lnTo>
                    <a:pt x="4719" y="12618"/>
                  </a:lnTo>
                  <a:lnTo>
                    <a:pt x="4846" y="12735"/>
                  </a:lnTo>
                  <a:lnTo>
                    <a:pt x="4963" y="12841"/>
                  </a:lnTo>
                  <a:lnTo>
                    <a:pt x="5080" y="12968"/>
                  </a:lnTo>
                  <a:lnTo>
                    <a:pt x="5196" y="13085"/>
                  </a:lnTo>
                  <a:lnTo>
                    <a:pt x="5302" y="13223"/>
                  </a:lnTo>
                  <a:lnTo>
                    <a:pt x="5398" y="13350"/>
                  </a:lnTo>
                  <a:lnTo>
                    <a:pt x="5493" y="13488"/>
                  </a:lnTo>
                  <a:lnTo>
                    <a:pt x="5589" y="13636"/>
                  </a:lnTo>
                  <a:lnTo>
                    <a:pt x="5674" y="13785"/>
                  </a:lnTo>
                  <a:lnTo>
                    <a:pt x="5748" y="13933"/>
                  </a:lnTo>
                  <a:lnTo>
                    <a:pt x="5822" y="14092"/>
                  </a:lnTo>
                  <a:lnTo>
                    <a:pt x="5896" y="14251"/>
                  </a:lnTo>
                  <a:lnTo>
                    <a:pt x="5949" y="14410"/>
                  </a:lnTo>
                  <a:lnTo>
                    <a:pt x="6002" y="14580"/>
                  </a:lnTo>
                  <a:lnTo>
                    <a:pt x="6055" y="14749"/>
                  </a:lnTo>
                  <a:lnTo>
                    <a:pt x="6119" y="15036"/>
                  </a:lnTo>
                  <a:lnTo>
                    <a:pt x="6151" y="15322"/>
                  </a:lnTo>
                  <a:lnTo>
                    <a:pt x="6172" y="15598"/>
                  </a:lnTo>
                  <a:lnTo>
                    <a:pt x="6172" y="15884"/>
                  </a:lnTo>
                  <a:lnTo>
                    <a:pt x="6161" y="16160"/>
                  </a:lnTo>
                  <a:lnTo>
                    <a:pt x="6119" y="16435"/>
                  </a:lnTo>
                  <a:lnTo>
                    <a:pt x="6066" y="16700"/>
                  </a:lnTo>
                  <a:lnTo>
                    <a:pt x="5992" y="16966"/>
                  </a:lnTo>
                  <a:lnTo>
                    <a:pt x="6299" y="17061"/>
                  </a:lnTo>
                  <a:lnTo>
                    <a:pt x="6617" y="17146"/>
                  </a:lnTo>
                  <a:lnTo>
                    <a:pt x="6925" y="17209"/>
                  </a:lnTo>
                  <a:lnTo>
                    <a:pt x="7253" y="17273"/>
                  </a:lnTo>
                  <a:lnTo>
                    <a:pt x="7572" y="17326"/>
                  </a:lnTo>
                  <a:lnTo>
                    <a:pt x="7900" y="17358"/>
                  </a:lnTo>
                  <a:lnTo>
                    <a:pt x="8240" y="17390"/>
                  </a:lnTo>
                  <a:lnTo>
                    <a:pt x="8568" y="17400"/>
                  </a:lnTo>
                  <a:lnTo>
                    <a:pt x="83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6743800" y="2928525"/>
              <a:ext cx="214225" cy="435025"/>
            </a:xfrm>
            <a:custGeom>
              <a:avLst/>
              <a:gdLst/>
              <a:ahLst/>
              <a:cxnLst/>
              <a:rect l="l" t="t" r="r" b="b"/>
              <a:pathLst>
                <a:path w="8569" h="17401" fill="none" extrusionOk="0">
                  <a:moveTo>
                    <a:pt x="8346" y="0"/>
                  </a:moveTo>
                  <a:lnTo>
                    <a:pt x="8346" y="0"/>
                  </a:lnTo>
                  <a:lnTo>
                    <a:pt x="7974" y="21"/>
                  </a:lnTo>
                  <a:lnTo>
                    <a:pt x="7614" y="64"/>
                  </a:lnTo>
                  <a:lnTo>
                    <a:pt x="7253" y="117"/>
                  </a:lnTo>
                  <a:lnTo>
                    <a:pt x="6893" y="191"/>
                  </a:lnTo>
                  <a:lnTo>
                    <a:pt x="6543" y="265"/>
                  </a:lnTo>
                  <a:lnTo>
                    <a:pt x="6193" y="371"/>
                  </a:lnTo>
                  <a:lnTo>
                    <a:pt x="5854" y="477"/>
                  </a:lnTo>
                  <a:lnTo>
                    <a:pt x="5514" y="605"/>
                  </a:lnTo>
                  <a:lnTo>
                    <a:pt x="5186" y="742"/>
                  </a:lnTo>
                  <a:lnTo>
                    <a:pt x="4868" y="891"/>
                  </a:lnTo>
                  <a:lnTo>
                    <a:pt x="4560" y="1050"/>
                  </a:lnTo>
                  <a:lnTo>
                    <a:pt x="4253" y="1230"/>
                  </a:lnTo>
                  <a:lnTo>
                    <a:pt x="3956" y="1410"/>
                  </a:lnTo>
                  <a:lnTo>
                    <a:pt x="3659" y="1612"/>
                  </a:lnTo>
                  <a:lnTo>
                    <a:pt x="3383" y="1824"/>
                  </a:lnTo>
                  <a:lnTo>
                    <a:pt x="3108" y="2036"/>
                  </a:lnTo>
                  <a:lnTo>
                    <a:pt x="2842" y="2269"/>
                  </a:lnTo>
                  <a:lnTo>
                    <a:pt x="2588" y="2513"/>
                  </a:lnTo>
                  <a:lnTo>
                    <a:pt x="2344" y="2757"/>
                  </a:lnTo>
                  <a:lnTo>
                    <a:pt x="2111" y="3022"/>
                  </a:lnTo>
                  <a:lnTo>
                    <a:pt x="1888" y="3287"/>
                  </a:lnTo>
                  <a:lnTo>
                    <a:pt x="1676" y="3574"/>
                  </a:lnTo>
                  <a:lnTo>
                    <a:pt x="1475" y="3860"/>
                  </a:lnTo>
                  <a:lnTo>
                    <a:pt x="1284" y="4157"/>
                  </a:lnTo>
                  <a:lnTo>
                    <a:pt x="1103" y="4454"/>
                  </a:lnTo>
                  <a:lnTo>
                    <a:pt x="934" y="4772"/>
                  </a:lnTo>
                  <a:lnTo>
                    <a:pt x="785" y="5090"/>
                  </a:lnTo>
                  <a:lnTo>
                    <a:pt x="648" y="5408"/>
                  </a:lnTo>
                  <a:lnTo>
                    <a:pt x="510" y="5747"/>
                  </a:lnTo>
                  <a:lnTo>
                    <a:pt x="404" y="6087"/>
                  </a:lnTo>
                  <a:lnTo>
                    <a:pt x="298" y="6426"/>
                  </a:lnTo>
                  <a:lnTo>
                    <a:pt x="213" y="6776"/>
                  </a:lnTo>
                  <a:lnTo>
                    <a:pt x="213" y="6776"/>
                  </a:lnTo>
                  <a:lnTo>
                    <a:pt x="160" y="7020"/>
                  </a:lnTo>
                  <a:lnTo>
                    <a:pt x="117" y="7264"/>
                  </a:lnTo>
                  <a:lnTo>
                    <a:pt x="75" y="7518"/>
                  </a:lnTo>
                  <a:lnTo>
                    <a:pt x="54" y="7762"/>
                  </a:lnTo>
                  <a:lnTo>
                    <a:pt x="33" y="8016"/>
                  </a:lnTo>
                  <a:lnTo>
                    <a:pt x="11" y="8271"/>
                  </a:lnTo>
                  <a:lnTo>
                    <a:pt x="1" y="8525"/>
                  </a:lnTo>
                  <a:lnTo>
                    <a:pt x="1" y="8780"/>
                  </a:lnTo>
                  <a:lnTo>
                    <a:pt x="1" y="8780"/>
                  </a:lnTo>
                  <a:lnTo>
                    <a:pt x="22" y="9193"/>
                  </a:lnTo>
                  <a:lnTo>
                    <a:pt x="54" y="9607"/>
                  </a:lnTo>
                  <a:lnTo>
                    <a:pt x="107" y="10020"/>
                  </a:lnTo>
                  <a:lnTo>
                    <a:pt x="181" y="10413"/>
                  </a:lnTo>
                  <a:lnTo>
                    <a:pt x="266" y="10805"/>
                  </a:lnTo>
                  <a:lnTo>
                    <a:pt x="372" y="11197"/>
                  </a:lnTo>
                  <a:lnTo>
                    <a:pt x="499" y="11568"/>
                  </a:lnTo>
                  <a:lnTo>
                    <a:pt x="637" y="11940"/>
                  </a:lnTo>
                  <a:lnTo>
                    <a:pt x="637" y="11940"/>
                  </a:lnTo>
                  <a:lnTo>
                    <a:pt x="870" y="11865"/>
                  </a:lnTo>
                  <a:lnTo>
                    <a:pt x="1103" y="11791"/>
                  </a:lnTo>
                  <a:lnTo>
                    <a:pt x="1103" y="11791"/>
                  </a:lnTo>
                  <a:lnTo>
                    <a:pt x="1358" y="11738"/>
                  </a:lnTo>
                  <a:lnTo>
                    <a:pt x="1602" y="11696"/>
                  </a:lnTo>
                  <a:lnTo>
                    <a:pt x="1856" y="11674"/>
                  </a:lnTo>
                  <a:lnTo>
                    <a:pt x="2100" y="11674"/>
                  </a:lnTo>
                  <a:lnTo>
                    <a:pt x="2100" y="11674"/>
                  </a:lnTo>
                  <a:lnTo>
                    <a:pt x="2270" y="11674"/>
                  </a:lnTo>
                  <a:lnTo>
                    <a:pt x="2439" y="11685"/>
                  </a:lnTo>
                  <a:lnTo>
                    <a:pt x="2609" y="11706"/>
                  </a:lnTo>
                  <a:lnTo>
                    <a:pt x="2779" y="11728"/>
                  </a:lnTo>
                  <a:lnTo>
                    <a:pt x="2938" y="11759"/>
                  </a:lnTo>
                  <a:lnTo>
                    <a:pt x="3108" y="11791"/>
                  </a:lnTo>
                  <a:lnTo>
                    <a:pt x="3267" y="11844"/>
                  </a:lnTo>
                  <a:lnTo>
                    <a:pt x="3426" y="11887"/>
                  </a:lnTo>
                  <a:lnTo>
                    <a:pt x="3585" y="11950"/>
                  </a:lnTo>
                  <a:lnTo>
                    <a:pt x="3733" y="12014"/>
                  </a:lnTo>
                  <a:lnTo>
                    <a:pt x="3882" y="12077"/>
                  </a:lnTo>
                  <a:lnTo>
                    <a:pt x="4030" y="12162"/>
                  </a:lnTo>
                  <a:lnTo>
                    <a:pt x="4178" y="12236"/>
                  </a:lnTo>
                  <a:lnTo>
                    <a:pt x="4316" y="12332"/>
                  </a:lnTo>
                  <a:lnTo>
                    <a:pt x="4454" y="12417"/>
                  </a:lnTo>
                  <a:lnTo>
                    <a:pt x="4592" y="12523"/>
                  </a:lnTo>
                  <a:lnTo>
                    <a:pt x="4719" y="12618"/>
                  </a:lnTo>
                  <a:lnTo>
                    <a:pt x="4846" y="12735"/>
                  </a:lnTo>
                  <a:lnTo>
                    <a:pt x="4963" y="12841"/>
                  </a:lnTo>
                  <a:lnTo>
                    <a:pt x="5080" y="12968"/>
                  </a:lnTo>
                  <a:lnTo>
                    <a:pt x="5196" y="13085"/>
                  </a:lnTo>
                  <a:lnTo>
                    <a:pt x="5302" y="13223"/>
                  </a:lnTo>
                  <a:lnTo>
                    <a:pt x="5398" y="13350"/>
                  </a:lnTo>
                  <a:lnTo>
                    <a:pt x="5493" y="13488"/>
                  </a:lnTo>
                  <a:lnTo>
                    <a:pt x="5589" y="13636"/>
                  </a:lnTo>
                  <a:lnTo>
                    <a:pt x="5674" y="13785"/>
                  </a:lnTo>
                  <a:lnTo>
                    <a:pt x="5748" y="13933"/>
                  </a:lnTo>
                  <a:lnTo>
                    <a:pt x="5822" y="14092"/>
                  </a:lnTo>
                  <a:lnTo>
                    <a:pt x="5896" y="14251"/>
                  </a:lnTo>
                  <a:lnTo>
                    <a:pt x="5949" y="14410"/>
                  </a:lnTo>
                  <a:lnTo>
                    <a:pt x="6002" y="14580"/>
                  </a:lnTo>
                  <a:lnTo>
                    <a:pt x="6055" y="14749"/>
                  </a:lnTo>
                  <a:lnTo>
                    <a:pt x="6055" y="14749"/>
                  </a:lnTo>
                  <a:lnTo>
                    <a:pt x="6119" y="15036"/>
                  </a:lnTo>
                  <a:lnTo>
                    <a:pt x="6151" y="15322"/>
                  </a:lnTo>
                  <a:lnTo>
                    <a:pt x="6172" y="15598"/>
                  </a:lnTo>
                  <a:lnTo>
                    <a:pt x="6172" y="15884"/>
                  </a:lnTo>
                  <a:lnTo>
                    <a:pt x="6161" y="16160"/>
                  </a:lnTo>
                  <a:lnTo>
                    <a:pt x="6119" y="16435"/>
                  </a:lnTo>
                  <a:lnTo>
                    <a:pt x="6066" y="16700"/>
                  </a:lnTo>
                  <a:lnTo>
                    <a:pt x="5992" y="16966"/>
                  </a:lnTo>
                  <a:lnTo>
                    <a:pt x="5992" y="16966"/>
                  </a:lnTo>
                  <a:lnTo>
                    <a:pt x="6299" y="17061"/>
                  </a:lnTo>
                  <a:lnTo>
                    <a:pt x="6617" y="17146"/>
                  </a:lnTo>
                  <a:lnTo>
                    <a:pt x="6925" y="17209"/>
                  </a:lnTo>
                  <a:lnTo>
                    <a:pt x="7253" y="17273"/>
                  </a:lnTo>
                  <a:lnTo>
                    <a:pt x="7572" y="17326"/>
                  </a:lnTo>
                  <a:lnTo>
                    <a:pt x="7900" y="17358"/>
                  </a:lnTo>
                  <a:lnTo>
                    <a:pt x="8240" y="17390"/>
                  </a:lnTo>
                  <a:lnTo>
                    <a:pt x="8568" y="17400"/>
                  </a:lnTo>
                  <a:lnTo>
                    <a:pt x="83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6759700" y="3220375"/>
              <a:ext cx="138400" cy="132300"/>
            </a:xfrm>
            <a:custGeom>
              <a:avLst/>
              <a:gdLst/>
              <a:ahLst/>
              <a:cxnLst/>
              <a:rect l="l" t="t" r="r" b="b"/>
              <a:pathLst>
                <a:path w="5536" h="5292" extrusionOk="0">
                  <a:moveTo>
                    <a:pt x="1220" y="0"/>
                  </a:moveTo>
                  <a:lnTo>
                    <a:pt x="966" y="22"/>
                  </a:lnTo>
                  <a:lnTo>
                    <a:pt x="722" y="64"/>
                  </a:lnTo>
                  <a:lnTo>
                    <a:pt x="467" y="117"/>
                  </a:lnTo>
                  <a:lnTo>
                    <a:pt x="234" y="191"/>
                  </a:lnTo>
                  <a:lnTo>
                    <a:pt x="1" y="266"/>
                  </a:lnTo>
                  <a:lnTo>
                    <a:pt x="96" y="488"/>
                  </a:lnTo>
                  <a:lnTo>
                    <a:pt x="192" y="711"/>
                  </a:lnTo>
                  <a:lnTo>
                    <a:pt x="298" y="923"/>
                  </a:lnTo>
                  <a:lnTo>
                    <a:pt x="404" y="1135"/>
                  </a:lnTo>
                  <a:lnTo>
                    <a:pt x="520" y="1337"/>
                  </a:lnTo>
                  <a:lnTo>
                    <a:pt x="648" y="1538"/>
                  </a:lnTo>
                  <a:lnTo>
                    <a:pt x="764" y="1739"/>
                  </a:lnTo>
                  <a:lnTo>
                    <a:pt x="902" y="1941"/>
                  </a:lnTo>
                  <a:lnTo>
                    <a:pt x="1040" y="2132"/>
                  </a:lnTo>
                  <a:lnTo>
                    <a:pt x="1178" y="2323"/>
                  </a:lnTo>
                  <a:lnTo>
                    <a:pt x="1475" y="2683"/>
                  </a:lnTo>
                  <a:lnTo>
                    <a:pt x="1793" y="3033"/>
                  </a:lnTo>
                  <a:lnTo>
                    <a:pt x="2122" y="3362"/>
                  </a:lnTo>
                  <a:lnTo>
                    <a:pt x="2482" y="3680"/>
                  </a:lnTo>
                  <a:lnTo>
                    <a:pt x="2843" y="3966"/>
                  </a:lnTo>
                  <a:lnTo>
                    <a:pt x="3224" y="4242"/>
                  </a:lnTo>
                  <a:lnTo>
                    <a:pt x="3426" y="4369"/>
                  </a:lnTo>
                  <a:lnTo>
                    <a:pt x="3627" y="4496"/>
                  </a:lnTo>
                  <a:lnTo>
                    <a:pt x="3829" y="4613"/>
                  </a:lnTo>
                  <a:lnTo>
                    <a:pt x="4041" y="4730"/>
                  </a:lnTo>
                  <a:lnTo>
                    <a:pt x="4253" y="4836"/>
                  </a:lnTo>
                  <a:lnTo>
                    <a:pt x="4465" y="4942"/>
                  </a:lnTo>
                  <a:lnTo>
                    <a:pt x="4688" y="5037"/>
                  </a:lnTo>
                  <a:lnTo>
                    <a:pt x="4910" y="5122"/>
                  </a:lnTo>
                  <a:lnTo>
                    <a:pt x="5133" y="5207"/>
                  </a:lnTo>
                  <a:lnTo>
                    <a:pt x="5356" y="5292"/>
                  </a:lnTo>
                  <a:lnTo>
                    <a:pt x="5430" y="5026"/>
                  </a:lnTo>
                  <a:lnTo>
                    <a:pt x="5483" y="4761"/>
                  </a:lnTo>
                  <a:lnTo>
                    <a:pt x="5525" y="4486"/>
                  </a:lnTo>
                  <a:lnTo>
                    <a:pt x="5536" y="4210"/>
                  </a:lnTo>
                  <a:lnTo>
                    <a:pt x="5536" y="3924"/>
                  </a:lnTo>
                  <a:lnTo>
                    <a:pt x="5515" y="3648"/>
                  </a:lnTo>
                  <a:lnTo>
                    <a:pt x="5483" y="3362"/>
                  </a:lnTo>
                  <a:lnTo>
                    <a:pt x="5419" y="3075"/>
                  </a:lnTo>
                  <a:lnTo>
                    <a:pt x="5366" y="2906"/>
                  </a:lnTo>
                  <a:lnTo>
                    <a:pt x="5313" y="2736"/>
                  </a:lnTo>
                  <a:lnTo>
                    <a:pt x="5260" y="2577"/>
                  </a:lnTo>
                  <a:lnTo>
                    <a:pt x="5186" y="2418"/>
                  </a:lnTo>
                  <a:lnTo>
                    <a:pt x="5112" y="2259"/>
                  </a:lnTo>
                  <a:lnTo>
                    <a:pt x="5038" y="2111"/>
                  </a:lnTo>
                  <a:lnTo>
                    <a:pt x="4953" y="1962"/>
                  </a:lnTo>
                  <a:lnTo>
                    <a:pt x="4857" y="1814"/>
                  </a:lnTo>
                  <a:lnTo>
                    <a:pt x="4762" y="1676"/>
                  </a:lnTo>
                  <a:lnTo>
                    <a:pt x="4666" y="1549"/>
                  </a:lnTo>
                  <a:lnTo>
                    <a:pt x="4560" y="1411"/>
                  </a:lnTo>
                  <a:lnTo>
                    <a:pt x="4444" y="1294"/>
                  </a:lnTo>
                  <a:lnTo>
                    <a:pt x="4327" y="1167"/>
                  </a:lnTo>
                  <a:lnTo>
                    <a:pt x="4210" y="1061"/>
                  </a:lnTo>
                  <a:lnTo>
                    <a:pt x="4083" y="944"/>
                  </a:lnTo>
                  <a:lnTo>
                    <a:pt x="3956" y="849"/>
                  </a:lnTo>
                  <a:lnTo>
                    <a:pt x="3818" y="743"/>
                  </a:lnTo>
                  <a:lnTo>
                    <a:pt x="3680" y="658"/>
                  </a:lnTo>
                  <a:lnTo>
                    <a:pt x="3542" y="562"/>
                  </a:lnTo>
                  <a:lnTo>
                    <a:pt x="3394" y="488"/>
                  </a:lnTo>
                  <a:lnTo>
                    <a:pt x="3246" y="403"/>
                  </a:lnTo>
                  <a:lnTo>
                    <a:pt x="3097" y="340"/>
                  </a:lnTo>
                  <a:lnTo>
                    <a:pt x="2949" y="276"/>
                  </a:lnTo>
                  <a:lnTo>
                    <a:pt x="2790" y="213"/>
                  </a:lnTo>
                  <a:lnTo>
                    <a:pt x="2631" y="170"/>
                  </a:lnTo>
                  <a:lnTo>
                    <a:pt x="2472" y="117"/>
                  </a:lnTo>
                  <a:lnTo>
                    <a:pt x="2302" y="85"/>
                  </a:lnTo>
                  <a:lnTo>
                    <a:pt x="2143" y="54"/>
                  </a:lnTo>
                  <a:lnTo>
                    <a:pt x="1973" y="32"/>
                  </a:lnTo>
                  <a:lnTo>
                    <a:pt x="1803" y="11"/>
                  </a:lnTo>
                  <a:lnTo>
                    <a:pt x="16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6759700" y="3220375"/>
              <a:ext cx="138400" cy="132300"/>
            </a:xfrm>
            <a:custGeom>
              <a:avLst/>
              <a:gdLst/>
              <a:ahLst/>
              <a:cxnLst/>
              <a:rect l="l" t="t" r="r" b="b"/>
              <a:pathLst>
                <a:path w="5536" h="5292" fill="none" extrusionOk="0">
                  <a:moveTo>
                    <a:pt x="1464" y="0"/>
                  </a:moveTo>
                  <a:lnTo>
                    <a:pt x="1464" y="0"/>
                  </a:lnTo>
                  <a:lnTo>
                    <a:pt x="1220" y="0"/>
                  </a:lnTo>
                  <a:lnTo>
                    <a:pt x="966" y="22"/>
                  </a:lnTo>
                  <a:lnTo>
                    <a:pt x="722" y="64"/>
                  </a:lnTo>
                  <a:lnTo>
                    <a:pt x="467" y="117"/>
                  </a:lnTo>
                  <a:lnTo>
                    <a:pt x="467" y="117"/>
                  </a:lnTo>
                  <a:lnTo>
                    <a:pt x="234" y="191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96" y="488"/>
                  </a:lnTo>
                  <a:lnTo>
                    <a:pt x="192" y="711"/>
                  </a:lnTo>
                  <a:lnTo>
                    <a:pt x="298" y="923"/>
                  </a:lnTo>
                  <a:lnTo>
                    <a:pt x="404" y="1135"/>
                  </a:lnTo>
                  <a:lnTo>
                    <a:pt x="520" y="1337"/>
                  </a:lnTo>
                  <a:lnTo>
                    <a:pt x="648" y="1538"/>
                  </a:lnTo>
                  <a:lnTo>
                    <a:pt x="764" y="1739"/>
                  </a:lnTo>
                  <a:lnTo>
                    <a:pt x="902" y="1941"/>
                  </a:lnTo>
                  <a:lnTo>
                    <a:pt x="1040" y="2132"/>
                  </a:lnTo>
                  <a:lnTo>
                    <a:pt x="1178" y="2323"/>
                  </a:lnTo>
                  <a:lnTo>
                    <a:pt x="1475" y="2683"/>
                  </a:lnTo>
                  <a:lnTo>
                    <a:pt x="1793" y="3033"/>
                  </a:lnTo>
                  <a:lnTo>
                    <a:pt x="2122" y="3362"/>
                  </a:lnTo>
                  <a:lnTo>
                    <a:pt x="2482" y="3680"/>
                  </a:lnTo>
                  <a:lnTo>
                    <a:pt x="2843" y="3966"/>
                  </a:lnTo>
                  <a:lnTo>
                    <a:pt x="3224" y="4242"/>
                  </a:lnTo>
                  <a:lnTo>
                    <a:pt x="3426" y="4369"/>
                  </a:lnTo>
                  <a:lnTo>
                    <a:pt x="3627" y="4496"/>
                  </a:lnTo>
                  <a:lnTo>
                    <a:pt x="3829" y="4613"/>
                  </a:lnTo>
                  <a:lnTo>
                    <a:pt x="4041" y="4730"/>
                  </a:lnTo>
                  <a:lnTo>
                    <a:pt x="4253" y="4836"/>
                  </a:lnTo>
                  <a:lnTo>
                    <a:pt x="4465" y="4942"/>
                  </a:lnTo>
                  <a:lnTo>
                    <a:pt x="4688" y="5037"/>
                  </a:lnTo>
                  <a:lnTo>
                    <a:pt x="4910" y="5122"/>
                  </a:lnTo>
                  <a:lnTo>
                    <a:pt x="5133" y="5207"/>
                  </a:lnTo>
                  <a:lnTo>
                    <a:pt x="5356" y="5292"/>
                  </a:lnTo>
                  <a:lnTo>
                    <a:pt x="5356" y="5292"/>
                  </a:lnTo>
                  <a:lnTo>
                    <a:pt x="5430" y="5026"/>
                  </a:lnTo>
                  <a:lnTo>
                    <a:pt x="5483" y="4761"/>
                  </a:lnTo>
                  <a:lnTo>
                    <a:pt x="5525" y="4486"/>
                  </a:lnTo>
                  <a:lnTo>
                    <a:pt x="5536" y="4210"/>
                  </a:lnTo>
                  <a:lnTo>
                    <a:pt x="5536" y="3924"/>
                  </a:lnTo>
                  <a:lnTo>
                    <a:pt x="5515" y="3648"/>
                  </a:lnTo>
                  <a:lnTo>
                    <a:pt x="5483" y="3362"/>
                  </a:lnTo>
                  <a:lnTo>
                    <a:pt x="5419" y="3075"/>
                  </a:lnTo>
                  <a:lnTo>
                    <a:pt x="5419" y="3075"/>
                  </a:lnTo>
                  <a:lnTo>
                    <a:pt x="5366" y="2906"/>
                  </a:lnTo>
                  <a:lnTo>
                    <a:pt x="5313" y="2736"/>
                  </a:lnTo>
                  <a:lnTo>
                    <a:pt x="5260" y="2577"/>
                  </a:lnTo>
                  <a:lnTo>
                    <a:pt x="5186" y="2418"/>
                  </a:lnTo>
                  <a:lnTo>
                    <a:pt x="5112" y="2259"/>
                  </a:lnTo>
                  <a:lnTo>
                    <a:pt x="5038" y="2111"/>
                  </a:lnTo>
                  <a:lnTo>
                    <a:pt x="4953" y="1962"/>
                  </a:lnTo>
                  <a:lnTo>
                    <a:pt x="4857" y="1814"/>
                  </a:lnTo>
                  <a:lnTo>
                    <a:pt x="4762" y="1676"/>
                  </a:lnTo>
                  <a:lnTo>
                    <a:pt x="4666" y="1549"/>
                  </a:lnTo>
                  <a:lnTo>
                    <a:pt x="4560" y="1411"/>
                  </a:lnTo>
                  <a:lnTo>
                    <a:pt x="4444" y="1294"/>
                  </a:lnTo>
                  <a:lnTo>
                    <a:pt x="4327" y="1167"/>
                  </a:lnTo>
                  <a:lnTo>
                    <a:pt x="4210" y="1061"/>
                  </a:lnTo>
                  <a:lnTo>
                    <a:pt x="4083" y="944"/>
                  </a:lnTo>
                  <a:lnTo>
                    <a:pt x="3956" y="849"/>
                  </a:lnTo>
                  <a:lnTo>
                    <a:pt x="3818" y="743"/>
                  </a:lnTo>
                  <a:lnTo>
                    <a:pt x="3680" y="658"/>
                  </a:lnTo>
                  <a:lnTo>
                    <a:pt x="3542" y="562"/>
                  </a:lnTo>
                  <a:lnTo>
                    <a:pt x="3394" y="488"/>
                  </a:lnTo>
                  <a:lnTo>
                    <a:pt x="3246" y="403"/>
                  </a:lnTo>
                  <a:lnTo>
                    <a:pt x="3097" y="340"/>
                  </a:lnTo>
                  <a:lnTo>
                    <a:pt x="2949" y="276"/>
                  </a:lnTo>
                  <a:lnTo>
                    <a:pt x="2790" y="213"/>
                  </a:lnTo>
                  <a:lnTo>
                    <a:pt x="2631" y="170"/>
                  </a:lnTo>
                  <a:lnTo>
                    <a:pt x="2472" y="117"/>
                  </a:lnTo>
                  <a:lnTo>
                    <a:pt x="2302" y="85"/>
                  </a:lnTo>
                  <a:lnTo>
                    <a:pt x="2143" y="54"/>
                  </a:lnTo>
                  <a:lnTo>
                    <a:pt x="1973" y="32"/>
                  </a:lnTo>
                  <a:lnTo>
                    <a:pt x="1803" y="11"/>
                  </a:lnTo>
                  <a:lnTo>
                    <a:pt x="1634" y="0"/>
                  </a:lnTo>
                  <a:lnTo>
                    <a:pt x="14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2993925" y="3081200"/>
              <a:ext cx="133375" cy="70550"/>
            </a:xfrm>
            <a:custGeom>
              <a:avLst/>
              <a:gdLst/>
              <a:ahLst/>
              <a:cxnLst/>
              <a:rect l="l" t="t" r="r" b="b"/>
              <a:pathLst>
                <a:path w="5335" h="2822" extrusionOk="0">
                  <a:moveTo>
                    <a:pt x="2535" y="1"/>
                  </a:moveTo>
                  <a:lnTo>
                    <a:pt x="2397" y="22"/>
                  </a:lnTo>
                  <a:lnTo>
                    <a:pt x="2259" y="33"/>
                  </a:lnTo>
                  <a:lnTo>
                    <a:pt x="2132" y="54"/>
                  </a:lnTo>
                  <a:lnTo>
                    <a:pt x="2005" y="86"/>
                  </a:lnTo>
                  <a:lnTo>
                    <a:pt x="1877" y="128"/>
                  </a:lnTo>
                  <a:lnTo>
                    <a:pt x="1750" y="170"/>
                  </a:lnTo>
                  <a:lnTo>
                    <a:pt x="1633" y="223"/>
                  </a:lnTo>
                  <a:lnTo>
                    <a:pt x="1517" y="276"/>
                  </a:lnTo>
                  <a:lnTo>
                    <a:pt x="1400" y="340"/>
                  </a:lnTo>
                  <a:lnTo>
                    <a:pt x="1284" y="404"/>
                  </a:lnTo>
                  <a:lnTo>
                    <a:pt x="1178" y="478"/>
                  </a:lnTo>
                  <a:lnTo>
                    <a:pt x="976" y="637"/>
                  </a:lnTo>
                  <a:lnTo>
                    <a:pt x="785" y="817"/>
                  </a:lnTo>
                  <a:lnTo>
                    <a:pt x="605" y="1008"/>
                  </a:lnTo>
                  <a:lnTo>
                    <a:pt x="456" y="1231"/>
                  </a:lnTo>
                  <a:lnTo>
                    <a:pt x="319" y="1453"/>
                  </a:lnTo>
                  <a:lnTo>
                    <a:pt x="266" y="1581"/>
                  </a:lnTo>
                  <a:lnTo>
                    <a:pt x="213" y="1697"/>
                  </a:lnTo>
                  <a:lnTo>
                    <a:pt x="160" y="1825"/>
                  </a:lnTo>
                  <a:lnTo>
                    <a:pt x="117" y="1952"/>
                  </a:lnTo>
                  <a:lnTo>
                    <a:pt x="85" y="2090"/>
                  </a:lnTo>
                  <a:lnTo>
                    <a:pt x="54" y="2217"/>
                  </a:lnTo>
                  <a:lnTo>
                    <a:pt x="32" y="2355"/>
                  </a:lnTo>
                  <a:lnTo>
                    <a:pt x="11" y="2493"/>
                  </a:lnTo>
                  <a:lnTo>
                    <a:pt x="1" y="2641"/>
                  </a:lnTo>
                  <a:lnTo>
                    <a:pt x="1" y="2779"/>
                  </a:lnTo>
                  <a:lnTo>
                    <a:pt x="1" y="2821"/>
                  </a:lnTo>
                  <a:lnTo>
                    <a:pt x="5334" y="2821"/>
                  </a:lnTo>
                  <a:lnTo>
                    <a:pt x="5334" y="2779"/>
                  </a:lnTo>
                  <a:lnTo>
                    <a:pt x="5334" y="2641"/>
                  </a:lnTo>
                  <a:lnTo>
                    <a:pt x="5323" y="2493"/>
                  </a:lnTo>
                  <a:lnTo>
                    <a:pt x="5302" y="2355"/>
                  </a:lnTo>
                  <a:lnTo>
                    <a:pt x="5281" y="2217"/>
                  </a:lnTo>
                  <a:lnTo>
                    <a:pt x="5249" y="2090"/>
                  </a:lnTo>
                  <a:lnTo>
                    <a:pt x="5217" y="1952"/>
                  </a:lnTo>
                  <a:lnTo>
                    <a:pt x="5175" y="1825"/>
                  </a:lnTo>
                  <a:lnTo>
                    <a:pt x="5133" y="1697"/>
                  </a:lnTo>
                  <a:lnTo>
                    <a:pt x="5080" y="1581"/>
                  </a:lnTo>
                  <a:lnTo>
                    <a:pt x="5016" y="1453"/>
                  </a:lnTo>
                  <a:lnTo>
                    <a:pt x="4878" y="1231"/>
                  </a:lnTo>
                  <a:lnTo>
                    <a:pt x="4730" y="1008"/>
                  </a:lnTo>
                  <a:lnTo>
                    <a:pt x="4560" y="817"/>
                  </a:lnTo>
                  <a:lnTo>
                    <a:pt x="4369" y="637"/>
                  </a:lnTo>
                  <a:lnTo>
                    <a:pt x="4157" y="478"/>
                  </a:lnTo>
                  <a:lnTo>
                    <a:pt x="4051" y="404"/>
                  </a:lnTo>
                  <a:lnTo>
                    <a:pt x="3945" y="340"/>
                  </a:lnTo>
                  <a:lnTo>
                    <a:pt x="3828" y="276"/>
                  </a:lnTo>
                  <a:lnTo>
                    <a:pt x="3712" y="223"/>
                  </a:lnTo>
                  <a:lnTo>
                    <a:pt x="3584" y="170"/>
                  </a:lnTo>
                  <a:lnTo>
                    <a:pt x="3468" y="128"/>
                  </a:lnTo>
                  <a:lnTo>
                    <a:pt x="3341" y="86"/>
                  </a:lnTo>
                  <a:lnTo>
                    <a:pt x="3203" y="54"/>
                  </a:lnTo>
                  <a:lnTo>
                    <a:pt x="3076" y="33"/>
                  </a:lnTo>
                  <a:lnTo>
                    <a:pt x="2938" y="22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C56D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3102075" y="3075375"/>
              <a:ext cx="144500" cy="76375"/>
            </a:xfrm>
            <a:custGeom>
              <a:avLst/>
              <a:gdLst/>
              <a:ahLst/>
              <a:cxnLst/>
              <a:rect l="l" t="t" r="r" b="b"/>
              <a:pathLst>
                <a:path w="5780" h="3055" extrusionOk="0">
                  <a:moveTo>
                    <a:pt x="2885" y="0"/>
                  </a:moveTo>
                  <a:lnTo>
                    <a:pt x="2736" y="11"/>
                  </a:lnTo>
                  <a:lnTo>
                    <a:pt x="2599" y="22"/>
                  </a:lnTo>
                  <a:lnTo>
                    <a:pt x="2450" y="43"/>
                  </a:lnTo>
                  <a:lnTo>
                    <a:pt x="2312" y="64"/>
                  </a:lnTo>
                  <a:lnTo>
                    <a:pt x="2164" y="96"/>
                  </a:lnTo>
                  <a:lnTo>
                    <a:pt x="2026" y="138"/>
                  </a:lnTo>
                  <a:lnTo>
                    <a:pt x="1899" y="181"/>
                  </a:lnTo>
                  <a:lnTo>
                    <a:pt x="1761" y="244"/>
                  </a:lnTo>
                  <a:lnTo>
                    <a:pt x="1634" y="297"/>
                  </a:lnTo>
                  <a:lnTo>
                    <a:pt x="1517" y="361"/>
                  </a:lnTo>
                  <a:lnTo>
                    <a:pt x="1390" y="435"/>
                  </a:lnTo>
                  <a:lnTo>
                    <a:pt x="1273" y="520"/>
                  </a:lnTo>
                  <a:lnTo>
                    <a:pt x="1156" y="605"/>
                  </a:lnTo>
                  <a:lnTo>
                    <a:pt x="1050" y="690"/>
                  </a:lnTo>
                  <a:lnTo>
                    <a:pt x="944" y="785"/>
                  </a:lnTo>
                  <a:lnTo>
                    <a:pt x="849" y="881"/>
                  </a:lnTo>
                  <a:lnTo>
                    <a:pt x="754" y="987"/>
                  </a:lnTo>
                  <a:lnTo>
                    <a:pt x="658" y="1093"/>
                  </a:lnTo>
                  <a:lnTo>
                    <a:pt x="573" y="1209"/>
                  </a:lnTo>
                  <a:lnTo>
                    <a:pt x="499" y="1326"/>
                  </a:lnTo>
                  <a:lnTo>
                    <a:pt x="414" y="1453"/>
                  </a:lnTo>
                  <a:lnTo>
                    <a:pt x="351" y="1580"/>
                  </a:lnTo>
                  <a:lnTo>
                    <a:pt x="287" y="1708"/>
                  </a:lnTo>
                  <a:lnTo>
                    <a:pt x="223" y="1835"/>
                  </a:lnTo>
                  <a:lnTo>
                    <a:pt x="181" y="1973"/>
                  </a:lnTo>
                  <a:lnTo>
                    <a:pt x="128" y="2121"/>
                  </a:lnTo>
                  <a:lnTo>
                    <a:pt x="96" y="2259"/>
                  </a:lnTo>
                  <a:lnTo>
                    <a:pt x="64" y="2407"/>
                  </a:lnTo>
                  <a:lnTo>
                    <a:pt x="33" y="2556"/>
                  </a:lnTo>
                  <a:lnTo>
                    <a:pt x="11" y="2704"/>
                  </a:lnTo>
                  <a:lnTo>
                    <a:pt x="1" y="2853"/>
                  </a:lnTo>
                  <a:lnTo>
                    <a:pt x="1" y="3012"/>
                  </a:lnTo>
                  <a:lnTo>
                    <a:pt x="1" y="3054"/>
                  </a:lnTo>
                  <a:lnTo>
                    <a:pt x="5780" y="3054"/>
                  </a:lnTo>
                  <a:lnTo>
                    <a:pt x="5780" y="3012"/>
                  </a:lnTo>
                  <a:lnTo>
                    <a:pt x="5780" y="2853"/>
                  </a:lnTo>
                  <a:lnTo>
                    <a:pt x="5758" y="2704"/>
                  </a:lnTo>
                  <a:lnTo>
                    <a:pt x="5748" y="2556"/>
                  </a:lnTo>
                  <a:lnTo>
                    <a:pt x="5716" y="2407"/>
                  </a:lnTo>
                  <a:lnTo>
                    <a:pt x="5684" y="2259"/>
                  </a:lnTo>
                  <a:lnTo>
                    <a:pt x="5652" y="2121"/>
                  </a:lnTo>
                  <a:lnTo>
                    <a:pt x="5599" y="1973"/>
                  </a:lnTo>
                  <a:lnTo>
                    <a:pt x="5546" y="1835"/>
                  </a:lnTo>
                  <a:lnTo>
                    <a:pt x="5493" y="1708"/>
                  </a:lnTo>
                  <a:lnTo>
                    <a:pt x="5430" y="1580"/>
                  </a:lnTo>
                  <a:lnTo>
                    <a:pt x="5355" y="1453"/>
                  </a:lnTo>
                  <a:lnTo>
                    <a:pt x="5281" y="1326"/>
                  </a:lnTo>
                  <a:lnTo>
                    <a:pt x="5207" y="1209"/>
                  </a:lnTo>
                  <a:lnTo>
                    <a:pt x="5122" y="1093"/>
                  </a:lnTo>
                  <a:lnTo>
                    <a:pt x="5027" y="987"/>
                  </a:lnTo>
                  <a:lnTo>
                    <a:pt x="4931" y="881"/>
                  </a:lnTo>
                  <a:lnTo>
                    <a:pt x="4836" y="785"/>
                  </a:lnTo>
                  <a:lnTo>
                    <a:pt x="4730" y="690"/>
                  </a:lnTo>
                  <a:lnTo>
                    <a:pt x="4613" y="605"/>
                  </a:lnTo>
                  <a:lnTo>
                    <a:pt x="4507" y="520"/>
                  </a:lnTo>
                  <a:lnTo>
                    <a:pt x="4391" y="435"/>
                  </a:lnTo>
                  <a:lnTo>
                    <a:pt x="4263" y="361"/>
                  </a:lnTo>
                  <a:lnTo>
                    <a:pt x="4147" y="297"/>
                  </a:lnTo>
                  <a:lnTo>
                    <a:pt x="4009" y="244"/>
                  </a:lnTo>
                  <a:lnTo>
                    <a:pt x="3882" y="181"/>
                  </a:lnTo>
                  <a:lnTo>
                    <a:pt x="3744" y="138"/>
                  </a:lnTo>
                  <a:lnTo>
                    <a:pt x="3616" y="96"/>
                  </a:lnTo>
                  <a:lnTo>
                    <a:pt x="3468" y="64"/>
                  </a:lnTo>
                  <a:lnTo>
                    <a:pt x="3330" y="43"/>
                  </a:lnTo>
                  <a:lnTo>
                    <a:pt x="3182" y="22"/>
                  </a:lnTo>
                  <a:lnTo>
                    <a:pt x="3033" y="11"/>
                  </a:lnTo>
                  <a:lnTo>
                    <a:pt x="2885" y="0"/>
                  </a:lnTo>
                  <a:close/>
                </a:path>
              </a:pathLst>
            </a:custGeom>
            <a:solidFill>
              <a:srgbClr val="C56D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2993925" y="3081200"/>
              <a:ext cx="133375" cy="70550"/>
            </a:xfrm>
            <a:custGeom>
              <a:avLst/>
              <a:gdLst/>
              <a:ahLst/>
              <a:cxnLst/>
              <a:rect l="l" t="t" r="r" b="b"/>
              <a:pathLst>
                <a:path w="5335" h="2822" extrusionOk="0">
                  <a:moveTo>
                    <a:pt x="2535" y="1"/>
                  </a:moveTo>
                  <a:lnTo>
                    <a:pt x="2397" y="22"/>
                  </a:lnTo>
                  <a:lnTo>
                    <a:pt x="2259" y="33"/>
                  </a:lnTo>
                  <a:lnTo>
                    <a:pt x="2132" y="54"/>
                  </a:lnTo>
                  <a:lnTo>
                    <a:pt x="2005" y="86"/>
                  </a:lnTo>
                  <a:lnTo>
                    <a:pt x="1877" y="128"/>
                  </a:lnTo>
                  <a:lnTo>
                    <a:pt x="1750" y="170"/>
                  </a:lnTo>
                  <a:lnTo>
                    <a:pt x="1633" y="223"/>
                  </a:lnTo>
                  <a:lnTo>
                    <a:pt x="1517" y="276"/>
                  </a:lnTo>
                  <a:lnTo>
                    <a:pt x="1400" y="340"/>
                  </a:lnTo>
                  <a:lnTo>
                    <a:pt x="1284" y="404"/>
                  </a:lnTo>
                  <a:lnTo>
                    <a:pt x="1178" y="478"/>
                  </a:lnTo>
                  <a:lnTo>
                    <a:pt x="976" y="637"/>
                  </a:lnTo>
                  <a:lnTo>
                    <a:pt x="785" y="817"/>
                  </a:lnTo>
                  <a:lnTo>
                    <a:pt x="605" y="1008"/>
                  </a:lnTo>
                  <a:lnTo>
                    <a:pt x="456" y="1231"/>
                  </a:lnTo>
                  <a:lnTo>
                    <a:pt x="319" y="1453"/>
                  </a:lnTo>
                  <a:lnTo>
                    <a:pt x="266" y="1581"/>
                  </a:lnTo>
                  <a:lnTo>
                    <a:pt x="213" y="1697"/>
                  </a:lnTo>
                  <a:lnTo>
                    <a:pt x="160" y="1825"/>
                  </a:lnTo>
                  <a:lnTo>
                    <a:pt x="117" y="1952"/>
                  </a:lnTo>
                  <a:lnTo>
                    <a:pt x="85" y="2090"/>
                  </a:lnTo>
                  <a:lnTo>
                    <a:pt x="54" y="2217"/>
                  </a:lnTo>
                  <a:lnTo>
                    <a:pt x="32" y="2355"/>
                  </a:lnTo>
                  <a:lnTo>
                    <a:pt x="11" y="2493"/>
                  </a:lnTo>
                  <a:lnTo>
                    <a:pt x="1" y="2641"/>
                  </a:lnTo>
                  <a:lnTo>
                    <a:pt x="1" y="2779"/>
                  </a:lnTo>
                  <a:lnTo>
                    <a:pt x="1" y="2821"/>
                  </a:lnTo>
                  <a:lnTo>
                    <a:pt x="5334" y="2821"/>
                  </a:lnTo>
                  <a:lnTo>
                    <a:pt x="5334" y="2779"/>
                  </a:lnTo>
                  <a:lnTo>
                    <a:pt x="5334" y="2641"/>
                  </a:lnTo>
                  <a:lnTo>
                    <a:pt x="5323" y="2493"/>
                  </a:lnTo>
                  <a:lnTo>
                    <a:pt x="5302" y="2355"/>
                  </a:lnTo>
                  <a:lnTo>
                    <a:pt x="5281" y="2217"/>
                  </a:lnTo>
                  <a:lnTo>
                    <a:pt x="5249" y="2090"/>
                  </a:lnTo>
                  <a:lnTo>
                    <a:pt x="5217" y="1952"/>
                  </a:lnTo>
                  <a:lnTo>
                    <a:pt x="5175" y="1825"/>
                  </a:lnTo>
                  <a:lnTo>
                    <a:pt x="5133" y="1697"/>
                  </a:lnTo>
                  <a:lnTo>
                    <a:pt x="5080" y="1581"/>
                  </a:lnTo>
                  <a:lnTo>
                    <a:pt x="5016" y="1453"/>
                  </a:lnTo>
                  <a:lnTo>
                    <a:pt x="4878" y="1231"/>
                  </a:lnTo>
                  <a:lnTo>
                    <a:pt x="4730" y="1008"/>
                  </a:lnTo>
                  <a:lnTo>
                    <a:pt x="4560" y="817"/>
                  </a:lnTo>
                  <a:lnTo>
                    <a:pt x="4369" y="637"/>
                  </a:lnTo>
                  <a:lnTo>
                    <a:pt x="4157" y="478"/>
                  </a:lnTo>
                  <a:lnTo>
                    <a:pt x="4051" y="404"/>
                  </a:lnTo>
                  <a:lnTo>
                    <a:pt x="3945" y="340"/>
                  </a:lnTo>
                  <a:lnTo>
                    <a:pt x="3828" y="276"/>
                  </a:lnTo>
                  <a:lnTo>
                    <a:pt x="3712" y="223"/>
                  </a:lnTo>
                  <a:lnTo>
                    <a:pt x="3584" y="170"/>
                  </a:lnTo>
                  <a:lnTo>
                    <a:pt x="3468" y="128"/>
                  </a:lnTo>
                  <a:lnTo>
                    <a:pt x="3341" y="86"/>
                  </a:lnTo>
                  <a:lnTo>
                    <a:pt x="3203" y="54"/>
                  </a:lnTo>
                  <a:lnTo>
                    <a:pt x="3076" y="33"/>
                  </a:lnTo>
                  <a:lnTo>
                    <a:pt x="2938" y="22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3102075" y="3075375"/>
              <a:ext cx="144500" cy="76375"/>
            </a:xfrm>
            <a:custGeom>
              <a:avLst/>
              <a:gdLst/>
              <a:ahLst/>
              <a:cxnLst/>
              <a:rect l="l" t="t" r="r" b="b"/>
              <a:pathLst>
                <a:path w="5780" h="3055" extrusionOk="0">
                  <a:moveTo>
                    <a:pt x="2885" y="0"/>
                  </a:moveTo>
                  <a:lnTo>
                    <a:pt x="2736" y="11"/>
                  </a:lnTo>
                  <a:lnTo>
                    <a:pt x="2599" y="22"/>
                  </a:lnTo>
                  <a:lnTo>
                    <a:pt x="2450" y="43"/>
                  </a:lnTo>
                  <a:lnTo>
                    <a:pt x="2312" y="64"/>
                  </a:lnTo>
                  <a:lnTo>
                    <a:pt x="2164" y="96"/>
                  </a:lnTo>
                  <a:lnTo>
                    <a:pt x="2026" y="138"/>
                  </a:lnTo>
                  <a:lnTo>
                    <a:pt x="1899" y="181"/>
                  </a:lnTo>
                  <a:lnTo>
                    <a:pt x="1761" y="244"/>
                  </a:lnTo>
                  <a:lnTo>
                    <a:pt x="1634" y="297"/>
                  </a:lnTo>
                  <a:lnTo>
                    <a:pt x="1517" y="361"/>
                  </a:lnTo>
                  <a:lnTo>
                    <a:pt x="1390" y="435"/>
                  </a:lnTo>
                  <a:lnTo>
                    <a:pt x="1273" y="520"/>
                  </a:lnTo>
                  <a:lnTo>
                    <a:pt x="1156" y="605"/>
                  </a:lnTo>
                  <a:lnTo>
                    <a:pt x="1050" y="690"/>
                  </a:lnTo>
                  <a:lnTo>
                    <a:pt x="944" y="785"/>
                  </a:lnTo>
                  <a:lnTo>
                    <a:pt x="849" y="881"/>
                  </a:lnTo>
                  <a:lnTo>
                    <a:pt x="754" y="987"/>
                  </a:lnTo>
                  <a:lnTo>
                    <a:pt x="658" y="1093"/>
                  </a:lnTo>
                  <a:lnTo>
                    <a:pt x="573" y="1209"/>
                  </a:lnTo>
                  <a:lnTo>
                    <a:pt x="499" y="1326"/>
                  </a:lnTo>
                  <a:lnTo>
                    <a:pt x="414" y="1453"/>
                  </a:lnTo>
                  <a:lnTo>
                    <a:pt x="351" y="1580"/>
                  </a:lnTo>
                  <a:lnTo>
                    <a:pt x="287" y="1708"/>
                  </a:lnTo>
                  <a:lnTo>
                    <a:pt x="223" y="1835"/>
                  </a:lnTo>
                  <a:lnTo>
                    <a:pt x="181" y="1973"/>
                  </a:lnTo>
                  <a:lnTo>
                    <a:pt x="128" y="2121"/>
                  </a:lnTo>
                  <a:lnTo>
                    <a:pt x="96" y="2259"/>
                  </a:lnTo>
                  <a:lnTo>
                    <a:pt x="64" y="2407"/>
                  </a:lnTo>
                  <a:lnTo>
                    <a:pt x="33" y="2556"/>
                  </a:lnTo>
                  <a:lnTo>
                    <a:pt x="11" y="2704"/>
                  </a:lnTo>
                  <a:lnTo>
                    <a:pt x="1" y="2853"/>
                  </a:lnTo>
                  <a:lnTo>
                    <a:pt x="1" y="3012"/>
                  </a:lnTo>
                  <a:lnTo>
                    <a:pt x="1" y="3054"/>
                  </a:lnTo>
                  <a:lnTo>
                    <a:pt x="5780" y="3054"/>
                  </a:lnTo>
                  <a:lnTo>
                    <a:pt x="5780" y="3012"/>
                  </a:lnTo>
                  <a:lnTo>
                    <a:pt x="5780" y="2853"/>
                  </a:lnTo>
                  <a:lnTo>
                    <a:pt x="5758" y="2704"/>
                  </a:lnTo>
                  <a:lnTo>
                    <a:pt x="5748" y="2556"/>
                  </a:lnTo>
                  <a:lnTo>
                    <a:pt x="5716" y="2407"/>
                  </a:lnTo>
                  <a:lnTo>
                    <a:pt x="5684" y="2259"/>
                  </a:lnTo>
                  <a:lnTo>
                    <a:pt x="5652" y="2121"/>
                  </a:lnTo>
                  <a:lnTo>
                    <a:pt x="5599" y="1973"/>
                  </a:lnTo>
                  <a:lnTo>
                    <a:pt x="5546" y="1835"/>
                  </a:lnTo>
                  <a:lnTo>
                    <a:pt x="5493" y="1708"/>
                  </a:lnTo>
                  <a:lnTo>
                    <a:pt x="5430" y="1580"/>
                  </a:lnTo>
                  <a:lnTo>
                    <a:pt x="5355" y="1453"/>
                  </a:lnTo>
                  <a:lnTo>
                    <a:pt x="5281" y="1326"/>
                  </a:lnTo>
                  <a:lnTo>
                    <a:pt x="5207" y="1209"/>
                  </a:lnTo>
                  <a:lnTo>
                    <a:pt x="5122" y="1093"/>
                  </a:lnTo>
                  <a:lnTo>
                    <a:pt x="5027" y="987"/>
                  </a:lnTo>
                  <a:lnTo>
                    <a:pt x="4931" y="881"/>
                  </a:lnTo>
                  <a:lnTo>
                    <a:pt x="4836" y="785"/>
                  </a:lnTo>
                  <a:lnTo>
                    <a:pt x="4730" y="690"/>
                  </a:lnTo>
                  <a:lnTo>
                    <a:pt x="4613" y="605"/>
                  </a:lnTo>
                  <a:lnTo>
                    <a:pt x="4507" y="520"/>
                  </a:lnTo>
                  <a:lnTo>
                    <a:pt x="4391" y="435"/>
                  </a:lnTo>
                  <a:lnTo>
                    <a:pt x="4263" y="361"/>
                  </a:lnTo>
                  <a:lnTo>
                    <a:pt x="4147" y="297"/>
                  </a:lnTo>
                  <a:lnTo>
                    <a:pt x="4009" y="244"/>
                  </a:lnTo>
                  <a:lnTo>
                    <a:pt x="3882" y="181"/>
                  </a:lnTo>
                  <a:lnTo>
                    <a:pt x="3744" y="138"/>
                  </a:lnTo>
                  <a:lnTo>
                    <a:pt x="3616" y="96"/>
                  </a:lnTo>
                  <a:lnTo>
                    <a:pt x="3468" y="64"/>
                  </a:lnTo>
                  <a:lnTo>
                    <a:pt x="3330" y="43"/>
                  </a:lnTo>
                  <a:lnTo>
                    <a:pt x="3182" y="22"/>
                  </a:lnTo>
                  <a:lnTo>
                    <a:pt x="3033" y="11"/>
                  </a:lnTo>
                  <a:lnTo>
                    <a:pt x="28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6029925" y="4097275"/>
              <a:ext cx="133375" cy="70525"/>
            </a:xfrm>
            <a:custGeom>
              <a:avLst/>
              <a:gdLst/>
              <a:ahLst/>
              <a:cxnLst/>
              <a:rect l="l" t="t" r="r" b="b"/>
              <a:pathLst>
                <a:path w="5335" h="2821" extrusionOk="0">
                  <a:moveTo>
                    <a:pt x="2673" y="0"/>
                  </a:moveTo>
                  <a:lnTo>
                    <a:pt x="2535" y="11"/>
                  </a:lnTo>
                  <a:lnTo>
                    <a:pt x="2397" y="22"/>
                  </a:lnTo>
                  <a:lnTo>
                    <a:pt x="2259" y="32"/>
                  </a:lnTo>
                  <a:lnTo>
                    <a:pt x="2132" y="64"/>
                  </a:lnTo>
                  <a:lnTo>
                    <a:pt x="2005" y="96"/>
                  </a:lnTo>
                  <a:lnTo>
                    <a:pt x="1878" y="128"/>
                  </a:lnTo>
                  <a:lnTo>
                    <a:pt x="1750" y="170"/>
                  </a:lnTo>
                  <a:lnTo>
                    <a:pt x="1634" y="223"/>
                  </a:lnTo>
                  <a:lnTo>
                    <a:pt x="1517" y="276"/>
                  </a:lnTo>
                  <a:lnTo>
                    <a:pt x="1401" y="340"/>
                  </a:lnTo>
                  <a:lnTo>
                    <a:pt x="1284" y="403"/>
                  </a:lnTo>
                  <a:lnTo>
                    <a:pt x="1178" y="478"/>
                  </a:lnTo>
                  <a:lnTo>
                    <a:pt x="976" y="637"/>
                  </a:lnTo>
                  <a:lnTo>
                    <a:pt x="786" y="817"/>
                  </a:lnTo>
                  <a:lnTo>
                    <a:pt x="616" y="1018"/>
                  </a:lnTo>
                  <a:lnTo>
                    <a:pt x="457" y="1230"/>
                  </a:lnTo>
                  <a:lnTo>
                    <a:pt x="319" y="1453"/>
                  </a:lnTo>
                  <a:lnTo>
                    <a:pt x="266" y="1580"/>
                  </a:lnTo>
                  <a:lnTo>
                    <a:pt x="213" y="1697"/>
                  </a:lnTo>
                  <a:lnTo>
                    <a:pt x="160" y="1824"/>
                  </a:lnTo>
                  <a:lnTo>
                    <a:pt x="117" y="1951"/>
                  </a:lnTo>
                  <a:lnTo>
                    <a:pt x="86" y="2089"/>
                  </a:lnTo>
                  <a:lnTo>
                    <a:pt x="54" y="2217"/>
                  </a:lnTo>
                  <a:lnTo>
                    <a:pt x="33" y="2354"/>
                  </a:lnTo>
                  <a:lnTo>
                    <a:pt x="11" y="2492"/>
                  </a:lnTo>
                  <a:lnTo>
                    <a:pt x="1" y="2641"/>
                  </a:lnTo>
                  <a:lnTo>
                    <a:pt x="1" y="2778"/>
                  </a:lnTo>
                  <a:lnTo>
                    <a:pt x="1" y="2821"/>
                  </a:lnTo>
                  <a:lnTo>
                    <a:pt x="5334" y="2821"/>
                  </a:lnTo>
                  <a:lnTo>
                    <a:pt x="5334" y="2778"/>
                  </a:lnTo>
                  <a:lnTo>
                    <a:pt x="5334" y="2641"/>
                  </a:lnTo>
                  <a:lnTo>
                    <a:pt x="5324" y="2492"/>
                  </a:lnTo>
                  <a:lnTo>
                    <a:pt x="5303" y="2354"/>
                  </a:lnTo>
                  <a:lnTo>
                    <a:pt x="5281" y="2217"/>
                  </a:lnTo>
                  <a:lnTo>
                    <a:pt x="5250" y="2089"/>
                  </a:lnTo>
                  <a:lnTo>
                    <a:pt x="5218" y="1951"/>
                  </a:lnTo>
                  <a:lnTo>
                    <a:pt x="5175" y="1824"/>
                  </a:lnTo>
                  <a:lnTo>
                    <a:pt x="5133" y="1697"/>
                  </a:lnTo>
                  <a:lnTo>
                    <a:pt x="5080" y="1580"/>
                  </a:lnTo>
                  <a:lnTo>
                    <a:pt x="5016" y="1453"/>
                  </a:lnTo>
                  <a:lnTo>
                    <a:pt x="4878" y="1230"/>
                  </a:lnTo>
                  <a:lnTo>
                    <a:pt x="4730" y="1018"/>
                  </a:lnTo>
                  <a:lnTo>
                    <a:pt x="4560" y="817"/>
                  </a:lnTo>
                  <a:lnTo>
                    <a:pt x="4369" y="637"/>
                  </a:lnTo>
                  <a:lnTo>
                    <a:pt x="4157" y="478"/>
                  </a:lnTo>
                  <a:lnTo>
                    <a:pt x="4051" y="403"/>
                  </a:lnTo>
                  <a:lnTo>
                    <a:pt x="3945" y="340"/>
                  </a:lnTo>
                  <a:lnTo>
                    <a:pt x="3829" y="276"/>
                  </a:lnTo>
                  <a:lnTo>
                    <a:pt x="3712" y="223"/>
                  </a:lnTo>
                  <a:lnTo>
                    <a:pt x="3585" y="170"/>
                  </a:lnTo>
                  <a:lnTo>
                    <a:pt x="3468" y="128"/>
                  </a:lnTo>
                  <a:lnTo>
                    <a:pt x="3341" y="96"/>
                  </a:lnTo>
                  <a:lnTo>
                    <a:pt x="3203" y="64"/>
                  </a:lnTo>
                  <a:lnTo>
                    <a:pt x="3076" y="32"/>
                  </a:lnTo>
                  <a:lnTo>
                    <a:pt x="2938" y="22"/>
                  </a:lnTo>
                  <a:lnTo>
                    <a:pt x="2811" y="11"/>
                  </a:lnTo>
                  <a:lnTo>
                    <a:pt x="26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6138100" y="4091450"/>
              <a:ext cx="144475" cy="76350"/>
            </a:xfrm>
            <a:custGeom>
              <a:avLst/>
              <a:gdLst/>
              <a:ahLst/>
              <a:cxnLst/>
              <a:rect l="l" t="t" r="r" b="b"/>
              <a:pathLst>
                <a:path w="5779" h="3054" extrusionOk="0">
                  <a:moveTo>
                    <a:pt x="2884" y="0"/>
                  </a:moveTo>
                  <a:lnTo>
                    <a:pt x="2736" y="11"/>
                  </a:lnTo>
                  <a:lnTo>
                    <a:pt x="2598" y="21"/>
                  </a:lnTo>
                  <a:lnTo>
                    <a:pt x="2449" y="43"/>
                  </a:lnTo>
                  <a:lnTo>
                    <a:pt x="2312" y="64"/>
                  </a:lnTo>
                  <a:lnTo>
                    <a:pt x="2163" y="96"/>
                  </a:lnTo>
                  <a:lnTo>
                    <a:pt x="2036" y="138"/>
                  </a:lnTo>
                  <a:lnTo>
                    <a:pt x="1898" y="191"/>
                  </a:lnTo>
                  <a:lnTo>
                    <a:pt x="1760" y="244"/>
                  </a:lnTo>
                  <a:lnTo>
                    <a:pt x="1633" y="297"/>
                  </a:lnTo>
                  <a:lnTo>
                    <a:pt x="1516" y="371"/>
                  </a:lnTo>
                  <a:lnTo>
                    <a:pt x="1389" y="435"/>
                  </a:lnTo>
                  <a:lnTo>
                    <a:pt x="1272" y="520"/>
                  </a:lnTo>
                  <a:lnTo>
                    <a:pt x="1166" y="605"/>
                  </a:lnTo>
                  <a:lnTo>
                    <a:pt x="1050" y="689"/>
                  </a:lnTo>
                  <a:lnTo>
                    <a:pt x="944" y="785"/>
                  </a:lnTo>
                  <a:lnTo>
                    <a:pt x="848" y="880"/>
                  </a:lnTo>
                  <a:lnTo>
                    <a:pt x="753" y="986"/>
                  </a:lnTo>
                  <a:lnTo>
                    <a:pt x="657" y="1103"/>
                  </a:lnTo>
                  <a:lnTo>
                    <a:pt x="573" y="1209"/>
                  </a:lnTo>
                  <a:lnTo>
                    <a:pt x="498" y="1326"/>
                  </a:lnTo>
                  <a:lnTo>
                    <a:pt x="424" y="1453"/>
                  </a:lnTo>
                  <a:lnTo>
                    <a:pt x="350" y="1580"/>
                  </a:lnTo>
                  <a:lnTo>
                    <a:pt x="286" y="1707"/>
                  </a:lnTo>
                  <a:lnTo>
                    <a:pt x="233" y="1845"/>
                  </a:lnTo>
                  <a:lnTo>
                    <a:pt x="180" y="1972"/>
                  </a:lnTo>
                  <a:lnTo>
                    <a:pt x="127" y="2121"/>
                  </a:lnTo>
                  <a:lnTo>
                    <a:pt x="95" y="2259"/>
                  </a:lnTo>
                  <a:lnTo>
                    <a:pt x="64" y="2407"/>
                  </a:lnTo>
                  <a:lnTo>
                    <a:pt x="32" y="2556"/>
                  </a:lnTo>
                  <a:lnTo>
                    <a:pt x="21" y="2704"/>
                  </a:lnTo>
                  <a:lnTo>
                    <a:pt x="0" y="2852"/>
                  </a:lnTo>
                  <a:lnTo>
                    <a:pt x="0" y="3011"/>
                  </a:lnTo>
                  <a:lnTo>
                    <a:pt x="0" y="3054"/>
                  </a:lnTo>
                  <a:lnTo>
                    <a:pt x="5779" y="3054"/>
                  </a:lnTo>
                  <a:lnTo>
                    <a:pt x="5779" y="3011"/>
                  </a:lnTo>
                  <a:lnTo>
                    <a:pt x="5779" y="2852"/>
                  </a:lnTo>
                  <a:lnTo>
                    <a:pt x="5768" y="2704"/>
                  </a:lnTo>
                  <a:lnTo>
                    <a:pt x="5747" y="2556"/>
                  </a:lnTo>
                  <a:lnTo>
                    <a:pt x="5715" y="2407"/>
                  </a:lnTo>
                  <a:lnTo>
                    <a:pt x="5683" y="2259"/>
                  </a:lnTo>
                  <a:lnTo>
                    <a:pt x="5652" y="2121"/>
                  </a:lnTo>
                  <a:lnTo>
                    <a:pt x="5599" y="1972"/>
                  </a:lnTo>
                  <a:lnTo>
                    <a:pt x="5556" y="1845"/>
                  </a:lnTo>
                  <a:lnTo>
                    <a:pt x="5493" y="1707"/>
                  </a:lnTo>
                  <a:lnTo>
                    <a:pt x="5429" y="1580"/>
                  </a:lnTo>
                  <a:lnTo>
                    <a:pt x="5355" y="1453"/>
                  </a:lnTo>
                  <a:lnTo>
                    <a:pt x="5281" y="1326"/>
                  </a:lnTo>
                  <a:lnTo>
                    <a:pt x="5206" y="1209"/>
                  </a:lnTo>
                  <a:lnTo>
                    <a:pt x="5121" y="1103"/>
                  </a:lnTo>
                  <a:lnTo>
                    <a:pt x="5026" y="986"/>
                  </a:lnTo>
                  <a:lnTo>
                    <a:pt x="4931" y="880"/>
                  </a:lnTo>
                  <a:lnTo>
                    <a:pt x="4835" y="785"/>
                  </a:lnTo>
                  <a:lnTo>
                    <a:pt x="4729" y="689"/>
                  </a:lnTo>
                  <a:lnTo>
                    <a:pt x="4623" y="605"/>
                  </a:lnTo>
                  <a:lnTo>
                    <a:pt x="4506" y="520"/>
                  </a:lnTo>
                  <a:lnTo>
                    <a:pt x="4390" y="435"/>
                  </a:lnTo>
                  <a:lnTo>
                    <a:pt x="4263" y="371"/>
                  </a:lnTo>
                  <a:lnTo>
                    <a:pt x="4146" y="297"/>
                  </a:lnTo>
                  <a:lnTo>
                    <a:pt x="4019" y="244"/>
                  </a:lnTo>
                  <a:lnTo>
                    <a:pt x="3881" y="191"/>
                  </a:lnTo>
                  <a:lnTo>
                    <a:pt x="3754" y="138"/>
                  </a:lnTo>
                  <a:lnTo>
                    <a:pt x="3616" y="96"/>
                  </a:lnTo>
                  <a:lnTo>
                    <a:pt x="3467" y="64"/>
                  </a:lnTo>
                  <a:lnTo>
                    <a:pt x="3329" y="43"/>
                  </a:lnTo>
                  <a:lnTo>
                    <a:pt x="3181" y="21"/>
                  </a:lnTo>
                  <a:lnTo>
                    <a:pt x="3043" y="11"/>
                  </a:lnTo>
                  <a:lnTo>
                    <a:pt x="28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6836050" y="3667825"/>
              <a:ext cx="133375" cy="70550"/>
            </a:xfrm>
            <a:custGeom>
              <a:avLst/>
              <a:gdLst/>
              <a:ahLst/>
              <a:cxnLst/>
              <a:rect l="l" t="t" r="r" b="b"/>
              <a:pathLst>
                <a:path w="5335" h="2822" extrusionOk="0">
                  <a:moveTo>
                    <a:pt x="2524" y="1"/>
                  </a:moveTo>
                  <a:lnTo>
                    <a:pt x="2386" y="12"/>
                  </a:lnTo>
                  <a:lnTo>
                    <a:pt x="2259" y="33"/>
                  </a:lnTo>
                  <a:lnTo>
                    <a:pt x="2132" y="54"/>
                  </a:lnTo>
                  <a:lnTo>
                    <a:pt x="1994" y="86"/>
                  </a:lnTo>
                  <a:lnTo>
                    <a:pt x="1867" y="128"/>
                  </a:lnTo>
                  <a:lnTo>
                    <a:pt x="1750" y="171"/>
                  </a:lnTo>
                  <a:lnTo>
                    <a:pt x="1623" y="213"/>
                  </a:lnTo>
                  <a:lnTo>
                    <a:pt x="1506" y="277"/>
                  </a:lnTo>
                  <a:lnTo>
                    <a:pt x="1390" y="330"/>
                  </a:lnTo>
                  <a:lnTo>
                    <a:pt x="1284" y="404"/>
                  </a:lnTo>
                  <a:lnTo>
                    <a:pt x="1178" y="478"/>
                  </a:lnTo>
                  <a:lnTo>
                    <a:pt x="966" y="637"/>
                  </a:lnTo>
                  <a:lnTo>
                    <a:pt x="775" y="817"/>
                  </a:lnTo>
                  <a:lnTo>
                    <a:pt x="605" y="1008"/>
                  </a:lnTo>
                  <a:lnTo>
                    <a:pt x="457" y="1220"/>
                  </a:lnTo>
                  <a:lnTo>
                    <a:pt x="319" y="1454"/>
                  </a:lnTo>
                  <a:lnTo>
                    <a:pt x="255" y="1570"/>
                  </a:lnTo>
                  <a:lnTo>
                    <a:pt x="202" y="1698"/>
                  </a:lnTo>
                  <a:lnTo>
                    <a:pt x="160" y="1825"/>
                  </a:lnTo>
                  <a:lnTo>
                    <a:pt x="117" y="1952"/>
                  </a:lnTo>
                  <a:lnTo>
                    <a:pt x="86" y="2079"/>
                  </a:lnTo>
                  <a:lnTo>
                    <a:pt x="54" y="2217"/>
                  </a:lnTo>
                  <a:lnTo>
                    <a:pt x="22" y="2355"/>
                  </a:lnTo>
                  <a:lnTo>
                    <a:pt x="11" y="2493"/>
                  </a:lnTo>
                  <a:lnTo>
                    <a:pt x="1" y="2631"/>
                  </a:lnTo>
                  <a:lnTo>
                    <a:pt x="1" y="2779"/>
                  </a:lnTo>
                  <a:lnTo>
                    <a:pt x="1" y="2821"/>
                  </a:lnTo>
                  <a:lnTo>
                    <a:pt x="5334" y="2821"/>
                  </a:lnTo>
                  <a:lnTo>
                    <a:pt x="5334" y="2779"/>
                  </a:lnTo>
                  <a:lnTo>
                    <a:pt x="5334" y="2631"/>
                  </a:lnTo>
                  <a:lnTo>
                    <a:pt x="5324" y="2493"/>
                  </a:lnTo>
                  <a:lnTo>
                    <a:pt x="5302" y="2355"/>
                  </a:lnTo>
                  <a:lnTo>
                    <a:pt x="5281" y="2217"/>
                  </a:lnTo>
                  <a:lnTo>
                    <a:pt x="5249" y="2079"/>
                  </a:lnTo>
                  <a:lnTo>
                    <a:pt x="5218" y="1952"/>
                  </a:lnTo>
                  <a:lnTo>
                    <a:pt x="5175" y="1825"/>
                  </a:lnTo>
                  <a:lnTo>
                    <a:pt x="5122" y="1698"/>
                  </a:lnTo>
                  <a:lnTo>
                    <a:pt x="5069" y="1570"/>
                  </a:lnTo>
                  <a:lnTo>
                    <a:pt x="5016" y="1454"/>
                  </a:lnTo>
                  <a:lnTo>
                    <a:pt x="4878" y="1220"/>
                  </a:lnTo>
                  <a:lnTo>
                    <a:pt x="4719" y="1008"/>
                  </a:lnTo>
                  <a:lnTo>
                    <a:pt x="4550" y="817"/>
                  </a:lnTo>
                  <a:lnTo>
                    <a:pt x="4359" y="637"/>
                  </a:lnTo>
                  <a:lnTo>
                    <a:pt x="4157" y="478"/>
                  </a:lnTo>
                  <a:lnTo>
                    <a:pt x="4051" y="404"/>
                  </a:lnTo>
                  <a:lnTo>
                    <a:pt x="3935" y="330"/>
                  </a:lnTo>
                  <a:lnTo>
                    <a:pt x="3818" y="277"/>
                  </a:lnTo>
                  <a:lnTo>
                    <a:pt x="3701" y="213"/>
                  </a:lnTo>
                  <a:lnTo>
                    <a:pt x="3585" y="171"/>
                  </a:lnTo>
                  <a:lnTo>
                    <a:pt x="3457" y="128"/>
                  </a:lnTo>
                  <a:lnTo>
                    <a:pt x="3330" y="86"/>
                  </a:lnTo>
                  <a:lnTo>
                    <a:pt x="3203" y="54"/>
                  </a:lnTo>
                  <a:lnTo>
                    <a:pt x="3076" y="33"/>
                  </a:lnTo>
                  <a:lnTo>
                    <a:pt x="2938" y="12"/>
                  </a:lnTo>
                  <a:lnTo>
                    <a:pt x="28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6944200" y="3662000"/>
              <a:ext cx="144250" cy="76375"/>
            </a:xfrm>
            <a:custGeom>
              <a:avLst/>
              <a:gdLst/>
              <a:ahLst/>
              <a:cxnLst/>
              <a:rect l="l" t="t" r="r" b="b"/>
              <a:pathLst>
                <a:path w="5770" h="3055" extrusionOk="0">
                  <a:moveTo>
                    <a:pt x="2737" y="1"/>
                  </a:moveTo>
                  <a:lnTo>
                    <a:pt x="2588" y="11"/>
                  </a:lnTo>
                  <a:lnTo>
                    <a:pt x="2450" y="33"/>
                  </a:lnTo>
                  <a:lnTo>
                    <a:pt x="2302" y="64"/>
                  </a:lnTo>
                  <a:lnTo>
                    <a:pt x="2164" y="96"/>
                  </a:lnTo>
                  <a:lnTo>
                    <a:pt x="2026" y="139"/>
                  </a:lnTo>
                  <a:lnTo>
                    <a:pt x="1888" y="181"/>
                  </a:lnTo>
                  <a:lnTo>
                    <a:pt x="1761" y="234"/>
                  </a:lnTo>
                  <a:lnTo>
                    <a:pt x="1634" y="298"/>
                  </a:lnTo>
                  <a:lnTo>
                    <a:pt x="1507" y="361"/>
                  </a:lnTo>
                  <a:lnTo>
                    <a:pt x="1390" y="435"/>
                  </a:lnTo>
                  <a:lnTo>
                    <a:pt x="1273" y="510"/>
                  </a:lnTo>
                  <a:lnTo>
                    <a:pt x="1157" y="594"/>
                  </a:lnTo>
                  <a:lnTo>
                    <a:pt x="1051" y="690"/>
                  </a:lnTo>
                  <a:lnTo>
                    <a:pt x="945" y="785"/>
                  </a:lnTo>
                  <a:lnTo>
                    <a:pt x="839" y="881"/>
                  </a:lnTo>
                  <a:lnTo>
                    <a:pt x="743" y="987"/>
                  </a:lnTo>
                  <a:lnTo>
                    <a:pt x="658" y="1093"/>
                  </a:lnTo>
                  <a:lnTo>
                    <a:pt x="573" y="1209"/>
                  </a:lnTo>
                  <a:lnTo>
                    <a:pt x="489" y="1326"/>
                  </a:lnTo>
                  <a:lnTo>
                    <a:pt x="414" y="1443"/>
                  </a:lnTo>
                  <a:lnTo>
                    <a:pt x="351" y="1570"/>
                  </a:lnTo>
                  <a:lnTo>
                    <a:pt x="277" y="1708"/>
                  </a:lnTo>
                  <a:lnTo>
                    <a:pt x="224" y="1835"/>
                  </a:lnTo>
                  <a:lnTo>
                    <a:pt x="171" y="1973"/>
                  </a:lnTo>
                  <a:lnTo>
                    <a:pt x="128" y="2111"/>
                  </a:lnTo>
                  <a:lnTo>
                    <a:pt x="86" y="2259"/>
                  </a:lnTo>
                  <a:lnTo>
                    <a:pt x="54" y="2397"/>
                  </a:lnTo>
                  <a:lnTo>
                    <a:pt x="33" y="2546"/>
                  </a:lnTo>
                  <a:lnTo>
                    <a:pt x="11" y="2705"/>
                  </a:lnTo>
                  <a:lnTo>
                    <a:pt x="1" y="2853"/>
                  </a:lnTo>
                  <a:lnTo>
                    <a:pt x="1" y="3012"/>
                  </a:lnTo>
                  <a:lnTo>
                    <a:pt x="1" y="3054"/>
                  </a:lnTo>
                  <a:lnTo>
                    <a:pt x="5769" y="3054"/>
                  </a:lnTo>
                  <a:lnTo>
                    <a:pt x="5769" y="3012"/>
                  </a:lnTo>
                  <a:lnTo>
                    <a:pt x="5769" y="2853"/>
                  </a:lnTo>
                  <a:lnTo>
                    <a:pt x="5758" y="2705"/>
                  </a:lnTo>
                  <a:lnTo>
                    <a:pt x="5737" y="2546"/>
                  </a:lnTo>
                  <a:lnTo>
                    <a:pt x="5716" y="2397"/>
                  </a:lnTo>
                  <a:lnTo>
                    <a:pt x="5684" y="2259"/>
                  </a:lnTo>
                  <a:lnTo>
                    <a:pt x="5642" y="2111"/>
                  </a:lnTo>
                  <a:lnTo>
                    <a:pt x="5599" y="1973"/>
                  </a:lnTo>
                  <a:lnTo>
                    <a:pt x="5546" y="1835"/>
                  </a:lnTo>
                  <a:lnTo>
                    <a:pt x="5493" y="1708"/>
                  </a:lnTo>
                  <a:lnTo>
                    <a:pt x="5430" y="1570"/>
                  </a:lnTo>
                  <a:lnTo>
                    <a:pt x="5356" y="1443"/>
                  </a:lnTo>
                  <a:lnTo>
                    <a:pt x="5281" y="1326"/>
                  </a:lnTo>
                  <a:lnTo>
                    <a:pt x="5197" y="1209"/>
                  </a:lnTo>
                  <a:lnTo>
                    <a:pt x="5112" y="1093"/>
                  </a:lnTo>
                  <a:lnTo>
                    <a:pt x="5027" y="987"/>
                  </a:lnTo>
                  <a:lnTo>
                    <a:pt x="4931" y="881"/>
                  </a:lnTo>
                  <a:lnTo>
                    <a:pt x="4825" y="785"/>
                  </a:lnTo>
                  <a:lnTo>
                    <a:pt x="4719" y="690"/>
                  </a:lnTo>
                  <a:lnTo>
                    <a:pt x="4613" y="594"/>
                  </a:lnTo>
                  <a:lnTo>
                    <a:pt x="4497" y="510"/>
                  </a:lnTo>
                  <a:lnTo>
                    <a:pt x="4380" y="435"/>
                  </a:lnTo>
                  <a:lnTo>
                    <a:pt x="4263" y="361"/>
                  </a:lnTo>
                  <a:lnTo>
                    <a:pt x="4136" y="298"/>
                  </a:lnTo>
                  <a:lnTo>
                    <a:pt x="4009" y="234"/>
                  </a:lnTo>
                  <a:lnTo>
                    <a:pt x="3882" y="181"/>
                  </a:lnTo>
                  <a:lnTo>
                    <a:pt x="3744" y="139"/>
                  </a:lnTo>
                  <a:lnTo>
                    <a:pt x="3606" y="96"/>
                  </a:lnTo>
                  <a:lnTo>
                    <a:pt x="3468" y="64"/>
                  </a:lnTo>
                  <a:lnTo>
                    <a:pt x="3330" y="33"/>
                  </a:lnTo>
                  <a:lnTo>
                    <a:pt x="3182" y="11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4882125" y="4033125"/>
              <a:ext cx="133350" cy="70525"/>
            </a:xfrm>
            <a:custGeom>
              <a:avLst/>
              <a:gdLst/>
              <a:ahLst/>
              <a:cxnLst/>
              <a:rect l="l" t="t" r="r" b="b"/>
              <a:pathLst>
                <a:path w="5334" h="2821" extrusionOk="0">
                  <a:moveTo>
                    <a:pt x="2672" y="0"/>
                  </a:moveTo>
                  <a:lnTo>
                    <a:pt x="2535" y="11"/>
                  </a:lnTo>
                  <a:lnTo>
                    <a:pt x="2397" y="22"/>
                  </a:lnTo>
                  <a:lnTo>
                    <a:pt x="2259" y="32"/>
                  </a:lnTo>
                  <a:lnTo>
                    <a:pt x="2132" y="64"/>
                  </a:lnTo>
                  <a:lnTo>
                    <a:pt x="2004" y="96"/>
                  </a:lnTo>
                  <a:lnTo>
                    <a:pt x="1877" y="128"/>
                  </a:lnTo>
                  <a:lnTo>
                    <a:pt x="1750" y="170"/>
                  </a:lnTo>
                  <a:lnTo>
                    <a:pt x="1633" y="223"/>
                  </a:lnTo>
                  <a:lnTo>
                    <a:pt x="1517" y="276"/>
                  </a:lnTo>
                  <a:lnTo>
                    <a:pt x="1400" y="340"/>
                  </a:lnTo>
                  <a:lnTo>
                    <a:pt x="1283" y="403"/>
                  </a:lnTo>
                  <a:lnTo>
                    <a:pt x="1177" y="478"/>
                  </a:lnTo>
                  <a:lnTo>
                    <a:pt x="976" y="637"/>
                  </a:lnTo>
                  <a:lnTo>
                    <a:pt x="785" y="817"/>
                  </a:lnTo>
                  <a:lnTo>
                    <a:pt x="615" y="1018"/>
                  </a:lnTo>
                  <a:lnTo>
                    <a:pt x="456" y="1230"/>
                  </a:lnTo>
                  <a:lnTo>
                    <a:pt x="318" y="1453"/>
                  </a:lnTo>
                  <a:lnTo>
                    <a:pt x="265" y="1580"/>
                  </a:lnTo>
                  <a:lnTo>
                    <a:pt x="212" y="1697"/>
                  </a:lnTo>
                  <a:lnTo>
                    <a:pt x="159" y="1824"/>
                  </a:lnTo>
                  <a:lnTo>
                    <a:pt x="117" y="1951"/>
                  </a:lnTo>
                  <a:lnTo>
                    <a:pt x="85" y="2089"/>
                  </a:lnTo>
                  <a:lnTo>
                    <a:pt x="53" y="2227"/>
                  </a:lnTo>
                  <a:lnTo>
                    <a:pt x="32" y="2354"/>
                  </a:lnTo>
                  <a:lnTo>
                    <a:pt x="11" y="2503"/>
                  </a:lnTo>
                  <a:lnTo>
                    <a:pt x="0" y="2641"/>
                  </a:lnTo>
                  <a:lnTo>
                    <a:pt x="0" y="2778"/>
                  </a:lnTo>
                  <a:lnTo>
                    <a:pt x="0" y="2821"/>
                  </a:lnTo>
                  <a:lnTo>
                    <a:pt x="5334" y="2821"/>
                  </a:lnTo>
                  <a:lnTo>
                    <a:pt x="5334" y="2778"/>
                  </a:lnTo>
                  <a:lnTo>
                    <a:pt x="5334" y="2641"/>
                  </a:lnTo>
                  <a:lnTo>
                    <a:pt x="5323" y="2503"/>
                  </a:lnTo>
                  <a:lnTo>
                    <a:pt x="5302" y="2354"/>
                  </a:lnTo>
                  <a:lnTo>
                    <a:pt x="5281" y="2227"/>
                  </a:lnTo>
                  <a:lnTo>
                    <a:pt x="5249" y="2089"/>
                  </a:lnTo>
                  <a:lnTo>
                    <a:pt x="5217" y="1951"/>
                  </a:lnTo>
                  <a:lnTo>
                    <a:pt x="5175" y="1824"/>
                  </a:lnTo>
                  <a:lnTo>
                    <a:pt x="5132" y="1697"/>
                  </a:lnTo>
                  <a:lnTo>
                    <a:pt x="5079" y="1580"/>
                  </a:lnTo>
                  <a:lnTo>
                    <a:pt x="5016" y="1453"/>
                  </a:lnTo>
                  <a:lnTo>
                    <a:pt x="4878" y="1230"/>
                  </a:lnTo>
                  <a:lnTo>
                    <a:pt x="4729" y="1018"/>
                  </a:lnTo>
                  <a:lnTo>
                    <a:pt x="4560" y="817"/>
                  </a:lnTo>
                  <a:lnTo>
                    <a:pt x="4369" y="637"/>
                  </a:lnTo>
                  <a:lnTo>
                    <a:pt x="4157" y="478"/>
                  </a:lnTo>
                  <a:lnTo>
                    <a:pt x="4051" y="403"/>
                  </a:lnTo>
                  <a:lnTo>
                    <a:pt x="3945" y="340"/>
                  </a:lnTo>
                  <a:lnTo>
                    <a:pt x="3828" y="276"/>
                  </a:lnTo>
                  <a:lnTo>
                    <a:pt x="3711" y="223"/>
                  </a:lnTo>
                  <a:lnTo>
                    <a:pt x="3584" y="170"/>
                  </a:lnTo>
                  <a:lnTo>
                    <a:pt x="3468" y="128"/>
                  </a:lnTo>
                  <a:lnTo>
                    <a:pt x="3340" y="96"/>
                  </a:lnTo>
                  <a:lnTo>
                    <a:pt x="3203" y="64"/>
                  </a:lnTo>
                  <a:lnTo>
                    <a:pt x="3075" y="32"/>
                  </a:lnTo>
                  <a:lnTo>
                    <a:pt x="2937" y="22"/>
                  </a:lnTo>
                  <a:lnTo>
                    <a:pt x="2810" y="11"/>
                  </a:lnTo>
                  <a:lnTo>
                    <a:pt x="26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4990275" y="4027300"/>
              <a:ext cx="144500" cy="76350"/>
            </a:xfrm>
            <a:custGeom>
              <a:avLst/>
              <a:gdLst/>
              <a:ahLst/>
              <a:cxnLst/>
              <a:rect l="l" t="t" r="r" b="b"/>
              <a:pathLst>
                <a:path w="5780" h="3054" extrusionOk="0">
                  <a:moveTo>
                    <a:pt x="2895" y="0"/>
                  </a:moveTo>
                  <a:lnTo>
                    <a:pt x="2747" y="11"/>
                  </a:lnTo>
                  <a:lnTo>
                    <a:pt x="2598" y="21"/>
                  </a:lnTo>
                  <a:lnTo>
                    <a:pt x="2450" y="43"/>
                  </a:lnTo>
                  <a:lnTo>
                    <a:pt x="2312" y="64"/>
                  </a:lnTo>
                  <a:lnTo>
                    <a:pt x="2164" y="96"/>
                  </a:lnTo>
                  <a:lnTo>
                    <a:pt x="2036" y="138"/>
                  </a:lnTo>
                  <a:lnTo>
                    <a:pt x="1898" y="191"/>
                  </a:lnTo>
                  <a:lnTo>
                    <a:pt x="1761" y="244"/>
                  </a:lnTo>
                  <a:lnTo>
                    <a:pt x="1633" y="297"/>
                  </a:lnTo>
                  <a:lnTo>
                    <a:pt x="1517" y="371"/>
                  </a:lnTo>
                  <a:lnTo>
                    <a:pt x="1390" y="445"/>
                  </a:lnTo>
                  <a:lnTo>
                    <a:pt x="1273" y="520"/>
                  </a:lnTo>
                  <a:lnTo>
                    <a:pt x="1167" y="605"/>
                  </a:lnTo>
                  <a:lnTo>
                    <a:pt x="1050" y="689"/>
                  </a:lnTo>
                  <a:lnTo>
                    <a:pt x="944" y="785"/>
                  </a:lnTo>
                  <a:lnTo>
                    <a:pt x="849" y="891"/>
                  </a:lnTo>
                  <a:lnTo>
                    <a:pt x="753" y="986"/>
                  </a:lnTo>
                  <a:lnTo>
                    <a:pt x="658" y="1103"/>
                  </a:lnTo>
                  <a:lnTo>
                    <a:pt x="573" y="1209"/>
                  </a:lnTo>
                  <a:lnTo>
                    <a:pt x="499" y="1336"/>
                  </a:lnTo>
                  <a:lnTo>
                    <a:pt x="425" y="1453"/>
                  </a:lnTo>
                  <a:lnTo>
                    <a:pt x="350" y="1580"/>
                  </a:lnTo>
                  <a:lnTo>
                    <a:pt x="287" y="1707"/>
                  </a:lnTo>
                  <a:lnTo>
                    <a:pt x="234" y="1845"/>
                  </a:lnTo>
                  <a:lnTo>
                    <a:pt x="181" y="1983"/>
                  </a:lnTo>
                  <a:lnTo>
                    <a:pt x="128" y="2121"/>
                  </a:lnTo>
                  <a:lnTo>
                    <a:pt x="96" y="2259"/>
                  </a:lnTo>
                  <a:lnTo>
                    <a:pt x="64" y="2407"/>
                  </a:lnTo>
                  <a:lnTo>
                    <a:pt x="32" y="2556"/>
                  </a:lnTo>
                  <a:lnTo>
                    <a:pt x="22" y="2704"/>
                  </a:lnTo>
                  <a:lnTo>
                    <a:pt x="0" y="2852"/>
                  </a:lnTo>
                  <a:lnTo>
                    <a:pt x="0" y="3011"/>
                  </a:lnTo>
                  <a:lnTo>
                    <a:pt x="0" y="3054"/>
                  </a:lnTo>
                  <a:lnTo>
                    <a:pt x="5779" y="3054"/>
                  </a:lnTo>
                  <a:lnTo>
                    <a:pt x="5779" y="3011"/>
                  </a:lnTo>
                  <a:lnTo>
                    <a:pt x="5779" y="2852"/>
                  </a:lnTo>
                  <a:lnTo>
                    <a:pt x="5769" y="2704"/>
                  </a:lnTo>
                  <a:lnTo>
                    <a:pt x="5747" y="2556"/>
                  </a:lnTo>
                  <a:lnTo>
                    <a:pt x="5716" y="2407"/>
                  </a:lnTo>
                  <a:lnTo>
                    <a:pt x="5684" y="2259"/>
                  </a:lnTo>
                  <a:lnTo>
                    <a:pt x="5652" y="2121"/>
                  </a:lnTo>
                  <a:lnTo>
                    <a:pt x="5599" y="1983"/>
                  </a:lnTo>
                  <a:lnTo>
                    <a:pt x="5557" y="1845"/>
                  </a:lnTo>
                  <a:lnTo>
                    <a:pt x="5493" y="1707"/>
                  </a:lnTo>
                  <a:lnTo>
                    <a:pt x="5429" y="1580"/>
                  </a:lnTo>
                  <a:lnTo>
                    <a:pt x="5355" y="1453"/>
                  </a:lnTo>
                  <a:lnTo>
                    <a:pt x="5281" y="1336"/>
                  </a:lnTo>
                  <a:lnTo>
                    <a:pt x="5207" y="1209"/>
                  </a:lnTo>
                  <a:lnTo>
                    <a:pt x="5122" y="1103"/>
                  </a:lnTo>
                  <a:lnTo>
                    <a:pt x="5026" y="986"/>
                  </a:lnTo>
                  <a:lnTo>
                    <a:pt x="4931" y="891"/>
                  </a:lnTo>
                  <a:lnTo>
                    <a:pt x="4836" y="785"/>
                  </a:lnTo>
                  <a:lnTo>
                    <a:pt x="4730" y="689"/>
                  </a:lnTo>
                  <a:lnTo>
                    <a:pt x="4624" y="605"/>
                  </a:lnTo>
                  <a:lnTo>
                    <a:pt x="4507" y="520"/>
                  </a:lnTo>
                  <a:lnTo>
                    <a:pt x="4390" y="445"/>
                  </a:lnTo>
                  <a:lnTo>
                    <a:pt x="4263" y="371"/>
                  </a:lnTo>
                  <a:lnTo>
                    <a:pt x="4146" y="297"/>
                  </a:lnTo>
                  <a:lnTo>
                    <a:pt x="4019" y="244"/>
                  </a:lnTo>
                  <a:lnTo>
                    <a:pt x="3881" y="191"/>
                  </a:lnTo>
                  <a:lnTo>
                    <a:pt x="3754" y="138"/>
                  </a:lnTo>
                  <a:lnTo>
                    <a:pt x="3616" y="96"/>
                  </a:lnTo>
                  <a:lnTo>
                    <a:pt x="3468" y="64"/>
                  </a:lnTo>
                  <a:lnTo>
                    <a:pt x="3330" y="43"/>
                  </a:lnTo>
                  <a:lnTo>
                    <a:pt x="3181" y="21"/>
                  </a:lnTo>
                  <a:lnTo>
                    <a:pt x="3044" y="11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EADC58E-0717-6E60-D136-2B81A2572034}"/>
              </a:ext>
            </a:extLst>
          </p:cNvPr>
          <p:cNvSpPr txBox="1"/>
          <p:nvPr/>
        </p:nvSpPr>
        <p:spPr>
          <a:xfrm>
            <a:off x="1201207" y="54680"/>
            <a:ext cx="6741583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>
                <a:latin typeface="Fira Sans Extra Condensed"/>
              </a:rPr>
              <a:t>Mirco CAZZARO and Nicola BOSCOLO CEGION</a:t>
            </a:r>
            <a:br>
              <a:rPr lang="it-IT">
                <a:latin typeface="Fira Sans Extra Condensed"/>
              </a:rPr>
            </a:br>
            <a:br>
              <a:rPr lang="it-IT">
                <a:latin typeface="Fira Sans Extra Condensed"/>
              </a:rPr>
            </a:br>
            <a:r>
              <a:rPr lang="it-IT" err="1">
                <a:latin typeface="Fira Sans Extra Condensed"/>
              </a:rPr>
              <a:t>proudly</a:t>
            </a:r>
            <a:r>
              <a:rPr lang="it-IT">
                <a:latin typeface="Fira Sans Extra Condensed"/>
              </a:rPr>
              <a:t> </a:t>
            </a:r>
            <a:r>
              <a:rPr lang="it-IT" err="1">
                <a:latin typeface="Fira Sans Extra Condensed"/>
              </a:rPr>
              <a:t>presents</a:t>
            </a:r>
            <a:endParaRPr lang="it-IT">
              <a:latin typeface="Fira Sans Extra Condensed"/>
            </a:endParaRPr>
          </a:p>
        </p:txBody>
      </p:sp>
      <p:pic>
        <p:nvPicPr>
          <p:cNvPr id="3" name="Immagine 3" descr="Immagine che contiene testo, emblema, simbolo, arte&#10;&#10;Descrizione generata automaticamente">
            <a:extLst>
              <a:ext uri="{FF2B5EF4-FFF2-40B4-BE49-F238E27FC236}">
                <a16:creationId xmlns:a16="http://schemas.microsoft.com/office/drawing/2014/main" id="{703A8C81-AC08-A2BE-579F-F241A6704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428" y="4413956"/>
            <a:ext cx="573617" cy="5771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03CDAA1A-57B3-BBE0-F705-52F28E159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386949"/>
            <a:ext cx="8229600" cy="371400"/>
          </a:xfrm>
        </p:spPr>
        <p:txBody>
          <a:bodyPr>
            <a:noAutofit/>
          </a:bodyPr>
          <a:lstStyle/>
          <a:p>
            <a:r>
              <a:rPr lang="it-IT" sz="6600"/>
              <a:t>Database</a:t>
            </a:r>
          </a:p>
        </p:txBody>
      </p:sp>
      <p:pic>
        <p:nvPicPr>
          <p:cNvPr id="7" name="Immagine 7" descr="Immagine che contiene schermata, cerchio, design&#10;&#10;Descrizione generata automaticamente">
            <a:extLst>
              <a:ext uri="{FF2B5EF4-FFF2-40B4-BE49-F238E27FC236}">
                <a16:creationId xmlns:a16="http://schemas.microsoft.com/office/drawing/2014/main" id="{B1004CF9-E872-C327-EED3-F381CBC1A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89" y="3440289"/>
            <a:ext cx="1063978" cy="1063978"/>
          </a:xfrm>
          <a:prstGeom prst="rect">
            <a:avLst/>
          </a:prstGeom>
        </p:spPr>
      </p:pic>
      <p:pic>
        <p:nvPicPr>
          <p:cNvPr id="8" name="Immagine 8" descr="Immagine che contiene schermata, Rettangolo, quadrato, design&#10;&#10;Descrizione generata automaticamente">
            <a:extLst>
              <a:ext uri="{FF2B5EF4-FFF2-40B4-BE49-F238E27FC236}">
                <a16:creationId xmlns:a16="http://schemas.microsoft.com/office/drawing/2014/main" id="{7578F212-326E-435C-1BFB-9FB0067DD6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2677" y="656872"/>
            <a:ext cx="1339146" cy="133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7318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4" descr="Immagine che contiene testo, schermata, diagramma, Piano&#10;&#10;Descrizione generata automaticamente">
            <a:extLst>
              <a:ext uri="{FF2B5EF4-FFF2-40B4-BE49-F238E27FC236}">
                <a16:creationId xmlns:a16="http://schemas.microsoft.com/office/drawing/2014/main" id="{3B73DE8D-F87C-E0BA-87BB-B773476CC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647" y="114113"/>
            <a:ext cx="6760644" cy="491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1410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CE96455-06D8-38E7-F362-6063DE6A9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/>
              <a:t>Project softwares</a:t>
            </a:r>
          </a:p>
        </p:txBody>
      </p:sp>
      <p:pic>
        <p:nvPicPr>
          <p:cNvPr id="1029" name="Picture 5" descr="openjump · GitHub Topics · GitHub">
            <a:hlinkClick r:id="rId2"/>
            <a:extLst>
              <a:ext uri="{FF2B5EF4-FFF2-40B4-BE49-F238E27FC236}">
                <a16:creationId xmlns:a16="http://schemas.microsoft.com/office/drawing/2014/main" id="{6A1EB2CF-3E34-17B6-DB4E-ED8A3303FA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1646" y="2135465"/>
            <a:ext cx="3802703" cy="1042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436;p20">
            <a:extLst>
              <a:ext uri="{FF2B5EF4-FFF2-40B4-BE49-F238E27FC236}">
                <a16:creationId xmlns:a16="http://schemas.microsoft.com/office/drawing/2014/main" id="{574FDE0B-CA04-3A4A-9102-4D548B6E58C7}"/>
              </a:ext>
            </a:extLst>
          </p:cNvPr>
          <p:cNvSpPr txBox="1"/>
          <p:nvPr/>
        </p:nvSpPr>
        <p:spPr>
          <a:xfrm>
            <a:off x="1599051" y="597175"/>
            <a:ext cx="2125334" cy="509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>
                <a:solidFill>
                  <a:schemeClr val="accent1">
                    <a:lumMod val="75000"/>
                  </a:schemeClr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gis2023.bitsei.it</a:t>
            </a:r>
            <a:endParaRPr lang="en-US">
              <a:solidFill>
                <a:schemeClr val="accent1">
                  <a:lumMod val="7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7E0A2E2-3E06-2CE6-CB97-E9400895F7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3"/>
          <a:stretch/>
        </p:blipFill>
        <p:spPr>
          <a:xfrm>
            <a:off x="706170" y="1027777"/>
            <a:ext cx="3911097" cy="36588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820537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0C2CB9-2896-08DA-B218-4964E7F7E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0501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/>
              <a:t>Front end website</a:t>
            </a:r>
          </a:p>
        </p:txBody>
      </p:sp>
      <p:pic>
        <p:nvPicPr>
          <p:cNvPr id="3" name="Immagine 3" descr="Immagine che contiene testo, mappa, schermata, atlante&#10;&#10;Descrizione generata automaticamente">
            <a:extLst>
              <a:ext uri="{FF2B5EF4-FFF2-40B4-BE49-F238E27FC236}">
                <a16:creationId xmlns:a16="http://schemas.microsoft.com/office/drawing/2014/main" id="{8BBA95BA-2123-55C3-F548-A2490D3D7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"/>
          <a:stretch/>
        </p:blipFill>
        <p:spPr>
          <a:xfrm>
            <a:off x="306563" y="620162"/>
            <a:ext cx="8534177" cy="42441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815599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AC6CB6D-FC8B-9C9C-A73F-F9ECA9978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7466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 err="1"/>
              <a:t>Backend</a:t>
            </a:r>
            <a:r>
              <a:rPr lang="it-IT"/>
              <a:t> website</a:t>
            </a:r>
          </a:p>
        </p:txBody>
      </p:sp>
      <p:pic>
        <p:nvPicPr>
          <p:cNvPr id="3" name="Immagine 3" descr="Immagine che contiene testo, schermata, numero, software&#10;&#10;Descrizione generata automaticamente">
            <a:extLst>
              <a:ext uri="{FF2B5EF4-FFF2-40B4-BE49-F238E27FC236}">
                <a16:creationId xmlns:a16="http://schemas.microsoft.com/office/drawing/2014/main" id="{4AD928DC-3A41-E181-945F-8F9629828F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3"/>
          <a:stretch/>
        </p:blipFill>
        <p:spPr>
          <a:xfrm>
            <a:off x="366025" y="540944"/>
            <a:ext cx="8415254" cy="40752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41935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C9D460-2BC4-8B62-2A7C-F7ED78AEF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/>
              <a:t>Open Jump plugin</a:t>
            </a:r>
          </a:p>
        </p:txBody>
      </p:sp>
      <p:sp>
        <p:nvSpPr>
          <p:cNvPr id="3" name="Google Shape;436;p20">
            <a:extLst>
              <a:ext uri="{FF2B5EF4-FFF2-40B4-BE49-F238E27FC236}">
                <a16:creationId xmlns:a16="http://schemas.microsoft.com/office/drawing/2014/main" id="{B05BDBF0-AC99-1008-9855-E9867255BD9C}"/>
              </a:ext>
            </a:extLst>
          </p:cNvPr>
          <p:cNvSpPr txBox="1"/>
          <p:nvPr/>
        </p:nvSpPr>
        <p:spPr>
          <a:xfrm>
            <a:off x="5725350" y="956414"/>
            <a:ext cx="3217612" cy="3680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The technician insert username e password for the database</a:t>
            </a:r>
            <a:br>
              <a:rPr lang="en-US">
                <a:latin typeface="Roboto"/>
                <a:ea typeface="Roboto"/>
                <a:cs typeface="Roboto"/>
                <a:sym typeface="Roboto"/>
              </a:rPr>
            </a:br>
            <a:endParaRPr lang="en-US">
              <a:latin typeface="Roboto"/>
              <a:ea typeface="Roboto"/>
              <a:cs typeface="Roboto"/>
              <a:sym typeface="Roboto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The technician selects a report</a:t>
            </a:r>
            <a:br>
              <a:rPr lang="en-US">
                <a:latin typeface="Roboto"/>
                <a:ea typeface="Roboto"/>
                <a:cs typeface="Roboto"/>
                <a:sym typeface="Roboto"/>
              </a:rPr>
            </a:br>
            <a:endParaRPr lang="en-US">
              <a:latin typeface="Roboto"/>
              <a:ea typeface="Roboto"/>
              <a:cs typeface="Roboto"/>
              <a:sym typeface="Roboto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The plugin finds the nearest tree monitor units (two upstream and one downstream) and connects them with a line to the report, and outputs in “result/near stations” </a:t>
            </a:r>
            <a:br>
              <a:rPr lang="en-US">
                <a:latin typeface="Roboto"/>
                <a:ea typeface="Roboto"/>
                <a:cs typeface="Roboto"/>
                <a:sym typeface="Roboto"/>
              </a:rPr>
            </a:br>
            <a:endParaRPr lang="en-US">
              <a:latin typeface="Roboto"/>
              <a:ea typeface="Roboto"/>
              <a:cs typeface="Roboto"/>
              <a:sym typeface="Roboto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The plugin finds all the reports in a range of 500m and connects them to the selected report and outputs in “result/near reports”</a:t>
            </a:r>
          </a:p>
          <a:p>
            <a:endParaRPr lang="en-US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Immagine 4" descr="Immagine che contiene schermata, computer, testo, software&#10;&#10;Descrizione generata automaticamente">
            <a:extLst>
              <a:ext uri="{FF2B5EF4-FFF2-40B4-BE49-F238E27FC236}">
                <a16:creationId xmlns:a16="http://schemas.microsoft.com/office/drawing/2014/main" id="{91D797FA-71CC-AF82-D64D-1F16C53BA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6414"/>
            <a:ext cx="5877889" cy="3802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045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DB31FA-4664-2006-A602-38E8452F2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1811"/>
            <a:ext cx="8229600" cy="371400"/>
          </a:xfrm>
        </p:spPr>
        <p:txBody>
          <a:bodyPr>
            <a:normAutofit fontScale="90000"/>
          </a:bodyPr>
          <a:lstStyle/>
          <a:p>
            <a:r>
              <a:rPr lang="it-IT"/>
              <a:t>Time schedule</a:t>
            </a:r>
          </a:p>
        </p:txBody>
      </p:sp>
      <p:pic>
        <p:nvPicPr>
          <p:cNvPr id="4" name="Immagine 3" descr="Immagine che contiene testo, schermata, numero, software&#10;&#10;Descrizione generata automaticamente">
            <a:extLst>
              <a:ext uri="{FF2B5EF4-FFF2-40B4-BE49-F238E27FC236}">
                <a16:creationId xmlns:a16="http://schemas.microsoft.com/office/drawing/2014/main" id="{B320BA47-52AC-D8CC-7B8C-90EB37D03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653" y="423211"/>
            <a:ext cx="6786694" cy="468436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47627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D2F1A4E-3304-636C-E3B0-3D456D469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/>
              <a:t>Costs</a:t>
            </a:r>
          </a:p>
        </p:txBody>
      </p:sp>
      <p:graphicFrame>
        <p:nvGraphicFramePr>
          <p:cNvPr id="6" name="Tabella 6">
            <a:extLst>
              <a:ext uri="{FF2B5EF4-FFF2-40B4-BE49-F238E27FC236}">
                <a16:creationId xmlns:a16="http://schemas.microsoft.com/office/drawing/2014/main" id="{4DA8C34A-3DF4-B75A-D865-97AC25D71A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3019351"/>
              </p:ext>
            </p:extLst>
          </p:nvPr>
        </p:nvGraphicFramePr>
        <p:xfrm>
          <a:off x="1277302" y="1015238"/>
          <a:ext cx="6589396" cy="31394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437255">
                  <a:extLst>
                    <a:ext uri="{9D8B030D-6E8A-4147-A177-3AD203B41FA5}">
                      <a16:colId xmlns:a16="http://schemas.microsoft.com/office/drawing/2014/main" val="3239930211"/>
                    </a:ext>
                  </a:extLst>
                </a:gridCol>
                <a:gridCol w="1189355">
                  <a:extLst>
                    <a:ext uri="{9D8B030D-6E8A-4147-A177-3AD203B41FA5}">
                      <a16:colId xmlns:a16="http://schemas.microsoft.com/office/drawing/2014/main" val="4103295603"/>
                    </a:ext>
                  </a:extLst>
                </a:gridCol>
                <a:gridCol w="1140143">
                  <a:extLst>
                    <a:ext uri="{9D8B030D-6E8A-4147-A177-3AD203B41FA5}">
                      <a16:colId xmlns:a16="http://schemas.microsoft.com/office/drawing/2014/main" val="3397156647"/>
                    </a:ext>
                  </a:extLst>
                </a:gridCol>
                <a:gridCol w="822643">
                  <a:extLst>
                    <a:ext uri="{9D8B030D-6E8A-4147-A177-3AD203B41FA5}">
                      <a16:colId xmlns:a16="http://schemas.microsoft.com/office/drawing/2014/main" val="9423978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sz="1200"/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/>
                        <a:t>UNIT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/>
                        <a:t>QUANTITY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001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>
                          <a:latin typeface="Fira Sans"/>
                        </a:rPr>
                        <a:t>VIRTUAL SERVER ACTIVATION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250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250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0464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>
                          <a:latin typeface="Fira Sans"/>
                        </a:rPr>
                        <a:t>SERVER CONFIGURATION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40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40h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1.600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0990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>
                          <a:latin typeface="Fira Sans"/>
                        </a:rPr>
                        <a:t>WEB DEVELOPING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55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304h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16.720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47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>
                          <a:latin typeface="Fira Sans"/>
                        </a:rPr>
                        <a:t>DESKTOP PLUGINS DEVELOPMENT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45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40h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1.800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68930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>
                          <a:latin typeface="Fira Sans"/>
                        </a:rPr>
                        <a:t>DATA READER SCRIPT FROM MONITORING</a:t>
                      </a:r>
                    </a:p>
                    <a:p>
                      <a:r>
                        <a:rPr lang="it-IT" sz="1200">
                          <a:latin typeface="Fira Sans"/>
                        </a:rPr>
                        <a:t>UNITS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45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64h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2.880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9214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>
                          <a:latin typeface="Fira Sans"/>
                        </a:rPr>
                        <a:t>CONFIGURATION OF DESKTOP GIS ENVIRONMENT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40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24h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960</a:t>
                      </a:r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3791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sz="1200">
                          <a:latin typeface="Fira Sans"/>
                        </a:rPr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sz="1200" b="0" i="0" u="none" strike="noStrike" cap="none">
                        <a:solidFill>
                          <a:schemeClr val="tx1"/>
                        </a:solidFill>
                        <a:effectLst/>
                        <a:latin typeface="Fira Sans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it-IT" sz="1200">
                        <a:latin typeface="Fira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200" b="0" i="0" u="none" strike="noStrike" cap="none">
                          <a:solidFill>
                            <a:schemeClr val="tx1"/>
                          </a:solidFill>
                          <a:effectLst/>
                          <a:latin typeface="Fira Sans"/>
                          <a:ea typeface="+mn-ea"/>
                          <a:cs typeface="+mn-cs"/>
                          <a:sym typeface="Arial"/>
                        </a:rPr>
                        <a:t>24.210€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8554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4208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7"/>
          <p:cNvGrpSpPr/>
          <p:nvPr/>
        </p:nvGrpSpPr>
        <p:grpSpPr>
          <a:xfrm>
            <a:off x="0" y="2703050"/>
            <a:ext cx="9144000" cy="2513930"/>
            <a:chOff x="457198" y="1111724"/>
            <a:chExt cx="8229600" cy="2553651"/>
          </a:xfrm>
        </p:grpSpPr>
        <p:sp>
          <p:nvSpPr>
            <p:cNvPr id="148" name="Google Shape;148;p17"/>
            <p:cNvSpPr/>
            <p:nvPr/>
          </p:nvSpPr>
          <p:spPr>
            <a:xfrm>
              <a:off x="1187582" y="1688198"/>
              <a:ext cx="1841407" cy="1198945"/>
            </a:xfrm>
            <a:custGeom>
              <a:avLst/>
              <a:gdLst/>
              <a:ahLst/>
              <a:cxnLst/>
              <a:rect l="l" t="t" r="r" b="b"/>
              <a:pathLst>
                <a:path w="81686" h="53186" extrusionOk="0">
                  <a:moveTo>
                    <a:pt x="46143" y="1"/>
                  </a:moveTo>
                  <a:lnTo>
                    <a:pt x="45772" y="334"/>
                  </a:lnTo>
                  <a:lnTo>
                    <a:pt x="45402" y="631"/>
                  </a:lnTo>
                  <a:lnTo>
                    <a:pt x="44994" y="927"/>
                  </a:lnTo>
                  <a:lnTo>
                    <a:pt x="44549" y="1150"/>
                  </a:lnTo>
                  <a:lnTo>
                    <a:pt x="44142" y="1372"/>
                  </a:lnTo>
                  <a:lnTo>
                    <a:pt x="43660" y="1594"/>
                  </a:lnTo>
                  <a:lnTo>
                    <a:pt x="43215" y="1743"/>
                  </a:lnTo>
                  <a:lnTo>
                    <a:pt x="42733" y="1854"/>
                  </a:lnTo>
                  <a:lnTo>
                    <a:pt x="42288" y="1965"/>
                  </a:lnTo>
                  <a:lnTo>
                    <a:pt x="41844" y="2002"/>
                  </a:lnTo>
                  <a:lnTo>
                    <a:pt x="41436" y="2039"/>
                  </a:lnTo>
                  <a:lnTo>
                    <a:pt x="40991" y="2039"/>
                  </a:lnTo>
                  <a:lnTo>
                    <a:pt x="40584" y="2002"/>
                  </a:lnTo>
                  <a:lnTo>
                    <a:pt x="40139" y="1965"/>
                  </a:lnTo>
                  <a:lnTo>
                    <a:pt x="39731" y="1891"/>
                  </a:lnTo>
                  <a:lnTo>
                    <a:pt x="39286" y="1780"/>
                  </a:lnTo>
                  <a:lnTo>
                    <a:pt x="38879" y="1668"/>
                  </a:lnTo>
                  <a:lnTo>
                    <a:pt x="38471" y="1520"/>
                  </a:lnTo>
                  <a:lnTo>
                    <a:pt x="38100" y="1335"/>
                  </a:lnTo>
                  <a:lnTo>
                    <a:pt x="37693" y="1150"/>
                  </a:lnTo>
                  <a:lnTo>
                    <a:pt x="37322" y="927"/>
                  </a:lnTo>
                  <a:lnTo>
                    <a:pt x="36914" y="705"/>
                  </a:lnTo>
                  <a:lnTo>
                    <a:pt x="36210" y="186"/>
                  </a:lnTo>
                  <a:lnTo>
                    <a:pt x="36136" y="631"/>
                  </a:lnTo>
                  <a:lnTo>
                    <a:pt x="36062" y="1038"/>
                  </a:lnTo>
                  <a:lnTo>
                    <a:pt x="35988" y="1483"/>
                  </a:lnTo>
                  <a:lnTo>
                    <a:pt x="35840" y="1891"/>
                  </a:lnTo>
                  <a:lnTo>
                    <a:pt x="35691" y="2299"/>
                  </a:lnTo>
                  <a:lnTo>
                    <a:pt x="35506" y="2669"/>
                  </a:lnTo>
                  <a:lnTo>
                    <a:pt x="35284" y="3040"/>
                  </a:lnTo>
                  <a:lnTo>
                    <a:pt x="35061" y="3373"/>
                  </a:lnTo>
                  <a:lnTo>
                    <a:pt x="34765" y="3670"/>
                  </a:lnTo>
                  <a:lnTo>
                    <a:pt x="34468" y="4003"/>
                  </a:lnTo>
                  <a:lnTo>
                    <a:pt x="34098" y="4263"/>
                  </a:lnTo>
                  <a:lnTo>
                    <a:pt x="33727" y="4522"/>
                  </a:lnTo>
                  <a:lnTo>
                    <a:pt x="33319" y="4745"/>
                  </a:lnTo>
                  <a:lnTo>
                    <a:pt x="32838" y="4930"/>
                  </a:lnTo>
                  <a:lnTo>
                    <a:pt x="32356" y="5078"/>
                  </a:lnTo>
                  <a:lnTo>
                    <a:pt x="31800" y="5226"/>
                  </a:lnTo>
                  <a:lnTo>
                    <a:pt x="31318" y="5301"/>
                  </a:lnTo>
                  <a:lnTo>
                    <a:pt x="30799" y="5338"/>
                  </a:lnTo>
                  <a:lnTo>
                    <a:pt x="30317" y="5338"/>
                  </a:lnTo>
                  <a:lnTo>
                    <a:pt x="29836" y="5301"/>
                  </a:lnTo>
                  <a:lnTo>
                    <a:pt x="29354" y="5226"/>
                  </a:lnTo>
                  <a:lnTo>
                    <a:pt x="28872" y="5115"/>
                  </a:lnTo>
                  <a:lnTo>
                    <a:pt x="28427" y="4930"/>
                  </a:lnTo>
                  <a:lnTo>
                    <a:pt x="27982" y="4745"/>
                  </a:lnTo>
                  <a:lnTo>
                    <a:pt x="0" y="53185"/>
                  </a:lnTo>
                  <a:lnTo>
                    <a:pt x="81686" y="53185"/>
                  </a:lnTo>
                  <a:lnTo>
                    <a:pt x="54371" y="5857"/>
                  </a:lnTo>
                  <a:lnTo>
                    <a:pt x="53889" y="6042"/>
                  </a:lnTo>
                  <a:lnTo>
                    <a:pt x="53333" y="6190"/>
                  </a:lnTo>
                  <a:lnTo>
                    <a:pt x="52777" y="6264"/>
                  </a:lnTo>
                  <a:lnTo>
                    <a:pt x="52221" y="6264"/>
                  </a:lnTo>
                  <a:lnTo>
                    <a:pt x="51702" y="6190"/>
                  </a:lnTo>
                  <a:lnTo>
                    <a:pt x="51183" y="6042"/>
                  </a:lnTo>
                  <a:lnTo>
                    <a:pt x="50665" y="5819"/>
                  </a:lnTo>
                  <a:lnTo>
                    <a:pt x="50183" y="5560"/>
                  </a:lnTo>
                  <a:lnTo>
                    <a:pt x="49701" y="5189"/>
                  </a:lnTo>
                  <a:lnTo>
                    <a:pt x="49219" y="4819"/>
                  </a:lnTo>
                  <a:lnTo>
                    <a:pt x="48774" y="4337"/>
                  </a:lnTo>
                  <a:lnTo>
                    <a:pt x="48330" y="3855"/>
                  </a:lnTo>
                  <a:lnTo>
                    <a:pt x="47922" y="3299"/>
                  </a:lnTo>
                  <a:lnTo>
                    <a:pt x="47514" y="2706"/>
                  </a:lnTo>
                  <a:lnTo>
                    <a:pt x="47144" y="2076"/>
                  </a:lnTo>
                  <a:lnTo>
                    <a:pt x="46773" y="1409"/>
                  </a:lnTo>
                  <a:lnTo>
                    <a:pt x="46439" y="705"/>
                  </a:lnTo>
                  <a:lnTo>
                    <a:pt x="4614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1818353" y="1294700"/>
              <a:ext cx="594874" cy="534731"/>
            </a:xfrm>
            <a:custGeom>
              <a:avLst/>
              <a:gdLst/>
              <a:ahLst/>
              <a:cxnLst/>
              <a:rect l="l" t="t" r="r" b="b"/>
              <a:pathLst>
                <a:path w="26389" h="23721" extrusionOk="0">
                  <a:moveTo>
                    <a:pt x="12750" y="0"/>
                  </a:moveTo>
                  <a:lnTo>
                    <a:pt x="2261" y="18272"/>
                  </a:lnTo>
                  <a:lnTo>
                    <a:pt x="0" y="22201"/>
                  </a:lnTo>
                  <a:lnTo>
                    <a:pt x="445" y="22386"/>
                  </a:lnTo>
                  <a:lnTo>
                    <a:pt x="890" y="22571"/>
                  </a:lnTo>
                  <a:lnTo>
                    <a:pt x="1372" y="22682"/>
                  </a:lnTo>
                  <a:lnTo>
                    <a:pt x="1854" y="22757"/>
                  </a:lnTo>
                  <a:lnTo>
                    <a:pt x="2335" y="22794"/>
                  </a:lnTo>
                  <a:lnTo>
                    <a:pt x="2817" y="22794"/>
                  </a:lnTo>
                  <a:lnTo>
                    <a:pt x="3336" y="22757"/>
                  </a:lnTo>
                  <a:lnTo>
                    <a:pt x="3818" y="22682"/>
                  </a:lnTo>
                  <a:lnTo>
                    <a:pt x="4374" y="22534"/>
                  </a:lnTo>
                  <a:lnTo>
                    <a:pt x="4856" y="22386"/>
                  </a:lnTo>
                  <a:lnTo>
                    <a:pt x="5337" y="22201"/>
                  </a:lnTo>
                  <a:lnTo>
                    <a:pt x="5745" y="21978"/>
                  </a:lnTo>
                  <a:lnTo>
                    <a:pt x="6116" y="21719"/>
                  </a:lnTo>
                  <a:lnTo>
                    <a:pt x="6486" y="21459"/>
                  </a:lnTo>
                  <a:lnTo>
                    <a:pt x="6783" y="21126"/>
                  </a:lnTo>
                  <a:lnTo>
                    <a:pt x="7079" y="20829"/>
                  </a:lnTo>
                  <a:lnTo>
                    <a:pt x="7302" y="20496"/>
                  </a:lnTo>
                  <a:lnTo>
                    <a:pt x="7524" y="20125"/>
                  </a:lnTo>
                  <a:lnTo>
                    <a:pt x="7709" y="19755"/>
                  </a:lnTo>
                  <a:lnTo>
                    <a:pt x="7858" y="19347"/>
                  </a:lnTo>
                  <a:lnTo>
                    <a:pt x="8006" y="18939"/>
                  </a:lnTo>
                  <a:lnTo>
                    <a:pt x="8080" y="18494"/>
                  </a:lnTo>
                  <a:lnTo>
                    <a:pt x="8154" y="18087"/>
                  </a:lnTo>
                  <a:lnTo>
                    <a:pt x="8228" y="17642"/>
                  </a:lnTo>
                  <a:lnTo>
                    <a:pt x="8932" y="18161"/>
                  </a:lnTo>
                  <a:lnTo>
                    <a:pt x="9340" y="18383"/>
                  </a:lnTo>
                  <a:lnTo>
                    <a:pt x="9711" y="18606"/>
                  </a:lnTo>
                  <a:lnTo>
                    <a:pt x="10118" y="18791"/>
                  </a:lnTo>
                  <a:lnTo>
                    <a:pt x="10489" y="18976"/>
                  </a:lnTo>
                  <a:lnTo>
                    <a:pt x="10897" y="19124"/>
                  </a:lnTo>
                  <a:lnTo>
                    <a:pt x="11304" y="19236"/>
                  </a:lnTo>
                  <a:lnTo>
                    <a:pt x="11749" y="19347"/>
                  </a:lnTo>
                  <a:lnTo>
                    <a:pt x="12157" y="19421"/>
                  </a:lnTo>
                  <a:lnTo>
                    <a:pt x="12602" y="19458"/>
                  </a:lnTo>
                  <a:lnTo>
                    <a:pt x="13009" y="19495"/>
                  </a:lnTo>
                  <a:lnTo>
                    <a:pt x="13454" y="19495"/>
                  </a:lnTo>
                  <a:lnTo>
                    <a:pt x="13862" y="19458"/>
                  </a:lnTo>
                  <a:lnTo>
                    <a:pt x="14306" y="19421"/>
                  </a:lnTo>
                  <a:lnTo>
                    <a:pt x="14751" y="19310"/>
                  </a:lnTo>
                  <a:lnTo>
                    <a:pt x="15233" y="19199"/>
                  </a:lnTo>
                  <a:lnTo>
                    <a:pt x="15678" y="19050"/>
                  </a:lnTo>
                  <a:lnTo>
                    <a:pt x="16160" y="18828"/>
                  </a:lnTo>
                  <a:lnTo>
                    <a:pt x="16567" y="18606"/>
                  </a:lnTo>
                  <a:lnTo>
                    <a:pt x="17012" y="18383"/>
                  </a:lnTo>
                  <a:lnTo>
                    <a:pt x="17420" y="18087"/>
                  </a:lnTo>
                  <a:lnTo>
                    <a:pt x="17790" y="17790"/>
                  </a:lnTo>
                  <a:lnTo>
                    <a:pt x="18161" y="17457"/>
                  </a:lnTo>
                  <a:lnTo>
                    <a:pt x="18457" y="18161"/>
                  </a:lnTo>
                  <a:lnTo>
                    <a:pt x="18791" y="18865"/>
                  </a:lnTo>
                  <a:lnTo>
                    <a:pt x="19162" y="19532"/>
                  </a:lnTo>
                  <a:lnTo>
                    <a:pt x="19532" y="20162"/>
                  </a:lnTo>
                  <a:lnTo>
                    <a:pt x="19940" y="20755"/>
                  </a:lnTo>
                  <a:lnTo>
                    <a:pt x="20348" y="21311"/>
                  </a:lnTo>
                  <a:lnTo>
                    <a:pt x="20792" y="21793"/>
                  </a:lnTo>
                  <a:lnTo>
                    <a:pt x="21237" y="22275"/>
                  </a:lnTo>
                  <a:lnTo>
                    <a:pt x="21719" y="22645"/>
                  </a:lnTo>
                  <a:lnTo>
                    <a:pt x="22201" y="23016"/>
                  </a:lnTo>
                  <a:lnTo>
                    <a:pt x="22683" y="23275"/>
                  </a:lnTo>
                  <a:lnTo>
                    <a:pt x="23201" y="23498"/>
                  </a:lnTo>
                  <a:lnTo>
                    <a:pt x="23720" y="23646"/>
                  </a:lnTo>
                  <a:lnTo>
                    <a:pt x="24239" y="23720"/>
                  </a:lnTo>
                  <a:lnTo>
                    <a:pt x="24795" y="23720"/>
                  </a:lnTo>
                  <a:lnTo>
                    <a:pt x="25351" y="23646"/>
                  </a:lnTo>
                  <a:lnTo>
                    <a:pt x="25907" y="23498"/>
                  </a:lnTo>
                  <a:lnTo>
                    <a:pt x="26389" y="23313"/>
                  </a:lnTo>
                  <a:lnTo>
                    <a:pt x="23609" y="18457"/>
                  </a:lnTo>
                  <a:lnTo>
                    <a:pt x="12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457400" y="1585450"/>
              <a:ext cx="1594093" cy="1443712"/>
            </a:xfrm>
            <a:custGeom>
              <a:avLst/>
              <a:gdLst/>
              <a:ahLst/>
              <a:cxnLst/>
              <a:rect l="l" t="t" r="r" b="b"/>
              <a:pathLst>
                <a:path w="70715" h="64044" extrusionOk="0">
                  <a:moveTo>
                    <a:pt x="27908" y="0"/>
                  </a:moveTo>
                  <a:lnTo>
                    <a:pt x="27463" y="408"/>
                  </a:lnTo>
                  <a:lnTo>
                    <a:pt x="27018" y="778"/>
                  </a:lnTo>
                  <a:lnTo>
                    <a:pt x="26537" y="1112"/>
                  </a:lnTo>
                  <a:lnTo>
                    <a:pt x="26018" y="1408"/>
                  </a:lnTo>
                  <a:lnTo>
                    <a:pt x="25499" y="1668"/>
                  </a:lnTo>
                  <a:lnTo>
                    <a:pt x="24943" y="1890"/>
                  </a:lnTo>
                  <a:lnTo>
                    <a:pt x="24387" y="2076"/>
                  </a:lnTo>
                  <a:lnTo>
                    <a:pt x="23794" y="2261"/>
                  </a:lnTo>
                  <a:lnTo>
                    <a:pt x="23275" y="2335"/>
                  </a:lnTo>
                  <a:lnTo>
                    <a:pt x="22756" y="2409"/>
                  </a:lnTo>
                  <a:lnTo>
                    <a:pt x="22237" y="2446"/>
                  </a:lnTo>
                  <a:lnTo>
                    <a:pt x="21718" y="2446"/>
                  </a:lnTo>
                  <a:lnTo>
                    <a:pt x="21200" y="2409"/>
                  </a:lnTo>
                  <a:lnTo>
                    <a:pt x="20681" y="2372"/>
                  </a:lnTo>
                  <a:lnTo>
                    <a:pt x="20199" y="2261"/>
                  </a:lnTo>
                  <a:lnTo>
                    <a:pt x="19680" y="2150"/>
                  </a:lnTo>
                  <a:lnTo>
                    <a:pt x="19198" y="2001"/>
                  </a:lnTo>
                  <a:lnTo>
                    <a:pt x="18716" y="1816"/>
                  </a:lnTo>
                  <a:lnTo>
                    <a:pt x="18235" y="1631"/>
                  </a:lnTo>
                  <a:lnTo>
                    <a:pt x="17753" y="1371"/>
                  </a:lnTo>
                  <a:lnTo>
                    <a:pt x="17271" y="1112"/>
                  </a:lnTo>
                  <a:lnTo>
                    <a:pt x="16826" y="852"/>
                  </a:lnTo>
                  <a:lnTo>
                    <a:pt x="16382" y="519"/>
                  </a:lnTo>
                  <a:lnTo>
                    <a:pt x="15974" y="222"/>
                  </a:lnTo>
                  <a:lnTo>
                    <a:pt x="15900" y="741"/>
                  </a:lnTo>
                  <a:lnTo>
                    <a:pt x="15789" y="1260"/>
                  </a:lnTo>
                  <a:lnTo>
                    <a:pt x="15677" y="1779"/>
                  </a:lnTo>
                  <a:lnTo>
                    <a:pt x="15529" y="2261"/>
                  </a:lnTo>
                  <a:lnTo>
                    <a:pt x="15344" y="2743"/>
                  </a:lnTo>
                  <a:lnTo>
                    <a:pt x="15121" y="3187"/>
                  </a:lnTo>
                  <a:lnTo>
                    <a:pt x="14862" y="3632"/>
                  </a:lnTo>
                  <a:lnTo>
                    <a:pt x="14565" y="4040"/>
                  </a:lnTo>
                  <a:lnTo>
                    <a:pt x="14232" y="4447"/>
                  </a:lnTo>
                  <a:lnTo>
                    <a:pt x="13861" y="4781"/>
                  </a:lnTo>
                  <a:lnTo>
                    <a:pt x="13454" y="5115"/>
                  </a:lnTo>
                  <a:lnTo>
                    <a:pt x="12972" y="5411"/>
                  </a:lnTo>
                  <a:lnTo>
                    <a:pt x="12490" y="5708"/>
                  </a:lnTo>
                  <a:lnTo>
                    <a:pt x="11934" y="5930"/>
                  </a:lnTo>
                  <a:lnTo>
                    <a:pt x="11304" y="6115"/>
                  </a:lnTo>
                  <a:lnTo>
                    <a:pt x="10674" y="6301"/>
                  </a:lnTo>
                  <a:lnTo>
                    <a:pt x="10081" y="6375"/>
                  </a:lnTo>
                  <a:lnTo>
                    <a:pt x="9451" y="6449"/>
                  </a:lnTo>
                  <a:lnTo>
                    <a:pt x="8895" y="6412"/>
                  </a:lnTo>
                  <a:lnTo>
                    <a:pt x="8302" y="6375"/>
                  </a:lnTo>
                  <a:lnTo>
                    <a:pt x="7709" y="6264"/>
                  </a:lnTo>
                  <a:lnTo>
                    <a:pt x="7153" y="6115"/>
                  </a:lnTo>
                  <a:lnTo>
                    <a:pt x="6597" y="5930"/>
                  </a:lnTo>
                  <a:lnTo>
                    <a:pt x="6041" y="5708"/>
                  </a:lnTo>
                  <a:lnTo>
                    <a:pt x="0" y="16196"/>
                  </a:lnTo>
                  <a:lnTo>
                    <a:pt x="0" y="64044"/>
                  </a:lnTo>
                  <a:lnTo>
                    <a:pt x="70715" y="64044"/>
                  </a:lnTo>
                  <a:lnTo>
                    <a:pt x="37841" y="7042"/>
                  </a:lnTo>
                  <a:lnTo>
                    <a:pt x="37211" y="7264"/>
                  </a:lnTo>
                  <a:lnTo>
                    <a:pt x="36580" y="7412"/>
                  </a:lnTo>
                  <a:lnTo>
                    <a:pt x="36247" y="7487"/>
                  </a:lnTo>
                  <a:lnTo>
                    <a:pt x="35913" y="7524"/>
                  </a:lnTo>
                  <a:lnTo>
                    <a:pt x="35580" y="7561"/>
                  </a:lnTo>
                  <a:lnTo>
                    <a:pt x="35246" y="7524"/>
                  </a:lnTo>
                  <a:lnTo>
                    <a:pt x="34950" y="7487"/>
                  </a:lnTo>
                  <a:lnTo>
                    <a:pt x="34616" y="7450"/>
                  </a:lnTo>
                  <a:lnTo>
                    <a:pt x="33986" y="7264"/>
                  </a:lnTo>
                  <a:lnTo>
                    <a:pt x="33356" y="7005"/>
                  </a:lnTo>
                  <a:lnTo>
                    <a:pt x="32763" y="6671"/>
                  </a:lnTo>
                  <a:lnTo>
                    <a:pt x="32207" y="6264"/>
                  </a:lnTo>
                  <a:lnTo>
                    <a:pt x="31614" y="5782"/>
                  </a:lnTo>
                  <a:lnTo>
                    <a:pt x="31095" y="5226"/>
                  </a:lnTo>
                  <a:lnTo>
                    <a:pt x="30576" y="4633"/>
                  </a:lnTo>
                  <a:lnTo>
                    <a:pt x="30057" y="3966"/>
                  </a:lnTo>
                  <a:lnTo>
                    <a:pt x="29576" y="3262"/>
                  </a:lnTo>
                  <a:lnTo>
                    <a:pt x="29131" y="2483"/>
                  </a:lnTo>
                  <a:lnTo>
                    <a:pt x="28686" y="1705"/>
                  </a:lnTo>
                  <a:lnTo>
                    <a:pt x="28279" y="852"/>
                  </a:lnTo>
                  <a:lnTo>
                    <a:pt x="2790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593576" y="1111724"/>
              <a:ext cx="716851" cy="644174"/>
            </a:xfrm>
            <a:custGeom>
              <a:avLst/>
              <a:gdLst/>
              <a:ahLst/>
              <a:cxnLst/>
              <a:rect l="l" t="t" r="r" b="b"/>
              <a:pathLst>
                <a:path w="31800" h="28576" extrusionOk="0">
                  <a:moveTo>
                    <a:pt x="15381" y="1"/>
                  </a:moveTo>
                  <a:lnTo>
                    <a:pt x="2743" y="22016"/>
                  </a:lnTo>
                  <a:lnTo>
                    <a:pt x="0" y="26723"/>
                  </a:lnTo>
                  <a:lnTo>
                    <a:pt x="556" y="26945"/>
                  </a:lnTo>
                  <a:lnTo>
                    <a:pt x="1112" y="27130"/>
                  </a:lnTo>
                  <a:lnTo>
                    <a:pt x="1668" y="27279"/>
                  </a:lnTo>
                  <a:lnTo>
                    <a:pt x="2261" y="27390"/>
                  </a:lnTo>
                  <a:lnTo>
                    <a:pt x="2854" y="27427"/>
                  </a:lnTo>
                  <a:lnTo>
                    <a:pt x="3410" y="27464"/>
                  </a:lnTo>
                  <a:lnTo>
                    <a:pt x="4040" y="27390"/>
                  </a:lnTo>
                  <a:lnTo>
                    <a:pt x="4633" y="27316"/>
                  </a:lnTo>
                  <a:lnTo>
                    <a:pt x="5263" y="27130"/>
                  </a:lnTo>
                  <a:lnTo>
                    <a:pt x="5893" y="26945"/>
                  </a:lnTo>
                  <a:lnTo>
                    <a:pt x="6449" y="26723"/>
                  </a:lnTo>
                  <a:lnTo>
                    <a:pt x="6931" y="26426"/>
                  </a:lnTo>
                  <a:lnTo>
                    <a:pt x="7413" y="26130"/>
                  </a:lnTo>
                  <a:lnTo>
                    <a:pt x="7820" y="25796"/>
                  </a:lnTo>
                  <a:lnTo>
                    <a:pt x="8191" y="25462"/>
                  </a:lnTo>
                  <a:lnTo>
                    <a:pt x="8524" y="25055"/>
                  </a:lnTo>
                  <a:lnTo>
                    <a:pt x="8821" y="24647"/>
                  </a:lnTo>
                  <a:lnTo>
                    <a:pt x="9080" y="24202"/>
                  </a:lnTo>
                  <a:lnTo>
                    <a:pt x="9303" y="23758"/>
                  </a:lnTo>
                  <a:lnTo>
                    <a:pt x="9488" y="23276"/>
                  </a:lnTo>
                  <a:lnTo>
                    <a:pt x="9636" y="22794"/>
                  </a:lnTo>
                  <a:lnTo>
                    <a:pt x="9748" y="22275"/>
                  </a:lnTo>
                  <a:lnTo>
                    <a:pt x="9859" y="21756"/>
                  </a:lnTo>
                  <a:lnTo>
                    <a:pt x="9933" y="21237"/>
                  </a:lnTo>
                  <a:lnTo>
                    <a:pt x="10341" y="21534"/>
                  </a:lnTo>
                  <a:lnTo>
                    <a:pt x="10785" y="21867"/>
                  </a:lnTo>
                  <a:lnTo>
                    <a:pt x="11230" y="22127"/>
                  </a:lnTo>
                  <a:lnTo>
                    <a:pt x="11712" y="22386"/>
                  </a:lnTo>
                  <a:lnTo>
                    <a:pt x="12194" y="22646"/>
                  </a:lnTo>
                  <a:lnTo>
                    <a:pt x="12675" y="22831"/>
                  </a:lnTo>
                  <a:lnTo>
                    <a:pt x="13157" y="23016"/>
                  </a:lnTo>
                  <a:lnTo>
                    <a:pt x="13639" y="23165"/>
                  </a:lnTo>
                  <a:lnTo>
                    <a:pt x="14158" y="23276"/>
                  </a:lnTo>
                  <a:lnTo>
                    <a:pt x="14640" y="23387"/>
                  </a:lnTo>
                  <a:lnTo>
                    <a:pt x="15159" y="23424"/>
                  </a:lnTo>
                  <a:lnTo>
                    <a:pt x="15677" y="23461"/>
                  </a:lnTo>
                  <a:lnTo>
                    <a:pt x="16196" y="23461"/>
                  </a:lnTo>
                  <a:lnTo>
                    <a:pt x="16715" y="23424"/>
                  </a:lnTo>
                  <a:lnTo>
                    <a:pt x="17234" y="23350"/>
                  </a:lnTo>
                  <a:lnTo>
                    <a:pt x="17753" y="23276"/>
                  </a:lnTo>
                  <a:lnTo>
                    <a:pt x="18346" y="23091"/>
                  </a:lnTo>
                  <a:lnTo>
                    <a:pt x="18902" y="22905"/>
                  </a:lnTo>
                  <a:lnTo>
                    <a:pt x="19458" y="22683"/>
                  </a:lnTo>
                  <a:lnTo>
                    <a:pt x="19977" y="22423"/>
                  </a:lnTo>
                  <a:lnTo>
                    <a:pt x="20496" y="22127"/>
                  </a:lnTo>
                  <a:lnTo>
                    <a:pt x="20977" y="21793"/>
                  </a:lnTo>
                  <a:lnTo>
                    <a:pt x="21422" y="21423"/>
                  </a:lnTo>
                  <a:lnTo>
                    <a:pt x="21867" y="21015"/>
                  </a:lnTo>
                  <a:lnTo>
                    <a:pt x="22238" y="21867"/>
                  </a:lnTo>
                  <a:lnTo>
                    <a:pt x="22645" y="22720"/>
                  </a:lnTo>
                  <a:lnTo>
                    <a:pt x="23090" y="23498"/>
                  </a:lnTo>
                  <a:lnTo>
                    <a:pt x="23535" y="24277"/>
                  </a:lnTo>
                  <a:lnTo>
                    <a:pt x="24016" y="24981"/>
                  </a:lnTo>
                  <a:lnTo>
                    <a:pt x="24535" y="25648"/>
                  </a:lnTo>
                  <a:lnTo>
                    <a:pt x="25054" y="26241"/>
                  </a:lnTo>
                  <a:lnTo>
                    <a:pt x="25573" y="26797"/>
                  </a:lnTo>
                  <a:lnTo>
                    <a:pt x="26166" y="27279"/>
                  </a:lnTo>
                  <a:lnTo>
                    <a:pt x="26722" y="27686"/>
                  </a:lnTo>
                  <a:lnTo>
                    <a:pt x="27315" y="28020"/>
                  </a:lnTo>
                  <a:lnTo>
                    <a:pt x="27945" y="28279"/>
                  </a:lnTo>
                  <a:lnTo>
                    <a:pt x="28575" y="28465"/>
                  </a:lnTo>
                  <a:lnTo>
                    <a:pt x="28909" y="28502"/>
                  </a:lnTo>
                  <a:lnTo>
                    <a:pt x="29205" y="28539"/>
                  </a:lnTo>
                  <a:lnTo>
                    <a:pt x="29539" y="28576"/>
                  </a:lnTo>
                  <a:lnTo>
                    <a:pt x="29872" y="28539"/>
                  </a:lnTo>
                  <a:lnTo>
                    <a:pt x="30206" y="28502"/>
                  </a:lnTo>
                  <a:lnTo>
                    <a:pt x="30539" y="28427"/>
                  </a:lnTo>
                  <a:lnTo>
                    <a:pt x="31170" y="28279"/>
                  </a:lnTo>
                  <a:lnTo>
                    <a:pt x="31800" y="28057"/>
                  </a:lnTo>
                  <a:lnTo>
                    <a:pt x="28427" y="22238"/>
                  </a:lnTo>
                  <a:lnTo>
                    <a:pt x="15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" name="Google Shape;152;p17"/>
            <p:cNvGrpSpPr/>
            <p:nvPr/>
          </p:nvGrpSpPr>
          <p:grpSpPr>
            <a:xfrm>
              <a:off x="457198" y="2095591"/>
              <a:ext cx="8229600" cy="1553757"/>
              <a:chOff x="457423" y="2022778"/>
              <a:chExt cx="8229600" cy="1553757"/>
            </a:xfrm>
          </p:grpSpPr>
          <p:sp>
            <p:nvSpPr>
              <p:cNvPr id="153" name="Google Shape;153;p17"/>
              <p:cNvSpPr/>
              <p:nvPr/>
            </p:nvSpPr>
            <p:spPr>
              <a:xfrm>
                <a:off x="4682366" y="2022778"/>
                <a:ext cx="1379034" cy="1379048"/>
              </a:xfrm>
              <a:custGeom>
                <a:avLst/>
                <a:gdLst/>
                <a:ahLst/>
                <a:cxnLst/>
                <a:rect l="l" t="t" r="r" b="b"/>
                <a:pathLst>
                  <a:path w="99930" h="99931" extrusionOk="0">
                    <a:moveTo>
                      <a:pt x="49953" y="1"/>
                    </a:moveTo>
                    <a:lnTo>
                      <a:pt x="48663" y="26"/>
                    </a:lnTo>
                    <a:lnTo>
                      <a:pt x="47398" y="75"/>
                    </a:lnTo>
                    <a:lnTo>
                      <a:pt x="46108" y="150"/>
                    </a:lnTo>
                    <a:lnTo>
                      <a:pt x="44843" y="274"/>
                    </a:lnTo>
                    <a:lnTo>
                      <a:pt x="43603" y="423"/>
                    </a:lnTo>
                    <a:lnTo>
                      <a:pt x="42363" y="596"/>
                    </a:lnTo>
                    <a:lnTo>
                      <a:pt x="41123" y="795"/>
                    </a:lnTo>
                    <a:lnTo>
                      <a:pt x="39883" y="1018"/>
                    </a:lnTo>
                    <a:lnTo>
                      <a:pt x="38667" y="1291"/>
                    </a:lnTo>
                    <a:lnTo>
                      <a:pt x="37477" y="1588"/>
                    </a:lnTo>
                    <a:lnTo>
                      <a:pt x="36286" y="1911"/>
                    </a:lnTo>
                    <a:lnTo>
                      <a:pt x="35096" y="2258"/>
                    </a:lnTo>
                    <a:lnTo>
                      <a:pt x="33930" y="2630"/>
                    </a:lnTo>
                    <a:lnTo>
                      <a:pt x="32789" y="3052"/>
                    </a:lnTo>
                    <a:lnTo>
                      <a:pt x="31648" y="3473"/>
                    </a:lnTo>
                    <a:lnTo>
                      <a:pt x="30507" y="3945"/>
                    </a:lnTo>
                    <a:lnTo>
                      <a:pt x="29391" y="4416"/>
                    </a:lnTo>
                    <a:lnTo>
                      <a:pt x="28300" y="4937"/>
                    </a:lnTo>
                    <a:lnTo>
                      <a:pt x="27209" y="5482"/>
                    </a:lnTo>
                    <a:lnTo>
                      <a:pt x="26142" y="6053"/>
                    </a:lnTo>
                    <a:lnTo>
                      <a:pt x="25100" y="6623"/>
                    </a:lnTo>
                    <a:lnTo>
                      <a:pt x="24059" y="7243"/>
                    </a:lnTo>
                    <a:lnTo>
                      <a:pt x="23042" y="7888"/>
                    </a:lnTo>
                    <a:lnTo>
                      <a:pt x="22025" y="8533"/>
                    </a:lnTo>
                    <a:lnTo>
                      <a:pt x="21033" y="9227"/>
                    </a:lnTo>
                    <a:lnTo>
                      <a:pt x="20066" y="9947"/>
                    </a:lnTo>
                    <a:lnTo>
                      <a:pt x="19123" y="10666"/>
                    </a:lnTo>
                    <a:lnTo>
                      <a:pt x="18181" y="11410"/>
                    </a:lnTo>
                    <a:lnTo>
                      <a:pt x="17263" y="12204"/>
                    </a:lnTo>
                    <a:lnTo>
                      <a:pt x="16370" y="12997"/>
                    </a:lnTo>
                    <a:lnTo>
                      <a:pt x="15502" y="13816"/>
                    </a:lnTo>
                    <a:lnTo>
                      <a:pt x="14634" y="14634"/>
                    </a:lnTo>
                    <a:lnTo>
                      <a:pt x="13790" y="15503"/>
                    </a:lnTo>
                    <a:lnTo>
                      <a:pt x="12972" y="16371"/>
                    </a:lnTo>
                    <a:lnTo>
                      <a:pt x="12178" y="17288"/>
                    </a:lnTo>
                    <a:lnTo>
                      <a:pt x="11409" y="18206"/>
                    </a:lnTo>
                    <a:lnTo>
                      <a:pt x="10665" y="19124"/>
                    </a:lnTo>
                    <a:lnTo>
                      <a:pt x="9921" y="20091"/>
                    </a:lnTo>
                    <a:lnTo>
                      <a:pt x="9227" y="21058"/>
                    </a:lnTo>
                    <a:lnTo>
                      <a:pt x="8532" y="22050"/>
                    </a:lnTo>
                    <a:lnTo>
                      <a:pt x="7863" y="23042"/>
                    </a:lnTo>
                    <a:lnTo>
                      <a:pt x="7243" y="24059"/>
                    </a:lnTo>
                    <a:lnTo>
                      <a:pt x="6623" y="25101"/>
                    </a:lnTo>
                    <a:lnTo>
                      <a:pt x="6027" y="26168"/>
                    </a:lnTo>
                    <a:lnTo>
                      <a:pt x="5457" y="27234"/>
                    </a:lnTo>
                    <a:lnTo>
                      <a:pt x="4936" y="28325"/>
                    </a:lnTo>
                    <a:lnTo>
                      <a:pt x="4415" y="29417"/>
                    </a:lnTo>
                    <a:lnTo>
                      <a:pt x="3919" y="30533"/>
                    </a:lnTo>
                    <a:lnTo>
                      <a:pt x="3473" y="31649"/>
                    </a:lnTo>
                    <a:lnTo>
                      <a:pt x="3026" y="32790"/>
                    </a:lnTo>
                    <a:lnTo>
                      <a:pt x="2629" y="33956"/>
                    </a:lnTo>
                    <a:lnTo>
                      <a:pt x="2257" y="35121"/>
                    </a:lnTo>
                    <a:lnTo>
                      <a:pt x="1885" y="36287"/>
                    </a:lnTo>
                    <a:lnTo>
                      <a:pt x="1563" y="37478"/>
                    </a:lnTo>
                    <a:lnTo>
                      <a:pt x="1290" y="38693"/>
                    </a:lnTo>
                    <a:lnTo>
                      <a:pt x="1017" y="39908"/>
                    </a:lnTo>
                    <a:lnTo>
                      <a:pt x="769" y="41124"/>
                    </a:lnTo>
                    <a:lnTo>
                      <a:pt x="571" y="42364"/>
                    </a:lnTo>
                    <a:lnTo>
                      <a:pt x="397" y="43604"/>
                    </a:lnTo>
                    <a:lnTo>
                      <a:pt x="248" y="44869"/>
                    </a:lnTo>
                    <a:lnTo>
                      <a:pt x="149" y="46134"/>
                    </a:lnTo>
                    <a:lnTo>
                      <a:pt x="75" y="47399"/>
                    </a:lnTo>
                    <a:lnTo>
                      <a:pt x="25" y="48688"/>
                    </a:lnTo>
                    <a:lnTo>
                      <a:pt x="0" y="49978"/>
                    </a:lnTo>
                    <a:lnTo>
                      <a:pt x="25" y="51268"/>
                    </a:lnTo>
                    <a:lnTo>
                      <a:pt x="75" y="52533"/>
                    </a:lnTo>
                    <a:lnTo>
                      <a:pt x="149" y="53822"/>
                    </a:lnTo>
                    <a:lnTo>
                      <a:pt x="248" y="55087"/>
                    </a:lnTo>
                    <a:lnTo>
                      <a:pt x="397" y="56327"/>
                    </a:lnTo>
                    <a:lnTo>
                      <a:pt x="571" y="57592"/>
                    </a:lnTo>
                    <a:lnTo>
                      <a:pt x="769" y="58808"/>
                    </a:lnTo>
                    <a:lnTo>
                      <a:pt x="1017" y="60048"/>
                    </a:lnTo>
                    <a:lnTo>
                      <a:pt x="1290" y="61263"/>
                    </a:lnTo>
                    <a:lnTo>
                      <a:pt x="1563" y="62454"/>
                    </a:lnTo>
                    <a:lnTo>
                      <a:pt x="1885" y="63644"/>
                    </a:lnTo>
                    <a:lnTo>
                      <a:pt x="2257" y="64835"/>
                    </a:lnTo>
                    <a:lnTo>
                      <a:pt x="2629" y="66000"/>
                    </a:lnTo>
                    <a:lnTo>
                      <a:pt x="3026" y="67141"/>
                    </a:lnTo>
                    <a:lnTo>
                      <a:pt x="3473" y="68282"/>
                    </a:lnTo>
                    <a:lnTo>
                      <a:pt x="3919" y="69423"/>
                    </a:lnTo>
                    <a:lnTo>
                      <a:pt x="4415" y="70539"/>
                    </a:lnTo>
                    <a:lnTo>
                      <a:pt x="4936" y="71631"/>
                    </a:lnTo>
                    <a:lnTo>
                      <a:pt x="5457" y="72722"/>
                    </a:lnTo>
                    <a:lnTo>
                      <a:pt x="6027" y="73788"/>
                    </a:lnTo>
                    <a:lnTo>
                      <a:pt x="6623" y="74830"/>
                    </a:lnTo>
                    <a:lnTo>
                      <a:pt x="7243" y="75872"/>
                    </a:lnTo>
                    <a:lnTo>
                      <a:pt x="7863" y="76914"/>
                    </a:lnTo>
                    <a:lnTo>
                      <a:pt x="8532" y="77906"/>
                    </a:lnTo>
                    <a:lnTo>
                      <a:pt x="9227" y="78898"/>
                    </a:lnTo>
                    <a:lnTo>
                      <a:pt x="9921" y="79865"/>
                    </a:lnTo>
                    <a:lnTo>
                      <a:pt x="10665" y="80808"/>
                    </a:lnTo>
                    <a:lnTo>
                      <a:pt x="11409" y="81750"/>
                    </a:lnTo>
                    <a:lnTo>
                      <a:pt x="12178" y="82668"/>
                    </a:lnTo>
                    <a:lnTo>
                      <a:pt x="12972" y="83561"/>
                    </a:lnTo>
                    <a:lnTo>
                      <a:pt x="13790" y="84453"/>
                    </a:lnTo>
                    <a:lnTo>
                      <a:pt x="14634" y="85297"/>
                    </a:lnTo>
                    <a:lnTo>
                      <a:pt x="15502" y="86140"/>
                    </a:lnTo>
                    <a:lnTo>
                      <a:pt x="16370" y="86959"/>
                    </a:lnTo>
                    <a:lnTo>
                      <a:pt x="17263" y="87752"/>
                    </a:lnTo>
                    <a:lnTo>
                      <a:pt x="18181" y="88521"/>
                    </a:lnTo>
                    <a:lnTo>
                      <a:pt x="19123" y="89290"/>
                    </a:lnTo>
                    <a:lnTo>
                      <a:pt x="20066" y="90009"/>
                    </a:lnTo>
                    <a:lnTo>
                      <a:pt x="21033" y="90729"/>
                    </a:lnTo>
                    <a:lnTo>
                      <a:pt x="22025" y="91398"/>
                    </a:lnTo>
                    <a:lnTo>
                      <a:pt x="23042" y="92068"/>
                    </a:lnTo>
                    <a:lnTo>
                      <a:pt x="24059" y="92713"/>
                    </a:lnTo>
                    <a:lnTo>
                      <a:pt x="25100" y="93308"/>
                    </a:lnTo>
                    <a:lnTo>
                      <a:pt x="26142" y="93903"/>
                    </a:lnTo>
                    <a:lnTo>
                      <a:pt x="27209" y="94474"/>
                    </a:lnTo>
                    <a:lnTo>
                      <a:pt x="28300" y="95019"/>
                    </a:lnTo>
                    <a:lnTo>
                      <a:pt x="29391" y="95515"/>
                    </a:lnTo>
                    <a:lnTo>
                      <a:pt x="30507" y="96011"/>
                    </a:lnTo>
                    <a:lnTo>
                      <a:pt x="31648" y="96458"/>
                    </a:lnTo>
                    <a:lnTo>
                      <a:pt x="32789" y="96904"/>
                    </a:lnTo>
                    <a:lnTo>
                      <a:pt x="33930" y="97301"/>
                    </a:lnTo>
                    <a:lnTo>
                      <a:pt x="35096" y="97698"/>
                    </a:lnTo>
                    <a:lnTo>
                      <a:pt x="36286" y="98045"/>
                    </a:lnTo>
                    <a:lnTo>
                      <a:pt x="37477" y="98368"/>
                    </a:lnTo>
                    <a:lnTo>
                      <a:pt x="38667" y="98665"/>
                    </a:lnTo>
                    <a:lnTo>
                      <a:pt x="39883" y="98913"/>
                    </a:lnTo>
                    <a:lnTo>
                      <a:pt x="41123" y="99161"/>
                    </a:lnTo>
                    <a:lnTo>
                      <a:pt x="42363" y="99360"/>
                    </a:lnTo>
                    <a:lnTo>
                      <a:pt x="43603" y="99533"/>
                    </a:lnTo>
                    <a:lnTo>
                      <a:pt x="44843" y="99682"/>
                    </a:lnTo>
                    <a:lnTo>
                      <a:pt x="46108" y="99781"/>
                    </a:lnTo>
                    <a:lnTo>
                      <a:pt x="47398" y="99881"/>
                    </a:lnTo>
                    <a:lnTo>
                      <a:pt x="48663" y="99930"/>
                    </a:lnTo>
                    <a:lnTo>
                      <a:pt x="51242" y="99930"/>
                    </a:lnTo>
                    <a:lnTo>
                      <a:pt x="52532" y="99881"/>
                    </a:lnTo>
                    <a:lnTo>
                      <a:pt x="53797" y="99781"/>
                    </a:lnTo>
                    <a:lnTo>
                      <a:pt x="55062" y="99682"/>
                    </a:lnTo>
                    <a:lnTo>
                      <a:pt x="56327" y="99533"/>
                    </a:lnTo>
                    <a:lnTo>
                      <a:pt x="57567" y="99360"/>
                    </a:lnTo>
                    <a:lnTo>
                      <a:pt x="58807" y="99161"/>
                    </a:lnTo>
                    <a:lnTo>
                      <a:pt x="60022" y="98913"/>
                    </a:lnTo>
                    <a:lnTo>
                      <a:pt x="61238" y="98665"/>
                    </a:lnTo>
                    <a:lnTo>
                      <a:pt x="62453" y="98368"/>
                    </a:lnTo>
                    <a:lnTo>
                      <a:pt x="63644" y="98045"/>
                    </a:lnTo>
                    <a:lnTo>
                      <a:pt x="64809" y="97698"/>
                    </a:lnTo>
                    <a:lnTo>
                      <a:pt x="65975" y="97301"/>
                    </a:lnTo>
                    <a:lnTo>
                      <a:pt x="67141" y="96904"/>
                    </a:lnTo>
                    <a:lnTo>
                      <a:pt x="68282" y="96458"/>
                    </a:lnTo>
                    <a:lnTo>
                      <a:pt x="69398" y="96011"/>
                    </a:lnTo>
                    <a:lnTo>
                      <a:pt x="70514" y="95515"/>
                    </a:lnTo>
                    <a:lnTo>
                      <a:pt x="71630" y="95019"/>
                    </a:lnTo>
                    <a:lnTo>
                      <a:pt x="72697" y="94474"/>
                    </a:lnTo>
                    <a:lnTo>
                      <a:pt x="73788" y="93903"/>
                    </a:lnTo>
                    <a:lnTo>
                      <a:pt x="74830" y="93308"/>
                    </a:lnTo>
                    <a:lnTo>
                      <a:pt x="75871" y="92713"/>
                    </a:lnTo>
                    <a:lnTo>
                      <a:pt x="76888" y="92068"/>
                    </a:lnTo>
                    <a:lnTo>
                      <a:pt x="77905" y="91398"/>
                    </a:lnTo>
                    <a:lnTo>
                      <a:pt x="78872" y="90729"/>
                    </a:lnTo>
                    <a:lnTo>
                      <a:pt x="79864" y="90009"/>
                    </a:lnTo>
                    <a:lnTo>
                      <a:pt x="80807" y="89290"/>
                    </a:lnTo>
                    <a:lnTo>
                      <a:pt x="81749" y="88521"/>
                    </a:lnTo>
                    <a:lnTo>
                      <a:pt x="82667" y="87752"/>
                    </a:lnTo>
                    <a:lnTo>
                      <a:pt x="83560" y="86959"/>
                    </a:lnTo>
                    <a:lnTo>
                      <a:pt x="84428" y="86140"/>
                    </a:lnTo>
                    <a:lnTo>
                      <a:pt x="85296" y="85297"/>
                    </a:lnTo>
                    <a:lnTo>
                      <a:pt x="86139" y="84453"/>
                    </a:lnTo>
                    <a:lnTo>
                      <a:pt x="86933" y="83561"/>
                    </a:lnTo>
                    <a:lnTo>
                      <a:pt x="87752" y="82668"/>
                    </a:lnTo>
                    <a:lnTo>
                      <a:pt x="88521" y="81750"/>
                    </a:lnTo>
                    <a:lnTo>
                      <a:pt x="89265" y="80808"/>
                    </a:lnTo>
                    <a:lnTo>
                      <a:pt x="90009" y="79865"/>
                    </a:lnTo>
                    <a:lnTo>
                      <a:pt x="90703" y="78898"/>
                    </a:lnTo>
                    <a:lnTo>
                      <a:pt x="91398" y="77906"/>
                    </a:lnTo>
                    <a:lnTo>
                      <a:pt x="92042" y="76914"/>
                    </a:lnTo>
                    <a:lnTo>
                      <a:pt x="92687" y="75872"/>
                    </a:lnTo>
                    <a:lnTo>
                      <a:pt x="93307" y="74830"/>
                    </a:lnTo>
                    <a:lnTo>
                      <a:pt x="93903" y="73788"/>
                    </a:lnTo>
                    <a:lnTo>
                      <a:pt x="94448" y="72722"/>
                    </a:lnTo>
                    <a:lnTo>
                      <a:pt x="94994" y="71631"/>
                    </a:lnTo>
                    <a:lnTo>
                      <a:pt x="95515" y="70539"/>
                    </a:lnTo>
                    <a:lnTo>
                      <a:pt x="95986" y="69423"/>
                    </a:lnTo>
                    <a:lnTo>
                      <a:pt x="96457" y="68282"/>
                    </a:lnTo>
                    <a:lnTo>
                      <a:pt x="96904" y="67141"/>
                    </a:lnTo>
                    <a:lnTo>
                      <a:pt x="97301" y="66000"/>
                    </a:lnTo>
                    <a:lnTo>
                      <a:pt x="97673" y="64835"/>
                    </a:lnTo>
                    <a:lnTo>
                      <a:pt x="98020" y="63644"/>
                    </a:lnTo>
                    <a:lnTo>
                      <a:pt x="98342" y="62454"/>
                    </a:lnTo>
                    <a:lnTo>
                      <a:pt x="98640" y="61263"/>
                    </a:lnTo>
                    <a:lnTo>
                      <a:pt x="98913" y="60048"/>
                    </a:lnTo>
                    <a:lnTo>
                      <a:pt x="99136" y="58808"/>
                    </a:lnTo>
                    <a:lnTo>
                      <a:pt x="99359" y="57592"/>
                    </a:lnTo>
                    <a:lnTo>
                      <a:pt x="99533" y="56327"/>
                    </a:lnTo>
                    <a:lnTo>
                      <a:pt x="99657" y="55087"/>
                    </a:lnTo>
                    <a:lnTo>
                      <a:pt x="99781" y="53822"/>
                    </a:lnTo>
                    <a:lnTo>
                      <a:pt x="99855" y="52533"/>
                    </a:lnTo>
                    <a:lnTo>
                      <a:pt x="99905" y="51268"/>
                    </a:lnTo>
                    <a:lnTo>
                      <a:pt x="99930" y="49978"/>
                    </a:lnTo>
                    <a:lnTo>
                      <a:pt x="99905" y="48688"/>
                    </a:lnTo>
                    <a:lnTo>
                      <a:pt x="99855" y="47399"/>
                    </a:lnTo>
                    <a:lnTo>
                      <a:pt x="99781" y="46134"/>
                    </a:lnTo>
                    <a:lnTo>
                      <a:pt x="99657" y="44869"/>
                    </a:lnTo>
                    <a:lnTo>
                      <a:pt x="99533" y="43604"/>
                    </a:lnTo>
                    <a:lnTo>
                      <a:pt x="99359" y="42364"/>
                    </a:lnTo>
                    <a:lnTo>
                      <a:pt x="99136" y="41124"/>
                    </a:lnTo>
                    <a:lnTo>
                      <a:pt x="98913" y="39908"/>
                    </a:lnTo>
                    <a:lnTo>
                      <a:pt x="98640" y="38693"/>
                    </a:lnTo>
                    <a:lnTo>
                      <a:pt x="98342" y="37478"/>
                    </a:lnTo>
                    <a:lnTo>
                      <a:pt x="98020" y="36287"/>
                    </a:lnTo>
                    <a:lnTo>
                      <a:pt x="97673" y="35121"/>
                    </a:lnTo>
                    <a:lnTo>
                      <a:pt x="97301" y="33956"/>
                    </a:lnTo>
                    <a:lnTo>
                      <a:pt x="96904" y="32790"/>
                    </a:lnTo>
                    <a:lnTo>
                      <a:pt x="96457" y="31649"/>
                    </a:lnTo>
                    <a:lnTo>
                      <a:pt x="95986" y="30533"/>
                    </a:lnTo>
                    <a:lnTo>
                      <a:pt x="95515" y="29417"/>
                    </a:lnTo>
                    <a:lnTo>
                      <a:pt x="94994" y="28325"/>
                    </a:lnTo>
                    <a:lnTo>
                      <a:pt x="94448" y="27234"/>
                    </a:lnTo>
                    <a:lnTo>
                      <a:pt x="93903" y="26168"/>
                    </a:lnTo>
                    <a:lnTo>
                      <a:pt x="93307" y="25101"/>
                    </a:lnTo>
                    <a:lnTo>
                      <a:pt x="92687" y="24059"/>
                    </a:lnTo>
                    <a:lnTo>
                      <a:pt x="92042" y="23042"/>
                    </a:lnTo>
                    <a:lnTo>
                      <a:pt x="91398" y="22050"/>
                    </a:lnTo>
                    <a:lnTo>
                      <a:pt x="90703" y="21058"/>
                    </a:lnTo>
                    <a:lnTo>
                      <a:pt x="90009" y="20091"/>
                    </a:lnTo>
                    <a:lnTo>
                      <a:pt x="89265" y="19124"/>
                    </a:lnTo>
                    <a:lnTo>
                      <a:pt x="88521" y="18206"/>
                    </a:lnTo>
                    <a:lnTo>
                      <a:pt x="87752" y="17288"/>
                    </a:lnTo>
                    <a:lnTo>
                      <a:pt x="86933" y="16371"/>
                    </a:lnTo>
                    <a:lnTo>
                      <a:pt x="86139" y="15503"/>
                    </a:lnTo>
                    <a:lnTo>
                      <a:pt x="85296" y="14634"/>
                    </a:lnTo>
                    <a:lnTo>
                      <a:pt x="84428" y="13816"/>
                    </a:lnTo>
                    <a:lnTo>
                      <a:pt x="83560" y="12997"/>
                    </a:lnTo>
                    <a:lnTo>
                      <a:pt x="82667" y="12204"/>
                    </a:lnTo>
                    <a:lnTo>
                      <a:pt x="81749" y="11410"/>
                    </a:lnTo>
                    <a:lnTo>
                      <a:pt x="80807" y="10666"/>
                    </a:lnTo>
                    <a:lnTo>
                      <a:pt x="79864" y="9947"/>
                    </a:lnTo>
                    <a:lnTo>
                      <a:pt x="78872" y="9227"/>
                    </a:lnTo>
                    <a:lnTo>
                      <a:pt x="77905" y="8533"/>
                    </a:lnTo>
                    <a:lnTo>
                      <a:pt x="76888" y="7888"/>
                    </a:lnTo>
                    <a:lnTo>
                      <a:pt x="75871" y="7243"/>
                    </a:lnTo>
                    <a:lnTo>
                      <a:pt x="74830" y="6623"/>
                    </a:lnTo>
                    <a:lnTo>
                      <a:pt x="73788" y="6053"/>
                    </a:lnTo>
                    <a:lnTo>
                      <a:pt x="72697" y="5482"/>
                    </a:lnTo>
                    <a:lnTo>
                      <a:pt x="71630" y="4937"/>
                    </a:lnTo>
                    <a:lnTo>
                      <a:pt x="70514" y="4416"/>
                    </a:lnTo>
                    <a:lnTo>
                      <a:pt x="69398" y="3945"/>
                    </a:lnTo>
                    <a:lnTo>
                      <a:pt x="68282" y="3473"/>
                    </a:lnTo>
                    <a:lnTo>
                      <a:pt x="67141" y="3052"/>
                    </a:lnTo>
                    <a:lnTo>
                      <a:pt x="65975" y="2630"/>
                    </a:lnTo>
                    <a:lnTo>
                      <a:pt x="64809" y="2258"/>
                    </a:lnTo>
                    <a:lnTo>
                      <a:pt x="63644" y="1911"/>
                    </a:lnTo>
                    <a:lnTo>
                      <a:pt x="62453" y="1588"/>
                    </a:lnTo>
                    <a:lnTo>
                      <a:pt x="61238" y="1291"/>
                    </a:lnTo>
                    <a:lnTo>
                      <a:pt x="60022" y="1018"/>
                    </a:lnTo>
                    <a:lnTo>
                      <a:pt x="58807" y="795"/>
                    </a:lnTo>
                    <a:lnTo>
                      <a:pt x="57567" y="596"/>
                    </a:lnTo>
                    <a:lnTo>
                      <a:pt x="56327" y="423"/>
                    </a:lnTo>
                    <a:lnTo>
                      <a:pt x="55062" y="274"/>
                    </a:lnTo>
                    <a:lnTo>
                      <a:pt x="53797" y="150"/>
                    </a:lnTo>
                    <a:lnTo>
                      <a:pt x="52532" y="75"/>
                    </a:lnTo>
                    <a:lnTo>
                      <a:pt x="51242" y="26"/>
                    </a:lnTo>
                    <a:lnTo>
                      <a:pt x="4995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7"/>
              <p:cNvSpPr/>
              <p:nvPr/>
            </p:nvSpPr>
            <p:spPr>
              <a:xfrm>
                <a:off x="6451924" y="2703050"/>
                <a:ext cx="2234946" cy="873485"/>
              </a:xfrm>
              <a:custGeom>
                <a:avLst/>
                <a:gdLst/>
                <a:ahLst/>
                <a:cxnLst/>
                <a:rect l="l" t="t" r="r" b="b"/>
                <a:pathLst>
                  <a:path w="78029" h="63296" extrusionOk="0">
                    <a:moveTo>
                      <a:pt x="0" y="0"/>
                    </a:moveTo>
                    <a:lnTo>
                      <a:pt x="0" y="63296"/>
                    </a:lnTo>
                    <a:lnTo>
                      <a:pt x="78029" y="63296"/>
                    </a:lnTo>
                    <a:lnTo>
                      <a:pt x="7802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7"/>
              <p:cNvSpPr/>
              <p:nvPr/>
            </p:nvSpPr>
            <p:spPr>
              <a:xfrm>
                <a:off x="4806946" y="2703050"/>
                <a:ext cx="1644988" cy="873485"/>
              </a:xfrm>
              <a:custGeom>
                <a:avLst/>
                <a:gdLst/>
                <a:ahLst/>
                <a:cxnLst/>
                <a:rect l="l" t="t" r="r" b="b"/>
                <a:pathLst>
                  <a:path w="119202" h="63296" extrusionOk="0">
                    <a:moveTo>
                      <a:pt x="18628" y="0"/>
                    </a:moveTo>
                    <a:lnTo>
                      <a:pt x="18801" y="149"/>
                    </a:lnTo>
                    <a:lnTo>
                      <a:pt x="18950" y="322"/>
                    </a:lnTo>
                    <a:lnTo>
                      <a:pt x="19074" y="471"/>
                    </a:lnTo>
                    <a:lnTo>
                      <a:pt x="19173" y="645"/>
                    </a:lnTo>
                    <a:lnTo>
                      <a:pt x="19273" y="818"/>
                    </a:lnTo>
                    <a:lnTo>
                      <a:pt x="19322" y="992"/>
                    </a:lnTo>
                    <a:lnTo>
                      <a:pt x="19347" y="1166"/>
                    </a:lnTo>
                    <a:lnTo>
                      <a:pt x="19372" y="1339"/>
                    </a:lnTo>
                    <a:lnTo>
                      <a:pt x="19397" y="1736"/>
                    </a:lnTo>
                    <a:lnTo>
                      <a:pt x="19397" y="2133"/>
                    </a:lnTo>
                    <a:lnTo>
                      <a:pt x="19372" y="2530"/>
                    </a:lnTo>
                    <a:lnTo>
                      <a:pt x="19347" y="2902"/>
                    </a:lnTo>
                    <a:lnTo>
                      <a:pt x="19273" y="3274"/>
                    </a:lnTo>
                    <a:lnTo>
                      <a:pt x="19198" y="3621"/>
                    </a:lnTo>
                    <a:lnTo>
                      <a:pt x="19099" y="3993"/>
                    </a:lnTo>
                    <a:lnTo>
                      <a:pt x="18975" y="4340"/>
                    </a:lnTo>
                    <a:lnTo>
                      <a:pt x="18826" y="4663"/>
                    </a:lnTo>
                    <a:lnTo>
                      <a:pt x="18677" y="5010"/>
                    </a:lnTo>
                    <a:lnTo>
                      <a:pt x="18504" y="5333"/>
                    </a:lnTo>
                    <a:lnTo>
                      <a:pt x="18305" y="5655"/>
                    </a:lnTo>
                    <a:lnTo>
                      <a:pt x="18107" y="5977"/>
                    </a:lnTo>
                    <a:lnTo>
                      <a:pt x="17884" y="6275"/>
                    </a:lnTo>
                    <a:lnTo>
                      <a:pt x="17636" y="6573"/>
                    </a:lnTo>
                    <a:lnTo>
                      <a:pt x="17388" y="6870"/>
                    </a:lnTo>
                    <a:lnTo>
                      <a:pt x="16842" y="7441"/>
                    </a:lnTo>
                    <a:lnTo>
                      <a:pt x="16247" y="7986"/>
                    </a:lnTo>
                    <a:lnTo>
                      <a:pt x="15577" y="8507"/>
                    </a:lnTo>
                    <a:lnTo>
                      <a:pt x="14907" y="9028"/>
                    </a:lnTo>
                    <a:lnTo>
                      <a:pt x="14188" y="9499"/>
                    </a:lnTo>
                    <a:lnTo>
                      <a:pt x="13419" y="9971"/>
                    </a:lnTo>
                    <a:lnTo>
                      <a:pt x="12650" y="10417"/>
                    </a:lnTo>
                    <a:lnTo>
                      <a:pt x="11832" y="10839"/>
                    </a:lnTo>
                    <a:lnTo>
                      <a:pt x="11013" y="11260"/>
                    </a:lnTo>
                    <a:lnTo>
                      <a:pt x="10195" y="11657"/>
                    </a:lnTo>
                    <a:lnTo>
                      <a:pt x="8508" y="12401"/>
                    </a:lnTo>
                    <a:lnTo>
                      <a:pt x="6846" y="13121"/>
                    </a:lnTo>
                    <a:lnTo>
                      <a:pt x="5209" y="13790"/>
                    </a:lnTo>
                    <a:lnTo>
                      <a:pt x="3697" y="14435"/>
                    </a:lnTo>
                    <a:lnTo>
                      <a:pt x="2283" y="15055"/>
                    </a:lnTo>
                    <a:lnTo>
                      <a:pt x="1638" y="15353"/>
                    </a:lnTo>
                    <a:lnTo>
                      <a:pt x="1043" y="15650"/>
                    </a:lnTo>
                    <a:lnTo>
                      <a:pt x="497" y="15948"/>
                    </a:lnTo>
                    <a:lnTo>
                      <a:pt x="1" y="16246"/>
                    </a:lnTo>
                    <a:lnTo>
                      <a:pt x="894" y="16518"/>
                    </a:lnTo>
                    <a:lnTo>
                      <a:pt x="1911" y="16767"/>
                    </a:lnTo>
                    <a:lnTo>
                      <a:pt x="3027" y="16990"/>
                    </a:lnTo>
                    <a:lnTo>
                      <a:pt x="4217" y="17188"/>
                    </a:lnTo>
                    <a:lnTo>
                      <a:pt x="5532" y="17362"/>
                    </a:lnTo>
                    <a:lnTo>
                      <a:pt x="6896" y="17535"/>
                    </a:lnTo>
                    <a:lnTo>
                      <a:pt x="8335" y="17684"/>
                    </a:lnTo>
                    <a:lnTo>
                      <a:pt x="9848" y="17833"/>
                    </a:lnTo>
                    <a:lnTo>
                      <a:pt x="12973" y="18081"/>
                    </a:lnTo>
                    <a:lnTo>
                      <a:pt x="16271" y="18329"/>
                    </a:lnTo>
                    <a:lnTo>
                      <a:pt x="19620" y="18577"/>
                    </a:lnTo>
                    <a:lnTo>
                      <a:pt x="22943" y="18825"/>
                    </a:lnTo>
                    <a:lnTo>
                      <a:pt x="26217" y="19123"/>
                    </a:lnTo>
                    <a:lnTo>
                      <a:pt x="27780" y="19272"/>
                    </a:lnTo>
                    <a:lnTo>
                      <a:pt x="29318" y="19470"/>
                    </a:lnTo>
                    <a:lnTo>
                      <a:pt x="30806" y="19668"/>
                    </a:lnTo>
                    <a:lnTo>
                      <a:pt x="32219" y="19867"/>
                    </a:lnTo>
                    <a:lnTo>
                      <a:pt x="33559" y="20115"/>
                    </a:lnTo>
                    <a:lnTo>
                      <a:pt x="34799" y="20388"/>
                    </a:lnTo>
                    <a:lnTo>
                      <a:pt x="35965" y="20660"/>
                    </a:lnTo>
                    <a:lnTo>
                      <a:pt x="37031" y="20983"/>
                    </a:lnTo>
                    <a:lnTo>
                      <a:pt x="37527" y="21157"/>
                    </a:lnTo>
                    <a:lnTo>
                      <a:pt x="37998" y="21330"/>
                    </a:lnTo>
                    <a:lnTo>
                      <a:pt x="38445" y="21529"/>
                    </a:lnTo>
                    <a:lnTo>
                      <a:pt x="38842" y="21727"/>
                    </a:lnTo>
                    <a:lnTo>
                      <a:pt x="39214" y="21925"/>
                    </a:lnTo>
                    <a:lnTo>
                      <a:pt x="39561" y="22124"/>
                    </a:lnTo>
                    <a:lnTo>
                      <a:pt x="39883" y="22347"/>
                    </a:lnTo>
                    <a:lnTo>
                      <a:pt x="40156" y="22595"/>
                    </a:lnTo>
                    <a:lnTo>
                      <a:pt x="40379" y="22818"/>
                    </a:lnTo>
                    <a:lnTo>
                      <a:pt x="40578" y="23091"/>
                    </a:lnTo>
                    <a:lnTo>
                      <a:pt x="40752" y="23339"/>
                    </a:lnTo>
                    <a:lnTo>
                      <a:pt x="40876" y="23612"/>
                    </a:lnTo>
                    <a:lnTo>
                      <a:pt x="40925" y="23786"/>
                    </a:lnTo>
                    <a:lnTo>
                      <a:pt x="40975" y="23959"/>
                    </a:lnTo>
                    <a:lnTo>
                      <a:pt x="41000" y="24133"/>
                    </a:lnTo>
                    <a:lnTo>
                      <a:pt x="41000" y="24306"/>
                    </a:lnTo>
                    <a:lnTo>
                      <a:pt x="41000" y="24803"/>
                    </a:lnTo>
                    <a:lnTo>
                      <a:pt x="40950" y="25274"/>
                    </a:lnTo>
                    <a:lnTo>
                      <a:pt x="40900" y="25745"/>
                    </a:lnTo>
                    <a:lnTo>
                      <a:pt x="40801" y="26167"/>
                    </a:lnTo>
                    <a:lnTo>
                      <a:pt x="40702" y="26613"/>
                    </a:lnTo>
                    <a:lnTo>
                      <a:pt x="40578" y="27010"/>
                    </a:lnTo>
                    <a:lnTo>
                      <a:pt x="40429" y="27407"/>
                    </a:lnTo>
                    <a:lnTo>
                      <a:pt x="40255" y="27804"/>
                    </a:lnTo>
                    <a:lnTo>
                      <a:pt x="40057" y="28176"/>
                    </a:lnTo>
                    <a:lnTo>
                      <a:pt x="39834" y="28523"/>
                    </a:lnTo>
                    <a:lnTo>
                      <a:pt x="39611" y="28870"/>
                    </a:lnTo>
                    <a:lnTo>
                      <a:pt x="39363" y="29193"/>
                    </a:lnTo>
                    <a:lnTo>
                      <a:pt x="39090" y="29515"/>
                    </a:lnTo>
                    <a:lnTo>
                      <a:pt x="38792" y="29837"/>
                    </a:lnTo>
                    <a:lnTo>
                      <a:pt x="38494" y="30135"/>
                    </a:lnTo>
                    <a:lnTo>
                      <a:pt x="38172" y="30433"/>
                    </a:lnTo>
                    <a:lnTo>
                      <a:pt x="37850" y="30706"/>
                    </a:lnTo>
                    <a:lnTo>
                      <a:pt x="37502" y="30978"/>
                    </a:lnTo>
                    <a:lnTo>
                      <a:pt x="36783" y="31474"/>
                    </a:lnTo>
                    <a:lnTo>
                      <a:pt x="36014" y="31946"/>
                    </a:lnTo>
                    <a:lnTo>
                      <a:pt x="35221" y="32392"/>
                    </a:lnTo>
                    <a:lnTo>
                      <a:pt x="34377" y="32814"/>
                    </a:lnTo>
                    <a:lnTo>
                      <a:pt x="33509" y="33211"/>
                    </a:lnTo>
                    <a:lnTo>
                      <a:pt x="32616" y="33583"/>
                    </a:lnTo>
                    <a:lnTo>
                      <a:pt x="31723" y="33930"/>
                    </a:lnTo>
                    <a:lnTo>
                      <a:pt x="29913" y="34600"/>
                    </a:lnTo>
                    <a:lnTo>
                      <a:pt x="28127" y="35244"/>
                    </a:lnTo>
                    <a:lnTo>
                      <a:pt x="26391" y="35864"/>
                    </a:lnTo>
                    <a:lnTo>
                      <a:pt x="25572" y="36187"/>
                    </a:lnTo>
                    <a:lnTo>
                      <a:pt x="24803" y="36509"/>
                    </a:lnTo>
                    <a:lnTo>
                      <a:pt x="24059" y="36832"/>
                    </a:lnTo>
                    <a:lnTo>
                      <a:pt x="23365" y="37179"/>
                    </a:lnTo>
                    <a:lnTo>
                      <a:pt x="22745" y="37551"/>
                    </a:lnTo>
                    <a:lnTo>
                      <a:pt x="22150" y="37948"/>
                    </a:lnTo>
                    <a:lnTo>
                      <a:pt x="21902" y="38146"/>
                    </a:lnTo>
                    <a:lnTo>
                      <a:pt x="21654" y="38345"/>
                    </a:lnTo>
                    <a:lnTo>
                      <a:pt x="21430" y="38568"/>
                    </a:lnTo>
                    <a:lnTo>
                      <a:pt x="21232" y="38791"/>
                    </a:lnTo>
                    <a:lnTo>
                      <a:pt x="21033" y="39014"/>
                    </a:lnTo>
                    <a:lnTo>
                      <a:pt x="20860" y="39262"/>
                    </a:lnTo>
                    <a:lnTo>
                      <a:pt x="20711" y="39486"/>
                    </a:lnTo>
                    <a:lnTo>
                      <a:pt x="20587" y="39758"/>
                    </a:lnTo>
                    <a:lnTo>
                      <a:pt x="20909" y="39982"/>
                    </a:lnTo>
                    <a:lnTo>
                      <a:pt x="21257" y="40205"/>
                    </a:lnTo>
                    <a:lnTo>
                      <a:pt x="21629" y="40428"/>
                    </a:lnTo>
                    <a:lnTo>
                      <a:pt x="22026" y="40651"/>
                    </a:lnTo>
                    <a:lnTo>
                      <a:pt x="22447" y="40850"/>
                    </a:lnTo>
                    <a:lnTo>
                      <a:pt x="22894" y="41073"/>
                    </a:lnTo>
                    <a:lnTo>
                      <a:pt x="23861" y="41445"/>
                    </a:lnTo>
                    <a:lnTo>
                      <a:pt x="24903" y="41817"/>
                    </a:lnTo>
                    <a:lnTo>
                      <a:pt x="26044" y="42189"/>
                    </a:lnTo>
                    <a:lnTo>
                      <a:pt x="27259" y="42512"/>
                    </a:lnTo>
                    <a:lnTo>
                      <a:pt x="28549" y="42834"/>
                    </a:lnTo>
                    <a:lnTo>
                      <a:pt x="29913" y="43156"/>
                    </a:lnTo>
                    <a:lnTo>
                      <a:pt x="31327" y="43454"/>
                    </a:lnTo>
                    <a:lnTo>
                      <a:pt x="32815" y="43727"/>
                    </a:lnTo>
                    <a:lnTo>
                      <a:pt x="34377" y="44000"/>
                    </a:lnTo>
                    <a:lnTo>
                      <a:pt x="35965" y="44272"/>
                    </a:lnTo>
                    <a:lnTo>
                      <a:pt x="37626" y="44521"/>
                    </a:lnTo>
                    <a:lnTo>
                      <a:pt x="41024" y="44992"/>
                    </a:lnTo>
                    <a:lnTo>
                      <a:pt x="44571" y="45463"/>
                    </a:lnTo>
                    <a:lnTo>
                      <a:pt x="48217" y="45934"/>
                    </a:lnTo>
                    <a:lnTo>
                      <a:pt x="55583" y="46852"/>
                    </a:lnTo>
                    <a:lnTo>
                      <a:pt x="59254" y="47348"/>
                    </a:lnTo>
                    <a:lnTo>
                      <a:pt x="62875" y="47869"/>
                    </a:lnTo>
                    <a:lnTo>
                      <a:pt x="64636" y="48142"/>
                    </a:lnTo>
                    <a:lnTo>
                      <a:pt x="66373" y="48415"/>
                    </a:lnTo>
                    <a:lnTo>
                      <a:pt x="68084" y="48712"/>
                    </a:lnTo>
                    <a:lnTo>
                      <a:pt x="69746" y="49035"/>
                    </a:lnTo>
                    <a:lnTo>
                      <a:pt x="72176" y="49531"/>
                    </a:lnTo>
                    <a:lnTo>
                      <a:pt x="74409" y="50051"/>
                    </a:lnTo>
                    <a:lnTo>
                      <a:pt x="76517" y="50597"/>
                    </a:lnTo>
                    <a:lnTo>
                      <a:pt x="78451" y="51143"/>
                    </a:lnTo>
                    <a:lnTo>
                      <a:pt x="80262" y="51713"/>
                    </a:lnTo>
                    <a:lnTo>
                      <a:pt x="81924" y="52284"/>
                    </a:lnTo>
                    <a:lnTo>
                      <a:pt x="83437" y="52879"/>
                    </a:lnTo>
                    <a:lnTo>
                      <a:pt x="84826" y="53449"/>
                    </a:lnTo>
                    <a:lnTo>
                      <a:pt x="86091" y="54045"/>
                    </a:lnTo>
                    <a:lnTo>
                      <a:pt x="87256" y="54640"/>
                    </a:lnTo>
                    <a:lnTo>
                      <a:pt x="88298" y="55235"/>
                    </a:lnTo>
                    <a:lnTo>
                      <a:pt x="89216" y="55830"/>
                    </a:lnTo>
                    <a:lnTo>
                      <a:pt x="90059" y="56426"/>
                    </a:lnTo>
                    <a:lnTo>
                      <a:pt x="90778" y="56996"/>
                    </a:lnTo>
                    <a:lnTo>
                      <a:pt x="91423" y="57567"/>
                    </a:lnTo>
                    <a:lnTo>
                      <a:pt x="91994" y="58112"/>
                    </a:lnTo>
                    <a:lnTo>
                      <a:pt x="92490" y="58658"/>
                    </a:lnTo>
                    <a:lnTo>
                      <a:pt x="92886" y="59179"/>
                    </a:lnTo>
                    <a:lnTo>
                      <a:pt x="93234" y="59675"/>
                    </a:lnTo>
                    <a:lnTo>
                      <a:pt x="93507" y="60146"/>
                    </a:lnTo>
                    <a:lnTo>
                      <a:pt x="93755" y="60617"/>
                    </a:lnTo>
                    <a:lnTo>
                      <a:pt x="93928" y="61039"/>
                    </a:lnTo>
                    <a:lnTo>
                      <a:pt x="94052" y="61436"/>
                    </a:lnTo>
                    <a:lnTo>
                      <a:pt x="94151" y="61808"/>
                    </a:lnTo>
                    <a:lnTo>
                      <a:pt x="94226" y="62130"/>
                    </a:lnTo>
                    <a:lnTo>
                      <a:pt x="94251" y="62428"/>
                    </a:lnTo>
                    <a:lnTo>
                      <a:pt x="94275" y="62676"/>
                    </a:lnTo>
                    <a:lnTo>
                      <a:pt x="94275" y="62899"/>
                    </a:lnTo>
                    <a:lnTo>
                      <a:pt x="94251" y="63197"/>
                    </a:lnTo>
                    <a:lnTo>
                      <a:pt x="94226" y="63296"/>
                    </a:lnTo>
                    <a:lnTo>
                      <a:pt x="119202" y="63296"/>
                    </a:lnTo>
                    <a:lnTo>
                      <a:pt x="119177" y="62899"/>
                    </a:lnTo>
                    <a:lnTo>
                      <a:pt x="119128" y="62478"/>
                    </a:lnTo>
                    <a:lnTo>
                      <a:pt x="119053" y="62056"/>
                    </a:lnTo>
                    <a:lnTo>
                      <a:pt x="118954" y="61634"/>
                    </a:lnTo>
                    <a:lnTo>
                      <a:pt x="118830" y="61213"/>
                    </a:lnTo>
                    <a:lnTo>
                      <a:pt x="118656" y="60766"/>
                    </a:lnTo>
                    <a:lnTo>
                      <a:pt x="118483" y="60320"/>
                    </a:lnTo>
                    <a:lnTo>
                      <a:pt x="118259" y="59873"/>
                    </a:lnTo>
                    <a:lnTo>
                      <a:pt x="117987" y="59427"/>
                    </a:lnTo>
                    <a:lnTo>
                      <a:pt x="117714" y="58956"/>
                    </a:lnTo>
                    <a:lnTo>
                      <a:pt x="117367" y="58509"/>
                    </a:lnTo>
                    <a:lnTo>
                      <a:pt x="116995" y="58013"/>
                    </a:lnTo>
                    <a:lnTo>
                      <a:pt x="116598" y="57542"/>
                    </a:lnTo>
                    <a:lnTo>
                      <a:pt x="116151" y="57071"/>
                    </a:lnTo>
                    <a:lnTo>
                      <a:pt x="115655" y="56575"/>
                    </a:lnTo>
                    <a:lnTo>
                      <a:pt x="115134" y="56078"/>
                    </a:lnTo>
                    <a:lnTo>
                      <a:pt x="114539" y="55582"/>
                    </a:lnTo>
                    <a:lnTo>
                      <a:pt x="113919" y="55086"/>
                    </a:lnTo>
                    <a:lnTo>
                      <a:pt x="113225" y="54590"/>
                    </a:lnTo>
                    <a:lnTo>
                      <a:pt x="112505" y="54069"/>
                    </a:lnTo>
                    <a:lnTo>
                      <a:pt x="111736" y="53573"/>
                    </a:lnTo>
                    <a:lnTo>
                      <a:pt x="110893" y="53053"/>
                    </a:lnTo>
                    <a:lnTo>
                      <a:pt x="110000" y="52532"/>
                    </a:lnTo>
                    <a:lnTo>
                      <a:pt x="109058" y="52011"/>
                    </a:lnTo>
                    <a:lnTo>
                      <a:pt x="108066" y="51490"/>
                    </a:lnTo>
                    <a:lnTo>
                      <a:pt x="106999" y="50969"/>
                    </a:lnTo>
                    <a:lnTo>
                      <a:pt x="105883" y="50424"/>
                    </a:lnTo>
                    <a:lnTo>
                      <a:pt x="104692" y="49903"/>
                    </a:lnTo>
                    <a:lnTo>
                      <a:pt x="103452" y="49382"/>
                    </a:lnTo>
                    <a:lnTo>
                      <a:pt x="102138" y="48836"/>
                    </a:lnTo>
                    <a:lnTo>
                      <a:pt x="100774" y="48290"/>
                    </a:lnTo>
                    <a:lnTo>
                      <a:pt x="99335" y="47770"/>
                    </a:lnTo>
                    <a:lnTo>
                      <a:pt x="97872" y="47249"/>
                    </a:lnTo>
                    <a:lnTo>
                      <a:pt x="96384" y="46753"/>
                    </a:lnTo>
                    <a:lnTo>
                      <a:pt x="94920" y="46281"/>
                    </a:lnTo>
                    <a:lnTo>
                      <a:pt x="93432" y="45810"/>
                    </a:lnTo>
                    <a:lnTo>
                      <a:pt x="91944" y="45389"/>
                    </a:lnTo>
                    <a:lnTo>
                      <a:pt x="90481" y="44967"/>
                    </a:lnTo>
                    <a:lnTo>
                      <a:pt x="87554" y="44173"/>
                    </a:lnTo>
                    <a:lnTo>
                      <a:pt x="84702" y="43429"/>
                    </a:lnTo>
                    <a:lnTo>
                      <a:pt x="81949" y="42760"/>
                    </a:lnTo>
                    <a:lnTo>
                      <a:pt x="79295" y="42090"/>
                    </a:lnTo>
                    <a:lnTo>
                      <a:pt x="76814" y="41445"/>
                    </a:lnTo>
                    <a:lnTo>
                      <a:pt x="74533" y="40825"/>
                    </a:lnTo>
                    <a:lnTo>
                      <a:pt x="73441" y="40503"/>
                    </a:lnTo>
                    <a:lnTo>
                      <a:pt x="72424" y="40205"/>
                    </a:lnTo>
                    <a:lnTo>
                      <a:pt x="71482" y="39882"/>
                    </a:lnTo>
                    <a:lnTo>
                      <a:pt x="70589" y="39560"/>
                    </a:lnTo>
                    <a:lnTo>
                      <a:pt x="69770" y="39238"/>
                    </a:lnTo>
                    <a:lnTo>
                      <a:pt x="69002" y="38915"/>
                    </a:lnTo>
                    <a:lnTo>
                      <a:pt x="68332" y="38568"/>
                    </a:lnTo>
                    <a:lnTo>
                      <a:pt x="67737" y="38221"/>
                    </a:lnTo>
                    <a:lnTo>
                      <a:pt x="67216" y="37873"/>
                    </a:lnTo>
                    <a:lnTo>
                      <a:pt x="66993" y="37700"/>
                    </a:lnTo>
                    <a:lnTo>
                      <a:pt x="66794" y="37501"/>
                    </a:lnTo>
                    <a:lnTo>
                      <a:pt x="66596" y="37328"/>
                    </a:lnTo>
                    <a:lnTo>
                      <a:pt x="66447" y="37129"/>
                    </a:lnTo>
                    <a:lnTo>
                      <a:pt x="66298" y="36931"/>
                    </a:lnTo>
                    <a:lnTo>
                      <a:pt x="66199" y="36733"/>
                    </a:lnTo>
                    <a:lnTo>
                      <a:pt x="66100" y="36534"/>
                    </a:lnTo>
                    <a:lnTo>
                      <a:pt x="66050" y="36336"/>
                    </a:lnTo>
                    <a:lnTo>
                      <a:pt x="66000" y="36112"/>
                    </a:lnTo>
                    <a:lnTo>
                      <a:pt x="65976" y="35889"/>
                    </a:lnTo>
                    <a:lnTo>
                      <a:pt x="66025" y="35567"/>
                    </a:lnTo>
                    <a:lnTo>
                      <a:pt x="66100" y="35244"/>
                    </a:lnTo>
                    <a:lnTo>
                      <a:pt x="66249" y="34922"/>
                    </a:lnTo>
                    <a:lnTo>
                      <a:pt x="66447" y="34600"/>
                    </a:lnTo>
                    <a:lnTo>
                      <a:pt x="66670" y="34277"/>
                    </a:lnTo>
                    <a:lnTo>
                      <a:pt x="66968" y="33955"/>
                    </a:lnTo>
                    <a:lnTo>
                      <a:pt x="67290" y="33632"/>
                    </a:lnTo>
                    <a:lnTo>
                      <a:pt x="67662" y="33285"/>
                    </a:lnTo>
                    <a:lnTo>
                      <a:pt x="68059" y="32963"/>
                    </a:lnTo>
                    <a:lnTo>
                      <a:pt x="68506" y="32640"/>
                    </a:lnTo>
                    <a:lnTo>
                      <a:pt x="68977" y="32318"/>
                    </a:lnTo>
                    <a:lnTo>
                      <a:pt x="69473" y="31995"/>
                    </a:lnTo>
                    <a:lnTo>
                      <a:pt x="70564" y="31350"/>
                    </a:lnTo>
                    <a:lnTo>
                      <a:pt x="71730" y="30681"/>
                    </a:lnTo>
                    <a:lnTo>
                      <a:pt x="71903" y="30457"/>
                    </a:lnTo>
                    <a:lnTo>
                      <a:pt x="72102" y="30234"/>
                    </a:lnTo>
                    <a:lnTo>
                      <a:pt x="72573" y="29763"/>
                    </a:lnTo>
                    <a:lnTo>
                      <a:pt x="73119" y="29292"/>
                    </a:lnTo>
                    <a:lnTo>
                      <a:pt x="73739" y="28845"/>
                    </a:lnTo>
                    <a:lnTo>
                      <a:pt x="74409" y="28374"/>
                    </a:lnTo>
                    <a:lnTo>
                      <a:pt x="75128" y="27903"/>
                    </a:lnTo>
                    <a:lnTo>
                      <a:pt x="75897" y="27432"/>
                    </a:lnTo>
                    <a:lnTo>
                      <a:pt x="76715" y="26960"/>
                    </a:lnTo>
                    <a:lnTo>
                      <a:pt x="78402" y="26018"/>
                    </a:lnTo>
                    <a:lnTo>
                      <a:pt x="80138" y="25075"/>
                    </a:lnTo>
                    <a:lnTo>
                      <a:pt x="81874" y="24108"/>
                    </a:lnTo>
                    <a:lnTo>
                      <a:pt x="82693" y="23637"/>
                    </a:lnTo>
                    <a:lnTo>
                      <a:pt x="83511" y="23141"/>
                    </a:lnTo>
                    <a:lnTo>
                      <a:pt x="83660" y="22918"/>
                    </a:lnTo>
                    <a:lnTo>
                      <a:pt x="83784" y="22719"/>
                    </a:lnTo>
                    <a:lnTo>
                      <a:pt x="83883" y="22496"/>
                    </a:lnTo>
                    <a:lnTo>
                      <a:pt x="83982" y="22273"/>
                    </a:lnTo>
                    <a:lnTo>
                      <a:pt x="84032" y="22049"/>
                    </a:lnTo>
                    <a:lnTo>
                      <a:pt x="84082" y="21826"/>
                    </a:lnTo>
                    <a:lnTo>
                      <a:pt x="84131" y="21603"/>
                    </a:lnTo>
                    <a:lnTo>
                      <a:pt x="84131" y="21380"/>
                    </a:lnTo>
                    <a:lnTo>
                      <a:pt x="84106" y="21033"/>
                    </a:lnTo>
                    <a:lnTo>
                      <a:pt x="84057" y="20685"/>
                    </a:lnTo>
                    <a:lnTo>
                      <a:pt x="83933" y="20363"/>
                    </a:lnTo>
                    <a:lnTo>
                      <a:pt x="83784" y="20040"/>
                    </a:lnTo>
                    <a:lnTo>
                      <a:pt x="83585" y="19718"/>
                    </a:lnTo>
                    <a:lnTo>
                      <a:pt x="83362" y="19396"/>
                    </a:lnTo>
                    <a:lnTo>
                      <a:pt x="83089" y="19098"/>
                    </a:lnTo>
                    <a:lnTo>
                      <a:pt x="82792" y="18800"/>
                    </a:lnTo>
                    <a:lnTo>
                      <a:pt x="82445" y="18503"/>
                    </a:lnTo>
                    <a:lnTo>
                      <a:pt x="82073" y="18230"/>
                    </a:lnTo>
                    <a:lnTo>
                      <a:pt x="81676" y="17957"/>
                    </a:lnTo>
                    <a:lnTo>
                      <a:pt x="81254" y="17684"/>
                    </a:lnTo>
                    <a:lnTo>
                      <a:pt x="80783" y="17411"/>
                    </a:lnTo>
                    <a:lnTo>
                      <a:pt x="80287" y="17139"/>
                    </a:lnTo>
                    <a:lnTo>
                      <a:pt x="79791" y="16891"/>
                    </a:lnTo>
                    <a:lnTo>
                      <a:pt x="79245" y="16642"/>
                    </a:lnTo>
                    <a:lnTo>
                      <a:pt x="78104" y="16171"/>
                    </a:lnTo>
                    <a:lnTo>
                      <a:pt x="76864" y="15700"/>
                    </a:lnTo>
                    <a:lnTo>
                      <a:pt x="75574" y="15278"/>
                    </a:lnTo>
                    <a:lnTo>
                      <a:pt x="74235" y="14832"/>
                    </a:lnTo>
                    <a:lnTo>
                      <a:pt x="72821" y="14435"/>
                    </a:lnTo>
                    <a:lnTo>
                      <a:pt x="71407" y="14038"/>
                    </a:lnTo>
                    <a:lnTo>
                      <a:pt x="68481" y="13269"/>
                    </a:lnTo>
                    <a:lnTo>
                      <a:pt x="65554" y="12525"/>
                    </a:lnTo>
                    <a:lnTo>
                      <a:pt x="62727" y="11806"/>
                    </a:lnTo>
                    <a:lnTo>
                      <a:pt x="61362" y="11434"/>
                    </a:lnTo>
                    <a:lnTo>
                      <a:pt x="60073" y="11087"/>
                    </a:lnTo>
                    <a:lnTo>
                      <a:pt x="58857" y="10715"/>
                    </a:lnTo>
                    <a:lnTo>
                      <a:pt x="57716" y="10343"/>
                    </a:lnTo>
                    <a:lnTo>
                      <a:pt x="56650" y="9971"/>
                    </a:lnTo>
                    <a:lnTo>
                      <a:pt x="55707" y="9574"/>
                    </a:lnTo>
                    <a:lnTo>
                      <a:pt x="55261" y="9400"/>
                    </a:lnTo>
                    <a:lnTo>
                      <a:pt x="54864" y="9202"/>
                    </a:lnTo>
                    <a:lnTo>
                      <a:pt x="54492" y="9003"/>
                    </a:lnTo>
                    <a:lnTo>
                      <a:pt x="54170" y="8780"/>
                    </a:lnTo>
                    <a:lnTo>
                      <a:pt x="53847" y="8582"/>
                    </a:lnTo>
                    <a:lnTo>
                      <a:pt x="53599" y="8383"/>
                    </a:lnTo>
                    <a:lnTo>
                      <a:pt x="53351" y="8160"/>
                    </a:lnTo>
                    <a:lnTo>
                      <a:pt x="53178" y="7937"/>
                    </a:lnTo>
                    <a:lnTo>
                      <a:pt x="53004" y="7714"/>
                    </a:lnTo>
                    <a:lnTo>
                      <a:pt x="52905" y="7490"/>
                    </a:lnTo>
                    <a:lnTo>
                      <a:pt x="52830" y="7267"/>
                    </a:lnTo>
                    <a:lnTo>
                      <a:pt x="52806" y="7019"/>
                    </a:lnTo>
                    <a:lnTo>
                      <a:pt x="52855" y="6573"/>
                    </a:lnTo>
                    <a:lnTo>
                      <a:pt x="52930" y="6126"/>
                    </a:lnTo>
                    <a:lnTo>
                      <a:pt x="53078" y="5680"/>
                    </a:lnTo>
                    <a:lnTo>
                      <a:pt x="53277" y="5258"/>
                    </a:lnTo>
                    <a:lnTo>
                      <a:pt x="53550" y="4812"/>
                    </a:lnTo>
                    <a:lnTo>
                      <a:pt x="53872" y="4390"/>
                    </a:lnTo>
                    <a:lnTo>
                      <a:pt x="54269" y="3968"/>
                    </a:lnTo>
                    <a:lnTo>
                      <a:pt x="54715" y="3547"/>
                    </a:lnTo>
                    <a:lnTo>
                      <a:pt x="55211" y="3125"/>
                    </a:lnTo>
                    <a:lnTo>
                      <a:pt x="55782" y="2728"/>
                    </a:lnTo>
                    <a:lnTo>
                      <a:pt x="56427" y="2307"/>
                    </a:lnTo>
                    <a:lnTo>
                      <a:pt x="57096" y="1935"/>
                    </a:lnTo>
                    <a:lnTo>
                      <a:pt x="57840" y="1538"/>
                    </a:lnTo>
                    <a:lnTo>
                      <a:pt x="58659" y="1166"/>
                    </a:lnTo>
                    <a:lnTo>
                      <a:pt x="59527" y="794"/>
                    </a:lnTo>
                    <a:lnTo>
                      <a:pt x="60470" y="422"/>
                    </a:lnTo>
                    <a:lnTo>
                      <a:pt x="60792" y="198"/>
                    </a:lnTo>
                    <a:lnTo>
                      <a:pt x="6111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7"/>
              <p:cNvSpPr/>
              <p:nvPr/>
            </p:nvSpPr>
            <p:spPr>
              <a:xfrm>
                <a:off x="4772377" y="2721528"/>
                <a:ext cx="302248" cy="205717"/>
              </a:xfrm>
              <a:custGeom>
                <a:avLst/>
                <a:gdLst/>
                <a:ahLst/>
                <a:cxnLst/>
                <a:rect l="l" t="t" r="r" b="b"/>
                <a:pathLst>
                  <a:path w="21902" h="14907" extrusionOk="0">
                    <a:moveTo>
                      <a:pt x="21877" y="0"/>
                    </a:moveTo>
                    <a:lnTo>
                      <a:pt x="21852" y="323"/>
                    </a:lnTo>
                    <a:lnTo>
                      <a:pt x="21802" y="645"/>
                    </a:lnTo>
                    <a:lnTo>
                      <a:pt x="21728" y="968"/>
                    </a:lnTo>
                    <a:lnTo>
                      <a:pt x="21629" y="1265"/>
                    </a:lnTo>
                    <a:lnTo>
                      <a:pt x="21505" y="1563"/>
                    </a:lnTo>
                    <a:lnTo>
                      <a:pt x="21331" y="1861"/>
                    </a:lnTo>
                    <a:lnTo>
                      <a:pt x="21157" y="2158"/>
                    </a:lnTo>
                    <a:lnTo>
                      <a:pt x="20934" y="2431"/>
                    </a:lnTo>
                    <a:lnTo>
                      <a:pt x="20711" y="2704"/>
                    </a:lnTo>
                    <a:lnTo>
                      <a:pt x="20438" y="2977"/>
                    </a:lnTo>
                    <a:lnTo>
                      <a:pt x="20165" y="3225"/>
                    </a:lnTo>
                    <a:lnTo>
                      <a:pt x="19868" y="3473"/>
                    </a:lnTo>
                    <a:lnTo>
                      <a:pt x="19545" y="3721"/>
                    </a:lnTo>
                    <a:lnTo>
                      <a:pt x="19198" y="3969"/>
                    </a:lnTo>
                    <a:lnTo>
                      <a:pt x="18479" y="4440"/>
                    </a:lnTo>
                    <a:lnTo>
                      <a:pt x="17685" y="4886"/>
                    </a:lnTo>
                    <a:lnTo>
                      <a:pt x="16817" y="5308"/>
                    </a:lnTo>
                    <a:lnTo>
                      <a:pt x="15924" y="5705"/>
                    </a:lnTo>
                    <a:lnTo>
                      <a:pt x="14982" y="6102"/>
                    </a:lnTo>
                    <a:lnTo>
                      <a:pt x="13990" y="6499"/>
                    </a:lnTo>
                    <a:lnTo>
                      <a:pt x="12997" y="6846"/>
                    </a:lnTo>
                    <a:lnTo>
                      <a:pt x="10964" y="7540"/>
                    </a:lnTo>
                    <a:lnTo>
                      <a:pt x="6946" y="8855"/>
                    </a:lnTo>
                    <a:lnTo>
                      <a:pt x="5085" y="9475"/>
                    </a:lnTo>
                    <a:lnTo>
                      <a:pt x="4217" y="9773"/>
                    </a:lnTo>
                    <a:lnTo>
                      <a:pt x="3424" y="10095"/>
                    </a:lnTo>
                    <a:lnTo>
                      <a:pt x="2680" y="10417"/>
                    </a:lnTo>
                    <a:lnTo>
                      <a:pt x="2035" y="10740"/>
                    </a:lnTo>
                    <a:lnTo>
                      <a:pt x="1439" y="11062"/>
                    </a:lnTo>
                    <a:lnTo>
                      <a:pt x="943" y="11385"/>
                    </a:lnTo>
                    <a:lnTo>
                      <a:pt x="745" y="11558"/>
                    </a:lnTo>
                    <a:lnTo>
                      <a:pt x="547" y="11732"/>
                    </a:lnTo>
                    <a:lnTo>
                      <a:pt x="398" y="11906"/>
                    </a:lnTo>
                    <a:lnTo>
                      <a:pt x="249" y="12104"/>
                    </a:lnTo>
                    <a:lnTo>
                      <a:pt x="150" y="12278"/>
                    </a:lnTo>
                    <a:lnTo>
                      <a:pt x="75" y="12451"/>
                    </a:lnTo>
                    <a:lnTo>
                      <a:pt x="26" y="12650"/>
                    </a:lnTo>
                    <a:lnTo>
                      <a:pt x="1" y="12848"/>
                    </a:lnTo>
                    <a:lnTo>
                      <a:pt x="26" y="12997"/>
                    </a:lnTo>
                    <a:lnTo>
                      <a:pt x="50" y="13146"/>
                    </a:lnTo>
                    <a:lnTo>
                      <a:pt x="100" y="13319"/>
                    </a:lnTo>
                    <a:lnTo>
                      <a:pt x="175" y="13468"/>
                    </a:lnTo>
                    <a:lnTo>
                      <a:pt x="274" y="13592"/>
                    </a:lnTo>
                    <a:lnTo>
                      <a:pt x="373" y="13741"/>
                    </a:lnTo>
                    <a:lnTo>
                      <a:pt x="522" y="13865"/>
                    </a:lnTo>
                    <a:lnTo>
                      <a:pt x="671" y="14014"/>
                    </a:lnTo>
                    <a:lnTo>
                      <a:pt x="1018" y="14262"/>
                    </a:lnTo>
                    <a:lnTo>
                      <a:pt x="1439" y="14485"/>
                    </a:lnTo>
                    <a:lnTo>
                      <a:pt x="1935" y="14708"/>
                    </a:lnTo>
                    <a:lnTo>
                      <a:pt x="2506" y="14907"/>
                    </a:lnTo>
                    <a:lnTo>
                      <a:pt x="3002" y="14609"/>
                    </a:lnTo>
                    <a:lnTo>
                      <a:pt x="3548" y="14311"/>
                    </a:lnTo>
                    <a:lnTo>
                      <a:pt x="4143" y="14014"/>
                    </a:lnTo>
                    <a:lnTo>
                      <a:pt x="4788" y="13716"/>
                    </a:lnTo>
                    <a:lnTo>
                      <a:pt x="6202" y="13096"/>
                    </a:lnTo>
                    <a:lnTo>
                      <a:pt x="7714" y="12451"/>
                    </a:lnTo>
                    <a:lnTo>
                      <a:pt x="9351" y="11782"/>
                    </a:lnTo>
                    <a:lnTo>
                      <a:pt x="11013" y="11062"/>
                    </a:lnTo>
                    <a:lnTo>
                      <a:pt x="12700" y="10318"/>
                    </a:lnTo>
                    <a:lnTo>
                      <a:pt x="13518" y="9921"/>
                    </a:lnTo>
                    <a:lnTo>
                      <a:pt x="14337" y="9500"/>
                    </a:lnTo>
                    <a:lnTo>
                      <a:pt x="15155" y="9078"/>
                    </a:lnTo>
                    <a:lnTo>
                      <a:pt x="15924" y="8632"/>
                    </a:lnTo>
                    <a:lnTo>
                      <a:pt x="16693" y="8160"/>
                    </a:lnTo>
                    <a:lnTo>
                      <a:pt x="17412" y="7689"/>
                    </a:lnTo>
                    <a:lnTo>
                      <a:pt x="18082" y="7168"/>
                    </a:lnTo>
                    <a:lnTo>
                      <a:pt x="18752" y="6647"/>
                    </a:lnTo>
                    <a:lnTo>
                      <a:pt x="19347" y="6102"/>
                    </a:lnTo>
                    <a:lnTo>
                      <a:pt x="19893" y="5531"/>
                    </a:lnTo>
                    <a:lnTo>
                      <a:pt x="20141" y="5234"/>
                    </a:lnTo>
                    <a:lnTo>
                      <a:pt x="20389" y="4936"/>
                    </a:lnTo>
                    <a:lnTo>
                      <a:pt x="20612" y="4638"/>
                    </a:lnTo>
                    <a:lnTo>
                      <a:pt x="20810" y="4316"/>
                    </a:lnTo>
                    <a:lnTo>
                      <a:pt x="21009" y="3994"/>
                    </a:lnTo>
                    <a:lnTo>
                      <a:pt x="21182" y="3671"/>
                    </a:lnTo>
                    <a:lnTo>
                      <a:pt x="21331" y="3324"/>
                    </a:lnTo>
                    <a:lnTo>
                      <a:pt x="21480" y="3001"/>
                    </a:lnTo>
                    <a:lnTo>
                      <a:pt x="21604" y="2654"/>
                    </a:lnTo>
                    <a:lnTo>
                      <a:pt x="21703" y="2282"/>
                    </a:lnTo>
                    <a:lnTo>
                      <a:pt x="21778" y="1935"/>
                    </a:lnTo>
                    <a:lnTo>
                      <a:pt x="21852" y="1563"/>
                    </a:lnTo>
                    <a:lnTo>
                      <a:pt x="21877" y="1191"/>
                    </a:lnTo>
                    <a:lnTo>
                      <a:pt x="21902" y="794"/>
                    </a:lnTo>
                    <a:lnTo>
                      <a:pt x="21902" y="397"/>
                    </a:lnTo>
                    <a:lnTo>
                      <a:pt x="2187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7"/>
              <p:cNvSpPr/>
              <p:nvPr/>
            </p:nvSpPr>
            <p:spPr>
              <a:xfrm>
                <a:off x="5069823" y="3038472"/>
                <a:ext cx="302924" cy="213251"/>
              </a:xfrm>
              <a:custGeom>
                <a:avLst/>
                <a:gdLst/>
                <a:ahLst/>
                <a:cxnLst/>
                <a:rect l="l" t="t" r="r" b="b"/>
                <a:pathLst>
                  <a:path w="21951" h="15453" extrusionOk="0">
                    <a:moveTo>
                      <a:pt x="21951" y="0"/>
                    </a:moveTo>
                    <a:lnTo>
                      <a:pt x="21926" y="373"/>
                    </a:lnTo>
                    <a:lnTo>
                      <a:pt x="21901" y="720"/>
                    </a:lnTo>
                    <a:lnTo>
                      <a:pt x="21827" y="1067"/>
                    </a:lnTo>
                    <a:lnTo>
                      <a:pt x="21703" y="1389"/>
                    </a:lnTo>
                    <a:lnTo>
                      <a:pt x="21578" y="1687"/>
                    </a:lnTo>
                    <a:lnTo>
                      <a:pt x="21405" y="1985"/>
                    </a:lnTo>
                    <a:lnTo>
                      <a:pt x="21231" y="2282"/>
                    </a:lnTo>
                    <a:lnTo>
                      <a:pt x="21008" y="2555"/>
                    </a:lnTo>
                    <a:lnTo>
                      <a:pt x="20760" y="2803"/>
                    </a:lnTo>
                    <a:lnTo>
                      <a:pt x="20487" y="3051"/>
                    </a:lnTo>
                    <a:lnTo>
                      <a:pt x="20214" y="3299"/>
                    </a:lnTo>
                    <a:lnTo>
                      <a:pt x="19892" y="3522"/>
                    </a:lnTo>
                    <a:lnTo>
                      <a:pt x="19569" y="3746"/>
                    </a:lnTo>
                    <a:lnTo>
                      <a:pt x="19222" y="3969"/>
                    </a:lnTo>
                    <a:lnTo>
                      <a:pt x="18850" y="4167"/>
                    </a:lnTo>
                    <a:lnTo>
                      <a:pt x="18478" y="4366"/>
                    </a:lnTo>
                    <a:lnTo>
                      <a:pt x="17635" y="4738"/>
                    </a:lnTo>
                    <a:lnTo>
                      <a:pt x="16767" y="5060"/>
                    </a:lnTo>
                    <a:lnTo>
                      <a:pt x="15849" y="5383"/>
                    </a:lnTo>
                    <a:lnTo>
                      <a:pt x="14882" y="5680"/>
                    </a:lnTo>
                    <a:lnTo>
                      <a:pt x="13865" y="5953"/>
                    </a:lnTo>
                    <a:lnTo>
                      <a:pt x="12848" y="6226"/>
                    </a:lnTo>
                    <a:lnTo>
                      <a:pt x="10765" y="6747"/>
                    </a:lnTo>
                    <a:lnTo>
                      <a:pt x="8681" y="7243"/>
                    </a:lnTo>
                    <a:lnTo>
                      <a:pt x="7689" y="7516"/>
                    </a:lnTo>
                    <a:lnTo>
                      <a:pt x="6697" y="7788"/>
                    </a:lnTo>
                    <a:lnTo>
                      <a:pt x="5730" y="8061"/>
                    </a:lnTo>
                    <a:lnTo>
                      <a:pt x="4837" y="8359"/>
                    </a:lnTo>
                    <a:lnTo>
                      <a:pt x="3969" y="8681"/>
                    </a:lnTo>
                    <a:lnTo>
                      <a:pt x="3175" y="9004"/>
                    </a:lnTo>
                    <a:lnTo>
                      <a:pt x="2803" y="9202"/>
                    </a:lnTo>
                    <a:lnTo>
                      <a:pt x="2456" y="9376"/>
                    </a:lnTo>
                    <a:lnTo>
                      <a:pt x="2109" y="9574"/>
                    </a:lnTo>
                    <a:lnTo>
                      <a:pt x="1786" y="9773"/>
                    </a:lnTo>
                    <a:lnTo>
                      <a:pt x="1513" y="9996"/>
                    </a:lnTo>
                    <a:lnTo>
                      <a:pt x="1240" y="10219"/>
                    </a:lnTo>
                    <a:lnTo>
                      <a:pt x="992" y="10442"/>
                    </a:lnTo>
                    <a:lnTo>
                      <a:pt x="769" y="10666"/>
                    </a:lnTo>
                    <a:lnTo>
                      <a:pt x="571" y="10938"/>
                    </a:lnTo>
                    <a:lnTo>
                      <a:pt x="397" y="11186"/>
                    </a:lnTo>
                    <a:lnTo>
                      <a:pt x="248" y="11459"/>
                    </a:lnTo>
                    <a:lnTo>
                      <a:pt x="149" y="11732"/>
                    </a:lnTo>
                    <a:lnTo>
                      <a:pt x="50" y="12030"/>
                    </a:lnTo>
                    <a:lnTo>
                      <a:pt x="0" y="12352"/>
                    </a:lnTo>
                    <a:lnTo>
                      <a:pt x="0" y="12675"/>
                    </a:lnTo>
                    <a:lnTo>
                      <a:pt x="0" y="12997"/>
                    </a:lnTo>
                    <a:lnTo>
                      <a:pt x="50" y="13344"/>
                    </a:lnTo>
                    <a:lnTo>
                      <a:pt x="149" y="13667"/>
                    </a:lnTo>
                    <a:lnTo>
                      <a:pt x="273" y="13989"/>
                    </a:lnTo>
                    <a:lnTo>
                      <a:pt x="447" y="14287"/>
                    </a:lnTo>
                    <a:lnTo>
                      <a:pt x="670" y="14584"/>
                    </a:lnTo>
                    <a:lnTo>
                      <a:pt x="918" y="14882"/>
                    </a:lnTo>
                    <a:lnTo>
                      <a:pt x="1216" y="15180"/>
                    </a:lnTo>
                    <a:lnTo>
                      <a:pt x="1538" y="15452"/>
                    </a:lnTo>
                    <a:lnTo>
                      <a:pt x="1662" y="15180"/>
                    </a:lnTo>
                    <a:lnTo>
                      <a:pt x="1811" y="14956"/>
                    </a:lnTo>
                    <a:lnTo>
                      <a:pt x="1984" y="14708"/>
                    </a:lnTo>
                    <a:lnTo>
                      <a:pt x="2183" y="14485"/>
                    </a:lnTo>
                    <a:lnTo>
                      <a:pt x="2381" y="14262"/>
                    </a:lnTo>
                    <a:lnTo>
                      <a:pt x="2605" y="14039"/>
                    </a:lnTo>
                    <a:lnTo>
                      <a:pt x="2853" y="13840"/>
                    </a:lnTo>
                    <a:lnTo>
                      <a:pt x="3101" y="13642"/>
                    </a:lnTo>
                    <a:lnTo>
                      <a:pt x="3696" y="13245"/>
                    </a:lnTo>
                    <a:lnTo>
                      <a:pt x="4316" y="12873"/>
                    </a:lnTo>
                    <a:lnTo>
                      <a:pt x="5010" y="12526"/>
                    </a:lnTo>
                    <a:lnTo>
                      <a:pt x="5754" y="12203"/>
                    </a:lnTo>
                    <a:lnTo>
                      <a:pt x="6523" y="11881"/>
                    </a:lnTo>
                    <a:lnTo>
                      <a:pt x="7342" y="11558"/>
                    </a:lnTo>
                    <a:lnTo>
                      <a:pt x="9078" y="10938"/>
                    </a:lnTo>
                    <a:lnTo>
                      <a:pt x="10864" y="10294"/>
                    </a:lnTo>
                    <a:lnTo>
                      <a:pt x="12674" y="9624"/>
                    </a:lnTo>
                    <a:lnTo>
                      <a:pt x="13567" y="9277"/>
                    </a:lnTo>
                    <a:lnTo>
                      <a:pt x="14460" y="8905"/>
                    </a:lnTo>
                    <a:lnTo>
                      <a:pt x="15328" y="8508"/>
                    </a:lnTo>
                    <a:lnTo>
                      <a:pt x="16172" y="8086"/>
                    </a:lnTo>
                    <a:lnTo>
                      <a:pt x="16965" y="7640"/>
                    </a:lnTo>
                    <a:lnTo>
                      <a:pt x="17734" y="7168"/>
                    </a:lnTo>
                    <a:lnTo>
                      <a:pt x="18453" y="6672"/>
                    </a:lnTo>
                    <a:lnTo>
                      <a:pt x="18801" y="6400"/>
                    </a:lnTo>
                    <a:lnTo>
                      <a:pt x="19123" y="6127"/>
                    </a:lnTo>
                    <a:lnTo>
                      <a:pt x="19445" y="5829"/>
                    </a:lnTo>
                    <a:lnTo>
                      <a:pt x="19743" y="5531"/>
                    </a:lnTo>
                    <a:lnTo>
                      <a:pt x="20041" y="5209"/>
                    </a:lnTo>
                    <a:lnTo>
                      <a:pt x="20314" y="4887"/>
                    </a:lnTo>
                    <a:lnTo>
                      <a:pt x="20562" y="4564"/>
                    </a:lnTo>
                    <a:lnTo>
                      <a:pt x="20785" y="4217"/>
                    </a:lnTo>
                    <a:lnTo>
                      <a:pt x="21008" y="3870"/>
                    </a:lnTo>
                    <a:lnTo>
                      <a:pt x="21206" y="3498"/>
                    </a:lnTo>
                    <a:lnTo>
                      <a:pt x="21380" y="3101"/>
                    </a:lnTo>
                    <a:lnTo>
                      <a:pt x="21529" y="2704"/>
                    </a:lnTo>
                    <a:lnTo>
                      <a:pt x="21653" y="2307"/>
                    </a:lnTo>
                    <a:lnTo>
                      <a:pt x="21752" y="1861"/>
                    </a:lnTo>
                    <a:lnTo>
                      <a:pt x="21851" y="1439"/>
                    </a:lnTo>
                    <a:lnTo>
                      <a:pt x="21901" y="968"/>
                    </a:lnTo>
                    <a:lnTo>
                      <a:pt x="21951" y="497"/>
                    </a:lnTo>
                    <a:lnTo>
                      <a:pt x="2195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7"/>
              <p:cNvSpPr/>
              <p:nvPr/>
            </p:nvSpPr>
            <p:spPr>
              <a:xfrm>
                <a:off x="5371021" y="3028881"/>
                <a:ext cx="1725" cy="9605"/>
              </a:xfrm>
              <a:custGeom>
                <a:avLst/>
                <a:gdLst/>
                <a:ahLst/>
                <a:cxnLst/>
                <a:rect l="l" t="t" r="r" b="b"/>
                <a:pathLst>
                  <a:path w="125" h="696" extrusionOk="0">
                    <a:moveTo>
                      <a:pt x="1" y="1"/>
                    </a:moveTo>
                    <a:lnTo>
                      <a:pt x="1" y="1"/>
                    </a:lnTo>
                    <a:lnTo>
                      <a:pt x="50" y="175"/>
                    </a:lnTo>
                    <a:lnTo>
                      <a:pt x="100" y="348"/>
                    </a:lnTo>
                    <a:lnTo>
                      <a:pt x="125" y="522"/>
                    </a:lnTo>
                    <a:lnTo>
                      <a:pt x="125" y="695"/>
                    </a:lnTo>
                    <a:lnTo>
                      <a:pt x="125" y="695"/>
                    </a:lnTo>
                    <a:lnTo>
                      <a:pt x="125" y="522"/>
                    </a:lnTo>
                    <a:lnTo>
                      <a:pt x="100" y="348"/>
                    </a:lnTo>
                    <a:lnTo>
                      <a:pt x="50" y="175"/>
                    </a:ln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4C93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7"/>
              <p:cNvSpPr/>
              <p:nvPr/>
            </p:nvSpPr>
            <p:spPr>
              <a:xfrm>
                <a:off x="457424" y="2703050"/>
                <a:ext cx="3219672" cy="873485"/>
              </a:xfrm>
              <a:custGeom>
                <a:avLst/>
                <a:gdLst/>
                <a:ahLst/>
                <a:cxnLst/>
                <a:rect l="l" t="t" r="r" b="b"/>
                <a:pathLst>
                  <a:path w="78029" h="63296" extrusionOk="0">
                    <a:moveTo>
                      <a:pt x="0" y="0"/>
                    </a:moveTo>
                    <a:lnTo>
                      <a:pt x="0" y="63296"/>
                    </a:lnTo>
                    <a:lnTo>
                      <a:pt x="78029" y="63296"/>
                    </a:lnTo>
                    <a:lnTo>
                      <a:pt x="78029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7"/>
              <p:cNvSpPr/>
              <p:nvPr/>
            </p:nvSpPr>
            <p:spPr>
              <a:xfrm>
                <a:off x="4786412" y="2927231"/>
                <a:ext cx="584623" cy="101665"/>
              </a:xfrm>
              <a:custGeom>
                <a:avLst/>
                <a:gdLst/>
                <a:ahLst/>
                <a:cxnLst/>
                <a:rect l="l" t="t" r="r" b="b"/>
                <a:pathLst>
                  <a:path w="42364" h="7367" extrusionOk="0">
                    <a:moveTo>
                      <a:pt x="1489" y="1"/>
                    </a:moveTo>
                    <a:lnTo>
                      <a:pt x="1167" y="249"/>
                    </a:lnTo>
                    <a:lnTo>
                      <a:pt x="869" y="472"/>
                    </a:lnTo>
                    <a:lnTo>
                      <a:pt x="596" y="695"/>
                    </a:lnTo>
                    <a:lnTo>
                      <a:pt x="398" y="918"/>
                    </a:lnTo>
                    <a:lnTo>
                      <a:pt x="224" y="1166"/>
                    </a:lnTo>
                    <a:lnTo>
                      <a:pt x="100" y="1414"/>
                    </a:lnTo>
                    <a:lnTo>
                      <a:pt x="26" y="1638"/>
                    </a:lnTo>
                    <a:lnTo>
                      <a:pt x="1" y="1886"/>
                    </a:lnTo>
                    <a:lnTo>
                      <a:pt x="26" y="2158"/>
                    </a:lnTo>
                    <a:lnTo>
                      <a:pt x="100" y="2406"/>
                    </a:lnTo>
                    <a:lnTo>
                      <a:pt x="249" y="2630"/>
                    </a:lnTo>
                    <a:lnTo>
                      <a:pt x="447" y="2828"/>
                    </a:lnTo>
                    <a:lnTo>
                      <a:pt x="695" y="3027"/>
                    </a:lnTo>
                    <a:lnTo>
                      <a:pt x="993" y="3225"/>
                    </a:lnTo>
                    <a:lnTo>
                      <a:pt x="1315" y="3374"/>
                    </a:lnTo>
                    <a:lnTo>
                      <a:pt x="1712" y="3523"/>
                    </a:lnTo>
                    <a:lnTo>
                      <a:pt x="2134" y="3671"/>
                    </a:lnTo>
                    <a:lnTo>
                      <a:pt x="2605" y="3771"/>
                    </a:lnTo>
                    <a:lnTo>
                      <a:pt x="3126" y="3895"/>
                    </a:lnTo>
                    <a:lnTo>
                      <a:pt x="3696" y="3994"/>
                    </a:lnTo>
                    <a:lnTo>
                      <a:pt x="4267" y="4068"/>
                    </a:lnTo>
                    <a:lnTo>
                      <a:pt x="4912" y="4143"/>
                    </a:lnTo>
                    <a:lnTo>
                      <a:pt x="6251" y="4267"/>
                    </a:lnTo>
                    <a:lnTo>
                      <a:pt x="7714" y="4341"/>
                    </a:lnTo>
                    <a:lnTo>
                      <a:pt x="9302" y="4391"/>
                    </a:lnTo>
                    <a:lnTo>
                      <a:pt x="10964" y="4415"/>
                    </a:lnTo>
                    <a:lnTo>
                      <a:pt x="12724" y="4415"/>
                    </a:lnTo>
                    <a:lnTo>
                      <a:pt x="16395" y="4366"/>
                    </a:lnTo>
                    <a:lnTo>
                      <a:pt x="20215" y="4291"/>
                    </a:lnTo>
                    <a:lnTo>
                      <a:pt x="24059" y="4217"/>
                    </a:lnTo>
                    <a:lnTo>
                      <a:pt x="27829" y="4217"/>
                    </a:lnTo>
                    <a:lnTo>
                      <a:pt x="29640" y="4242"/>
                    </a:lnTo>
                    <a:lnTo>
                      <a:pt x="31401" y="4291"/>
                    </a:lnTo>
                    <a:lnTo>
                      <a:pt x="33063" y="4366"/>
                    </a:lnTo>
                    <a:lnTo>
                      <a:pt x="34650" y="4490"/>
                    </a:lnTo>
                    <a:lnTo>
                      <a:pt x="36138" y="4664"/>
                    </a:lnTo>
                    <a:lnTo>
                      <a:pt x="36833" y="4738"/>
                    </a:lnTo>
                    <a:lnTo>
                      <a:pt x="37502" y="4862"/>
                    </a:lnTo>
                    <a:lnTo>
                      <a:pt x="38122" y="4986"/>
                    </a:lnTo>
                    <a:lnTo>
                      <a:pt x="38718" y="5110"/>
                    </a:lnTo>
                    <a:lnTo>
                      <a:pt x="39288" y="5284"/>
                    </a:lnTo>
                    <a:lnTo>
                      <a:pt x="39809" y="5432"/>
                    </a:lnTo>
                    <a:lnTo>
                      <a:pt x="40280" y="5631"/>
                    </a:lnTo>
                    <a:lnTo>
                      <a:pt x="40727" y="5804"/>
                    </a:lnTo>
                    <a:lnTo>
                      <a:pt x="41123" y="6028"/>
                    </a:lnTo>
                    <a:lnTo>
                      <a:pt x="41471" y="6251"/>
                    </a:lnTo>
                    <a:lnTo>
                      <a:pt x="41768" y="6499"/>
                    </a:lnTo>
                    <a:lnTo>
                      <a:pt x="41994" y="6747"/>
                    </a:lnTo>
                    <a:lnTo>
                      <a:pt x="41994" y="6747"/>
                    </a:lnTo>
                    <a:lnTo>
                      <a:pt x="41867" y="6573"/>
                    </a:lnTo>
                    <a:lnTo>
                      <a:pt x="41644" y="6350"/>
                    </a:lnTo>
                    <a:lnTo>
                      <a:pt x="41371" y="6102"/>
                    </a:lnTo>
                    <a:lnTo>
                      <a:pt x="41049" y="5879"/>
                    </a:lnTo>
                    <a:lnTo>
                      <a:pt x="40702" y="5680"/>
                    </a:lnTo>
                    <a:lnTo>
                      <a:pt x="40330" y="5482"/>
                    </a:lnTo>
                    <a:lnTo>
                      <a:pt x="39933" y="5284"/>
                    </a:lnTo>
                    <a:lnTo>
                      <a:pt x="39486" y="5085"/>
                    </a:lnTo>
                    <a:lnTo>
                      <a:pt x="39015" y="4912"/>
                    </a:lnTo>
                    <a:lnTo>
                      <a:pt x="38519" y="4738"/>
                    </a:lnTo>
                    <a:lnTo>
                      <a:pt x="37453" y="4415"/>
                    </a:lnTo>
                    <a:lnTo>
                      <a:pt x="36287" y="4143"/>
                    </a:lnTo>
                    <a:lnTo>
                      <a:pt x="35047" y="3870"/>
                    </a:lnTo>
                    <a:lnTo>
                      <a:pt x="33707" y="3622"/>
                    </a:lnTo>
                    <a:lnTo>
                      <a:pt x="32294" y="3423"/>
                    </a:lnTo>
                    <a:lnTo>
                      <a:pt x="30806" y="3225"/>
                    </a:lnTo>
                    <a:lnTo>
                      <a:pt x="29268" y="3027"/>
                    </a:lnTo>
                    <a:lnTo>
                      <a:pt x="27705" y="2878"/>
                    </a:lnTo>
                    <a:lnTo>
                      <a:pt x="24431" y="2580"/>
                    </a:lnTo>
                    <a:lnTo>
                      <a:pt x="21108" y="2332"/>
                    </a:lnTo>
                    <a:lnTo>
                      <a:pt x="17759" y="2084"/>
                    </a:lnTo>
                    <a:lnTo>
                      <a:pt x="14461" y="1836"/>
                    </a:lnTo>
                    <a:lnTo>
                      <a:pt x="11336" y="1588"/>
                    </a:lnTo>
                    <a:lnTo>
                      <a:pt x="9823" y="1439"/>
                    </a:lnTo>
                    <a:lnTo>
                      <a:pt x="8384" y="1290"/>
                    </a:lnTo>
                    <a:lnTo>
                      <a:pt x="7020" y="1117"/>
                    </a:lnTo>
                    <a:lnTo>
                      <a:pt x="5705" y="943"/>
                    </a:lnTo>
                    <a:lnTo>
                      <a:pt x="4515" y="745"/>
                    </a:lnTo>
                    <a:lnTo>
                      <a:pt x="3399" y="522"/>
                    </a:lnTo>
                    <a:lnTo>
                      <a:pt x="2382" y="273"/>
                    </a:lnTo>
                    <a:lnTo>
                      <a:pt x="1489" y="1"/>
                    </a:lnTo>
                    <a:close/>
                    <a:moveTo>
                      <a:pt x="41994" y="6747"/>
                    </a:moveTo>
                    <a:lnTo>
                      <a:pt x="42066" y="6846"/>
                    </a:lnTo>
                    <a:lnTo>
                      <a:pt x="42016" y="6772"/>
                    </a:lnTo>
                    <a:lnTo>
                      <a:pt x="41994" y="6747"/>
                    </a:lnTo>
                    <a:close/>
                    <a:moveTo>
                      <a:pt x="42066" y="6846"/>
                    </a:moveTo>
                    <a:lnTo>
                      <a:pt x="42215" y="7069"/>
                    </a:lnTo>
                    <a:lnTo>
                      <a:pt x="42364" y="7367"/>
                    </a:lnTo>
                    <a:lnTo>
                      <a:pt x="42364" y="7367"/>
                    </a:lnTo>
                    <a:lnTo>
                      <a:pt x="42240" y="7094"/>
                    </a:lnTo>
                    <a:lnTo>
                      <a:pt x="42066" y="684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7"/>
              <p:cNvSpPr/>
              <p:nvPr/>
            </p:nvSpPr>
            <p:spPr>
              <a:xfrm>
                <a:off x="5087624" y="3251710"/>
                <a:ext cx="1020331" cy="324824"/>
              </a:xfrm>
              <a:custGeom>
                <a:avLst/>
                <a:gdLst/>
                <a:ahLst/>
                <a:cxnLst/>
                <a:rect l="l" t="t" r="r" b="b"/>
                <a:pathLst>
                  <a:path w="73937" h="23538" extrusionOk="0">
                    <a:moveTo>
                      <a:pt x="248" y="0"/>
                    </a:moveTo>
                    <a:lnTo>
                      <a:pt x="124" y="348"/>
                    </a:lnTo>
                    <a:lnTo>
                      <a:pt x="50" y="745"/>
                    </a:lnTo>
                    <a:lnTo>
                      <a:pt x="0" y="1141"/>
                    </a:lnTo>
                    <a:lnTo>
                      <a:pt x="25" y="1563"/>
                    </a:lnTo>
                    <a:lnTo>
                      <a:pt x="74" y="1885"/>
                    </a:lnTo>
                    <a:lnTo>
                      <a:pt x="149" y="2208"/>
                    </a:lnTo>
                    <a:lnTo>
                      <a:pt x="273" y="2530"/>
                    </a:lnTo>
                    <a:lnTo>
                      <a:pt x="446" y="2828"/>
                    </a:lnTo>
                    <a:lnTo>
                      <a:pt x="645" y="3126"/>
                    </a:lnTo>
                    <a:lnTo>
                      <a:pt x="868" y="3398"/>
                    </a:lnTo>
                    <a:lnTo>
                      <a:pt x="1141" y="3646"/>
                    </a:lnTo>
                    <a:lnTo>
                      <a:pt x="1439" y="3919"/>
                    </a:lnTo>
                    <a:lnTo>
                      <a:pt x="1786" y="4167"/>
                    </a:lnTo>
                    <a:lnTo>
                      <a:pt x="2158" y="4390"/>
                    </a:lnTo>
                    <a:lnTo>
                      <a:pt x="2555" y="4614"/>
                    </a:lnTo>
                    <a:lnTo>
                      <a:pt x="2976" y="4837"/>
                    </a:lnTo>
                    <a:lnTo>
                      <a:pt x="3448" y="5035"/>
                    </a:lnTo>
                    <a:lnTo>
                      <a:pt x="3944" y="5234"/>
                    </a:lnTo>
                    <a:lnTo>
                      <a:pt x="4440" y="5432"/>
                    </a:lnTo>
                    <a:lnTo>
                      <a:pt x="4985" y="5631"/>
                    </a:lnTo>
                    <a:lnTo>
                      <a:pt x="6176" y="5953"/>
                    </a:lnTo>
                    <a:lnTo>
                      <a:pt x="7441" y="6275"/>
                    </a:lnTo>
                    <a:lnTo>
                      <a:pt x="8805" y="6573"/>
                    </a:lnTo>
                    <a:lnTo>
                      <a:pt x="10268" y="6846"/>
                    </a:lnTo>
                    <a:lnTo>
                      <a:pt x="11781" y="7094"/>
                    </a:lnTo>
                    <a:lnTo>
                      <a:pt x="13393" y="7317"/>
                    </a:lnTo>
                    <a:lnTo>
                      <a:pt x="15080" y="7540"/>
                    </a:lnTo>
                    <a:lnTo>
                      <a:pt x="16816" y="7739"/>
                    </a:lnTo>
                    <a:lnTo>
                      <a:pt x="20487" y="8111"/>
                    </a:lnTo>
                    <a:lnTo>
                      <a:pt x="24307" y="8483"/>
                    </a:lnTo>
                    <a:lnTo>
                      <a:pt x="28250" y="8830"/>
                    </a:lnTo>
                    <a:lnTo>
                      <a:pt x="32293" y="9227"/>
                    </a:lnTo>
                    <a:lnTo>
                      <a:pt x="36361" y="9649"/>
                    </a:lnTo>
                    <a:lnTo>
                      <a:pt x="38370" y="9872"/>
                    </a:lnTo>
                    <a:lnTo>
                      <a:pt x="40379" y="10145"/>
                    </a:lnTo>
                    <a:lnTo>
                      <a:pt x="42363" y="10417"/>
                    </a:lnTo>
                    <a:lnTo>
                      <a:pt x="44347" y="10715"/>
                    </a:lnTo>
                    <a:lnTo>
                      <a:pt x="46282" y="11038"/>
                    </a:lnTo>
                    <a:lnTo>
                      <a:pt x="48167" y="11385"/>
                    </a:lnTo>
                    <a:lnTo>
                      <a:pt x="50597" y="11881"/>
                    </a:lnTo>
                    <a:lnTo>
                      <a:pt x="52854" y="12377"/>
                    </a:lnTo>
                    <a:lnTo>
                      <a:pt x="54987" y="12873"/>
                    </a:lnTo>
                    <a:lnTo>
                      <a:pt x="56947" y="13394"/>
                    </a:lnTo>
                    <a:lnTo>
                      <a:pt x="58757" y="13915"/>
                    </a:lnTo>
                    <a:lnTo>
                      <a:pt x="60469" y="14435"/>
                    </a:lnTo>
                    <a:lnTo>
                      <a:pt x="62031" y="14956"/>
                    </a:lnTo>
                    <a:lnTo>
                      <a:pt x="63445" y="15477"/>
                    </a:lnTo>
                    <a:lnTo>
                      <a:pt x="64759" y="15998"/>
                    </a:lnTo>
                    <a:lnTo>
                      <a:pt x="65975" y="16494"/>
                    </a:lnTo>
                    <a:lnTo>
                      <a:pt x="67066" y="17015"/>
                    </a:lnTo>
                    <a:lnTo>
                      <a:pt x="68033" y="17511"/>
                    </a:lnTo>
                    <a:lnTo>
                      <a:pt x="68926" y="18007"/>
                    </a:lnTo>
                    <a:lnTo>
                      <a:pt x="69720" y="18478"/>
                    </a:lnTo>
                    <a:lnTo>
                      <a:pt x="70414" y="18950"/>
                    </a:lnTo>
                    <a:lnTo>
                      <a:pt x="71034" y="19421"/>
                    </a:lnTo>
                    <a:lnTo>
                      <a:pt x="71580" y="19842"/>
                    </a:lnTo>
                    <a:lnTo>
                      <a:pt x="72051" y="20264"/>
                    </a:lnTo>
                    <a:lnTo>
                      <a:pt x="72448" y="20686"/>
                    </a:lnTo>
                    <a:lnTo>
                      <a:pt x="72795" y="21058"/>
                    </a:lnTo>
                    <a:lnTo>
                      <a:pt x="73068" y="21430"/>
                    </a:lnTo>
                    <a:lnTo>
                      <a:pt x="73292" y="21752"/>
                    </a:lnTo>
                    <a:lnTo>
                      <a:pt x="73490" y="22075"/>
                    </a:lnTo>
                    <a:lnTo>
                      <a:pt x="73614" y="22372"/>
                    </a:lnTo>
                    <a:lnTo>
                      <a:pt x="73738" y="22620"/>
                    </a:lnTo>
                    <a:lnTo>
                      <a:pt x="73812" y="22868"/>
                    </a:lnTo>
                    <a:lnTo>
                      <a:pt x="73837" y="23067"/>
                    </a:lnTo>
                    <a:lnTo>
                      <a:pt x="73887" y="23216"/>
                    </a:lnTo>
                    <a:lnTo>
                      <a:pt x="73887" y="23464"/>
                    </a:lnTo>
                    <a:lnTo>
                      <a:pt x="73887" y="23538"/>
                    </a:lnTo>
                    <a:lnTo>
                      <a:pt x="73912" y="23439"/>
                    </a:lnTo>
                    <a:lnTo>
                      <a:pt x="73936" y="23141"/>
                    </a:lnTo>
                    <a:lnTo>
                      <a:pt x="73936" y="22918"/>
                    </a:lnTo>
                    <a:lnTo>
                      <a:pt x="73912" y="22670"/>
                    </a:lnTo>
                    <a:lnTo>
                      <a:pt x="73887" y="22372"/>
                    </a:lnTo>
                    <a:lnTo>
                      <a:pt x="73812" y="22050"/>
                    </a:lnTo>
                    <a:lnTo>
                      <a:pt x="73713" y="21678"/>
                    </a:lnTo>
                    <a:lnTo>
                      <a:pt x="73589" y="21281"/>
                    </a:lnTo>
                    <a:lnTo>
                      <a:pt x="73416" y="20859"/>
                    </a:lnTo>
                    <a:lnTo>
                      <a:pt x="73168" y="20388"/>
                    </a:lnTo>
                    <a:lnTo>
                      <a:pt x="72895" y="19917"/>
                    </a:lnTo>
                    <a:lnTo>
                      <a:pt x="72547" y="19421"/>
                    </a:lnTo>
                    <a:lnTo>
                      <a:pt x="72151" y="18900"/>
                    </a:lnTo>
                    <a:lnTo>
                      <a:pt x="71655" y="18354"/>
                    </a:lnTo>
                    <a:lnTo>
                      <a:pt x="71084" y="17809"/>
                    </a:lnTo>
                    <a:lnTo>
                      <a:pt x="70439" y="17238"/>
                    </a:lnTo>
                    <a:lnTo>
                      <a:pt x="69720" y="16668"/>
                    </a:lnTo>
                    <a:lnTo>
                      <a:pt x="68877" y="16072"/>
                    </a:lnTo>
                    <a:lnTo>
                      <a:pt x="67959" y="15477"/>
                    </a:lnTo>
                    <a:lnTo>
                      <a:pt x="66917" y="14882"/>
                    </a:lnTo>
                    <a:lnTo>
                      <a:pt x="65752" y="14287"/>
                    </a:lnTo>
                    <a:lnTo>
                      <a:pt x="64487" y="13691"/>
                    </a:lnTo>
                    <a:lnTo>
                      <a:pt x="63098" y="13121"/>
                    </a:lnTo>
                    <a:lnTo>
                      <a:pt x="61585" y="12526"/>
                    </a:lnTo>
                    <a:lnTo>
                      <a:pt x="59923" y="11955"/>
                    </a:lnTo>
                    <a:lnTo>
                      <a:pt x="58112" y="11385"/>
                    </a:lnTo>
                    <a:lnTo>
                      <a:pt x="56178" y="10839"/>
                    </a:lnTo>
                    <a:lnTo>
                      <a:pt x="54070" y="10293"/>
                    </a:lnTo>
                    <a:lnTo>
                      <a:pt x="51837" y="9773"/>
                    </a:lnTo>
                    <a:lnTo>
                      <a:pt x="49407" y="9277"/>
                    </a:lnTo>
                    <a:lnTo>
                      <a:pt x="47745" y="8954"/>
                    </a:lnTo>
                    <a:lnTo>
                      <a:pt x="46034" y="8657"/>
                    </a:lnTo>
                    <a:lnTo>
                      <a:pt x="44297" y="8384"/>
                    </a:lnTo>
                    <a:lnTo>
                      <a:pt x="42536" y="8111"/>
                    </a:lnTo>
                    <a:lnTo>
                      <a:pt x="38915" y="7590"/>
                    </a:lnTo>
                    <a:lnTo>
                      <a:pt x="35244" y="7094"/>
                    </a:lnTo>
                    <a:lnTo>
                      <a:pt x="27878" y="6176"/>
                    </a:lnTo>
                    <a:lnTo>
                      <a:pt x="24232" y="5705"/>
                    </a:lnTo>
                    <a:lnTo>
                      <a:pt x="20685" y="5234"/>
                    </a:lnTo>
                    <a:lnTo>
                      <a:pt x="17287" y="4763"/>
                    </a:lnTo>
                    <a:lnTo>
                      <a:pt x="15626" y="4514"/>
                    </a:lnTo>
                    <a:lnTo>
                      <a:pt x="14038" y="4242"/>
                    </a:lnTo>
                    <a:lnTo>
                      <a:pt x="12476" y="3969"/>
                    </a:lnTo>
                    <a:lnTo>
                      <a:pt x="10988" y="3696"/>
                    </a:lnTo>
                    <a:lnTo>
                      <a:pt x="9574" y="3398"/>
                    </a:lnTo>
                    <a:lnTo>
                      <a:pt x="8210" y="3076"/>
                    </a:lnTo>
                    <a:lnTo>
                      <a:pt x="6920" y="2754"/>
                    </a:lnTo>
                    <a:lnTo>
                      <a:pt x="5705" y="2431"/>
                    </a:lnTo>
                    <a:lnTo>
                      <a:pt x="4564" y="2059"/>
                    </a:lnTo>
                    <a:lnTo>
                      <a:pt x="3522" y="1687"/>
                    </a:lnTo>
                    <a:lnTo>
                      <a:pt x="2555" y="1315"/>
                    </a:lnTo>
                    <a:lnTo>
                      <a:pt x="2108" y="1092"/>
                    </a:lnTo>
                    <a:lnTo>
                      <a:pt x="1687" y="893"/>
                    </a:lnTo>
                    <a:lnTo>
                      <a:pt x="1290" y="670"/>
                    </a:lnTo>
                    <a:lnTo>
                      <a:pt x="918" y="447"/>
                    </a:lnTo>
                    <a:lnTo>
                      <a:pt x="570" y="224"/>
                    </a:lnTo>
                    <a:lnTo>
                      <a:pt x="2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7"/>
              <p:cNvSpPr/>
              <p:nvPr/>
            </p:nvSpPr>
            <p:spPr>
              <a:xfrm>
                <a:off x="3677099" y="2703050"/>
                <a:ext cx="1156219" cy="873485"/>
              </a:xfrm>
              <a:custGeom>
                <a:avLst/>
                <a:gdLst/>
                <a:ahLst/>
                <a:cxnLst/>
                <a:rect l="l" t="t" r="r" b="b"/>
                <a:pathLst>
                  <a:path w="83784" h="63296" extrusionOk="0">
                    <a:moveTo>
                      <a:pt x="1" y="0"/>
                    </a:moveTo>
                    <a:lnTo>
                      <a:pt x="1" y="63296"/>
                    </a:lnTo>
                    <a:lnTo>
                      <a:pt x="50003" y="63296"/>
                    </a:lnTo>
                    <a:lnTo>
                      <a:pt x="8378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7"/>
              <p:cNvSpPr/>
              <p:nvPr/>
            </p:nvSpPr>
            <p:spPr>
              <a:xfrm>
                <a:off x="5717401" y="3126434"/>
                <a:ext cx="818740" cy="450101"/>
              </a:xfrm>
              <a:custGeom>
                <a:avLst/>
                <a:gdLst/>
                <a:ahLst/>
                <a:cxnLst/>
                <a:rect l="l" t="t" r="r" b="b"/>
                <a:pathLst>
                  <a:path w="59329" h="32616" extrusionOk="0">
                    <a:moveTo>
                      <a:pt x="5755" y="1"/>
                    </a:moveTo>
                    <a:lnTo>
                      <a:pt x="4589" y="670"/>
                    </a:lnTo>
                    <a:lnTo>
                      <a:pt x="3498" y="1315"/>
                    </a:lnTo>
                    <a:lnTo>
                      <a:pt x="3002" y="1638"/>
                    </a:lnTo>
                    <a:lnTo>
                      <a:pt x="2531" y="1960"/>
                    </a:lnTo>
                    <a:lnTo>
                      <a:pt x="2084" y="2283"/>
                    </a:lnTo>
                    <a:lnTo>
                      <a:pt x="1687" y="2605"/>
                    </a:lnTo>
                    <a:lnTo>
                      <a:pt x="1315" y="2952"/>
                    </a:lnTo>
                    <a:lnTo>
                      <a:pt x="993" y="3275"/>
                    </a:lnTo>
                    <a:lnTo>
                      <a:pt x="695" y="3597"/>
                    </a:lnTo>
                    <a:lnTo>
                      <a:pt x="472" y="3920"/>
                    </a:lnTo>
                    <a:lnTo>
                      <a:pt x="274" y="4242"/>
                    </a:lnTo>
                    <a:lnTo>
                      <a:pt x="125" y="4564"/>
                    </a:lnTo>
                    <a:lnTo>
                      <a:pt x="50" y="4887"/>
                    </a:lnTo>
                    <a:lnTo>
                      <a:pt x="1" y="5209"/>
                    </a:lnTo>
                    <a:lnTo>
                      <a:pt x="25" y="5432"/>
                    </a:lnTo>
                    <a:lnTo>
                      <a:pt x="75" y="5656"/>
                    </a:lnTo>
                    <a:lnTo>
                      <a:pt x="125" y="5854"/>
                    </a:lnTo>
                    <a:lnTo>
                      <a:pt x="224" y="6053"/>
                    </a:lnTo>
                    <a:lnTo>
                      <a:pt x="323" y="6251"/>
                    </a:lnTo>
                    <a:lnTo>
                      <a:pt x="472" y="6449"/>
                    </a:lnTo>
                    <a:lnTo>
                      <a:pt x="621" y="6648"/>
                    </a:lnTo>
                    <a:lnTo>
                      <a:pt x="819" y="6821"/>
                    </a:lnTo>
                    <a:lnTo>
                      <a:pt x="1018" y="7020"/>
                    </a:lnTo>
                    <a:lnTo>
                      <a:pt x="1241" y="7193"/>
                    </a:lnTo>
                    <a:lnTo>
                      <a:pt x="1762" y="7541"/>
                    </a:lnTo>
                    <a:lnTo>
                      <a:pt x="2357" y="7888"/>
                    </a:lnTo>
                    <a:lnTo>
                      <a:pt x="3027" y="8235"/>
                    </a:lnTo>
                    <a:lnTo>
                      <a:pt x="3795" y="8558"/>
                    </a:lnTo>
                    <a:lnTo>
                      <a:pt x="4614" y="8880"/>
                    </a:lnTo>
                    <a:lnTo>
                      <a:pt x="5507" y="9202"/>
                    </a:lnTo>
                    <a:lnTo>
                      <a:pt x="6449" y="9525"/>
                    </a:lnTo>
                    <a:lnTo>
                      <a:pt x="7466" y="9823"/>
                    </a:lnTo>
                    <a:lnTo>
                      <a:pt x="8558" y="10145"/>
                    </a:lnTo>
                    <a:lnTo>
                      <a:pt x="10839" y="10765"/>
                    </a:lnTo>
                    <a:lnTo>
                      <a:pt x="13320" y="11410"/>
                    </a:lnTo>
                    <a:lnTo>
                      <a:pt x="15974" y="12080"/>
                    </a:lnTo>
                    <a:lnTo>
                      <a:pt x="18727" y="12749"/>
                    </a:lnTo>
                    <a:lnTo>
                      <a:pt x="21579" y="13493"/>
                    </a:lnTo>
                    <a:lnTo>
                      <a:pt x="24506" y="14287"/>
                    </a:lnTo>
                    <a:lnTo>
                      <a:pt x="25969" y="14709"/>
                    </a:lnTo>
                    <a:lnTo>
                      <a:pt x="27457" y="15130"/>
                    </a:lnTo>
                    <a:lnTo>
                      <a:pt x="28945" y="15601"/>
                    </a:lnTo>
                    <a:lnTo>
                      <a:pt x="30409" y="16073"/>
                    </a:lnTo>
                    <a:lnTo>
                      <a:pt x="31897" y="16569"/>
                    </a:lnTo>
                    <a:lnTo>
                      <a:pt x="33360" y="17090"/>
                    </a:lnTo>
                    <a:lnTo>
                      <a:pt x="34799" y="17610"/>
                    </a:lnTo>
                    <a:lnTo>
                      <a:pt x="36163" y="18156"/>
                    </a:lnTo>
                    <a:lnTo>
                      <a:pt x="37477" y="18702"/>
                    </a:lnTo>
                    <a:lnTo>
                      <a:pt x="38717" y="19223"/>
                    </a:lnTo>
                    <a:lnTo>
                      <a:pt x="39908" y="19744"/>
                    </a:lnTo>
                    <a:lnTo>
                      <a:pt x="41024" y="20289"/>
                    </a:lnTo>
                    <a:lnTo>
                      <a:pt x="42091" y="20810"/>
                    </a:lnTo>
                    <a:lnTo>
                      <a:pt x="43083" y="21331"/>
                    </a:lnTo>
                    <a:lnTo>
                      <a:pt x="44025" y="21852"/>
                    </a:lnTo>
                    <a:lnTo>
                      <a:pt x="44918" y="22373"/>
                    </a:lnTo>
                    <a:lnTo>
                      <a:pt x="45761" y="22893"/>
                    </a:lnTo>
                    <a:lnTo>
                      <a:pt x="46530" y="23389"/>
                    </a:lnTo>
                    <a:lnTo>
                      <a:pt x="47250" y="23910"/>
                    </a:lnTo>
                    <a:lnTo>
                      <a:pt x="47944" y="24406"/>
                    </a:lnTo>
                    <a:lnTo>
                      <a:pt x="48564" y="24902"/>
                    </a:lnTo>
                    <a:lnTo>
                      <a:pt x="49159" y="25398"/>
                    </a:lnTo>
                    <a:lnTo>
                      <a:pt x="49680" y="25895"/>
                    </a:lnTo>
                    <a:lnTo>
                      <a:pt x="50176" y="26391"/>
                    </a:lnTo>
                    <a:lnTo>
                      <a:pt x="50623" y="26862"/>
                    </a:lnTo>
                    <a:lnTo>
                      <a:pt x="51020" y="27333"/>
                    </a:lnTo>
                    <a:lnTo>
                      <a:pt x="51392" y="27829"/>
                    </a:lnTo>
                    <a:lnTo>
                      <a:pt x="51739" y="28276"/>
                    </a:lnTo>
                    <a:lnTo>
                      <a:pt x="52012" y="28747"/>
                    </a:lnTo>
                    <a:lnTo>
                      <a:pt x="52284" y="29193"/>
                    </a:lnTo>
                    <a:lnTo>
                      <a:pt x="52508" y="29640"/>
                    </a:lnTo>
                    <a:lnTo>
                      <a:pt x="52681" y="30086"/>
                    </a:lnTo>
                    <a:lnTo>
                      <a:pt x="52855" y="30533"/>
                    </a:lnTo>
                    <a:lnTo>
                      <a:pt x="52979" y="30954"/>
                    </a:lnTo>
                    <a:lnTo>
                      <a:pt x="53078" y="31376"/>
                    </a:lnTo>
                    <a:lnTo>
                      <a:pt x="53153" y="31798"/>
                    </a:lnTo>
                    <a:lnTo>
                      <a:pt x="53202" y="32219"/>
                    </a:lnTo>
                    <a:lnTo>
                      <a:pt x="53227" y="32616"/>
                    </a:lnTo>
                    <a:lnTo>
                      <a:pt x="59304" y="32616"/>
                    </a:lnTo>
                    <a:lnTo>
                      <a:pt x="59328" y="32492"/>
                    </a:lnTo>
                    <a:lnTo>
                      <a:pt x="59328" y="32120"/>
                    </a:lnTo>
                    <a:lnTo>
                      <a:pt x="59279" y="31549"/>
                    </a:lnTo>
                    <a:lnTo>
                      <a:pt x="59229" y="31177"/>
                    </a:lnTo>
                    <a:lnTo>
                      <a:pt x="59155" y="30781"/>
                    </a:lnTo>
                    <a:lnTo>
                      <a:pt x="59056" y="30309"/>
                    </a:lnTo>
                    <a:lnTo>
                      <a:pt x="58932" y="29813"/>
                    </a:lnTo>
                    <a:lnTo>
                      <a:pt x="58758" y="29292"/>
                    </a:lnTo>
                    <a:lnTo>
                      <a:pt x="58559" y="28722"/>
                    </a:lnTo>
                    <a:lnTo>
                      <a:pt x="58287" y="28127"/>
                    </a:lnTo>
                    <a:lnTo>
                      <a:pt x="57989" y="27482"/>
                    </a:lnTo>
                    <a:lnTo>
                      <a:pt x="57642" y="26837"/>
                    </a:lnTo>
                    <a:lnTo>
                      <a:pt x="57220" y="26143"/>
                    </a:lnTo>
                    <a:lnTo>
                      <a:pt x="56724" y="25423"/>
                    </a:lnTo>
                    <a:lnTo>
                      <a:pt x="56178" y="24704"/>
                    </a:lnTo>
                    <a:lnTo>
                      <a:pt x="55558" y="23960"/>
                    </a:lnTo>
                    <a:lnTo>
                      <a:pt x="54864" y="23191"/>
                    </a:lnTo>
                    <a:lnTo>
                      <a:pt x="54095" y="22422"/>
                    </a:lnTo>
                    <a:lnTo>
                      <a:pt x="53227" y="21628"/>
                    </a:lnTo>
                    <a:lnTo>
                      <a:pt x="52284" y="20835"/>
                    </a:lnTo>
                    <a:lnTo>
                      <a:pt x="51218" y="20041"/>
                    </a:lnTo>
                    <a:lnTo>
                      <a:pt x="50077" y="19247"/>
                    </a:lnTo>
                    <a:lnTo>
                      <a:pt x="48837" y="18454"/>
                    </a:lnTo>
                    <a:lnTo>
                      <a:pt x="48167" y="18032"/>
                    </a:lnTo>
                    <a:lnTo>
                      <a:pt x="47473" y="17635"/>
                    </a:lnTo>
                    <a:lnTo>
                      <a:pt x="46753" y="17238"/>
                    </a:lnTo>
                    <a:lnTo>
                      <a:pt x="46009" y="16866"/>
                    </a:lnTo>
                    <a:lnTo>
                      <a:pt x="45241" y="16470"/>
                    </a:lnTo>
                    <a:lnTo>
                      <a:pt x="44447" y="16073"/>
                    </a:lnTo>
                    <a:lnTo>
                      <a:pt x="43604" y="15676"/>
                    </a:lnTo>
                    <a:lnTo>
                      <a:pt x="42735" y="15304"/>
                    </a:lnTo>
                    <a:lnTo>
                      <a:pt x="41843" y="14907"/>
                    </a:lnTo>
                    <a:lnTo>
                      <a:pt x="40900" y="14535"/>
                    </a:lnTo>
                    <a:lnTo>
                      <a:pt x="39958" y="14163"/>
                    </a:lnTo>
                    <a:lnTo>
                      <a:pt x="38965" y="13791"/>
                    </a:lnTo>
                    <a:lnTo>
                      <a:pt x="37477" y="13270"/>
                    </a:lnTo>
                    <a:lnTo>
                      <a:pt x="36014" y="12774"/>
                    </a:lnTo>
                    <a:lnTo>
                      <a:pt x="34526" y="12303"/>
                    </a:lnTo>
                    <a:lnTo>
                      <a:pt x="33038" y="11832"/>
                    </a:lnTo>
                    <a:lnTo>
                      <a:pt x="31550" y="11385"/>
                    </a:lnTo>
                    <a:lnTo>
                      <a:pt x="30061" y="10963"/>
                    </a:lnTo>
                    <a:lnTo>
                      <a:pt x="27110" y="10145"/>
                    </a:lnTo>
                    <a:lnTo>
                      <a:pt x="24208" y="9376"/>
                    </a:lnTo>
                    <a:lnTo>
                      <a:pt x="21405" y="8657"/>
                    </a:lnTo>
                    <a:lnTo>
                      <a:pt x="18727" y="7962"/>
                    </a:lnTo>
                    <a:lnTo>
                      <a:pt x="16222" y="7293"/>
                    </a:lnTo>
                    <a:lnTo>
                      <a:pt x="13865" y="6648"/>
                    </a:lnTo>
                    <a:lnTo>
                      <a:pt x="12774" y="6301"/>
                    </a:lnTo>
                    <a:lnTo>
                      <a:pt x="11732" y="5978"/>
                    </a:lnTo>
                    <a:lnTo>
                      <a:pt x="10765" y="5656"/>
                    </a:lnTo>
                    <a:lnTo>
                      <a:pt x="9847" y="5308"/>
                    </a:lnTo>
                    <a:lnTo>
                      <a:pt x="9004" y="4986"/>
                    </a:lnTo>
                    <a:lnTo>
                      <a:pt x="8235" y="4639"/>
                    </a:lnTo>
                    <a:lnTo>
                      <a:pt x="7541" y="4292"/>
                    </a:lnTo>
                    <a:lnTo>
                      <a:pt x="6921" y="3920"/>
                    </a:lnTo>
                    <a:lnTo>
                      <a:pt x="6400" y="3572"/>
                    </a:lnTo>
                    <a:lnTo>
                      <a:pt x="6177" y="3374"/>
                    </a:lnTo>
                    <a:lnTo>
                      <a:pt x="5953" y="3175"/>
                    </a:lnTo>
                    <a:lnTo>
                      <a:pt x="5780" y="3002"/>
                    </a:lnTo>
                    <a:lnTo>
                      <a:pt x="5606" y="2803"/>
                    </a:lnTo>
                    <a:lnTo>
                      <a:pt x="5457" y="2605"/>
                    </a:lnTo>
                    <a:lnTo>
                      <a:pt x="5358" y="2407"/>
                    </a:lnTo>
                    <a:lnTo>
                      <a:pt x="5259" y="2208"/>
                    </a:lnTo>
                    <a:lnTo>
                      <a:pt x="5184" y="1985"/>
                    </a:lnTo>
                    <a:lnTo>
                      <a:pt x="5160" y="1786"/>
                    </a:lnTo>
                    <a:lnTo>
                      <a:pt x="5135" y="1563"/>
                    </a:lnTo>
                    <a:lnTo>
                      <a:pt x="5160" y="1365"/>
                    </a:lnTo>
                    <a:lnTo>
                      <a:pt x="5184" y="1166"/>
                    </a:lnTo>
                    <a:lnTo>
                      <a:pt x="5234" y="968"/>
                    </a:lnTo>
                    <a:lnTo>
                      <a:pt x="5308" y="794"/>
                    </a:lnTo>
                    <a:lnTo>
                      <a:pt x="5383" y="596"/>
                    </a:lnTo>
                    <a:lnTo>
                      <a:pt x="5482" y="398"/>
                    </a:lnTo>
                    <a:lnTo>
                      <a:pt x="575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7"/>
              <p:cNvSpPr/>
              <p:nvPr/>
            </p:nvSpPr>
            <p:spPr>
              <a:xfrm>
                <a:off x="5535655" y="2708859"/>
                <a:ext cx="493916" cy="313536"/>
              </a:xfrm>
              <a:custGeom>
                <a:avLst/>
                <a:gdLst/>
                <a:ahLst/>
                <a:cxnLst/>
                <a:rect l="l" t="t" r="r" b="b"/>
                <a:pathLst>
                  <a:path w="35791" h="22720" extrusionOk="0">
                    <a:moveTo>
                      <a:pt x="7665" y="1"/>
                    </a:moveTo>
                    <a:lnTo>
                      <a:pt x="6722" y="373"/>
                    </a:lnTo>
                    <a:lnTo>
                      <a:pt x="5854" y="745"/>
                    </a:lnTo>
                    <a:lnTo>
                      <a:pt x="5035" y="1117"/>
                    </a:lnTo>
                    <a:lnTo>
                      <a:pt x="4291" y="1514"/>
                    </a:lnTo>
                    <a:lnTo>
                      <a:pt x="3622" y="1886"/>
                    </a:lnTo>
                    <a:lnTo>
                      <a:pt x="2977" y="2307"/>
                    </a:lnTo>
                    <a:lnTo>
                      <a:pt x="2406" y="2704"/>
                    </a:lnTo>
                    <a:lnTo>
                      <a:pt x="1910" y="3126"/>
                    </a:lnTo>
                    <a:lnTo>
                      <a:pt x="1464" y="3547"/>
                    </a:lnTo>
                    <a:lnTo>
                      <a:pt x="1067" y="3969"/>
                    </a:lnTo>
                    <a:lnTo>
                      <a:pt x="745" y="4391"/>
                    </a:lnTo>
                    <a:lnTo>
                      <a:pt x="472" y="4837"/>
                    </a:lnTo>
                    <a:lnTo>
                      <a:pt x="273" y="5259"/>
                    </a:lnTo>
                    <a:lnTo>
                      <a:pt x="125" y="5705"/>
                    </a:lnTo>
                    <a:lnTo>
                      <a:pt x="50" y="6152"/>
                    </a:lnTo>
                    <a:lnTo>
                      <a:pt x="1" y="6598"/>
                    </a:lnTo>
                    <a:lnTo>
                      <a:pt x="25" y="6846"/>
                    </a:lnTo>
                    <a:lnTo>
                      <a:pt x="100" y="7069"/>
                    </a:lnTo>
                    <a:lnTo>
                      <a:pt x="199" y="7293"/>
                    </a:lnTo>
                    <a:lnTo>
                      <a:pt x="373" y="7516"/>
                    </a:lnTo>
                    <a:lnTo>
                      <a:pt x="546" y="7739"/>
                    </a:lnTo>
                    <a:lnTo>
                      <a:pt x="794" y="7962"/>
                    </a:lnTo>
                    <a:lnTo>
                      <a:pt x="1042" y="8161"/>
                    </a:lnTo>
                    <a:lnTo>
                      <a:pt x="1365" y="8359"/>
                    </a:lnTo>
                    <a:lnTo>
                      <a:pt x="1687" y="8582"/>
                    </a:lnTo>
                    <a:lnTo>
                      <a:pt x="2059" y="8781"/>
                    </a:lnTo>
                    <a:lnTo>
                      <a:pt x="2456" y="8979"/>
                    </a:lnTo>
                    <a:lnTo>
                      <a:pt x="2902" y="9153"/>
                    </a:lnTo>
                    <a:lnTo>
                      <a:pt x="3845" y="9550"/>
                    </a:lnTo>
                    <a:lnTo>
                      <a:pt x="4911" y="9922"/>
                    </a:lnTo>
                    <a:lnTo>
                      <a:pt x="6052" y="10294"/>
                    </a:lnTo>
                    <a:lnTo>
                      <a:pt x="7268" y="10666"/>
                    </a:lnTo>
                    <a:lnTo>
                      <a:pt x="8557" y="11013"/>
                    </a:lnTo>
                    <a:lnTo>
                      <a:pt x="9922" y="11385"/>
                    </a:lnTo>
                    <a:lnTo>
                      <a:pt x="12749" y="12104"/>
                    </a:lnTo>
                    <a:lnTo>
                      <a:pt x="15676" y="12848"/>
                    </a:lnTo>
                    <a:lnTo>
                      <a:pt x="18602" y="13617"/>
                    </a:lnTo>
                    <a:lnTo>
                      <a:pt x="20016" y="14014"/>
                    </a:lnTo>
                    <a:lnTo>
                      <a:pt x="21430" y="14411"/>
                    </a:lnTo>
                    <a:lnTo>
                      <a:pt x="22769" y="14857"/>
                    </a:lnTo>
                    <a:lnTo>
                      <a:pt x="24059" y="15279"/>
                    </a:lnTo>
                    <a:lnTo>
                      <a:pt x="25299" y="15750"/>
                    </a:lnTo>
                    <a:lnTo>
                      <a:pt x="26440" y="16221"/>
                    </a:lnTo>
                    <a:lnTo>
                      <a:pt x="26986" y="16470"/>
                    </a:lnTo>
                    <a:lnTo>
                      <a:pt x="27482" y="16718"/>
                    </a:lnTo>
                    <a:lnTo>
                      <a:pt x="27978" y="16990"/>
                    </a:lnTo>
                    <a:lnTo>
                      <a:pt x="28449" y="17263"/>
                    </a:lnTo>
                    <a:lnTo>
                      <a:pt x="28871" y="17536"/>
                    </a:lnTo>
                    <a:lnTo>
                      <a:pt x="29268" y="17809"/>
                    </a:lnTo>
                    <a:lnTo>
                      <a:pt x="29640" y="18082"/>
                    </a:lnTo>
                    <a:lnTo>
                      <a:pt x="29987" y="18379"/>
                    </a:lnTo>
                    <a:lnTo>
                      <a:pt x="30284" y="18677"/>
                    </a:lnTo>
                    <a:lnTo>
                      <a:pt x="30557" y="18975"/>
                    </a:lnTo>
                    <a:lnTo>
                      <a:pt x="30780" y="19297"/>
                    </a:lnTo>
                    <a:lnTo>
                      <a:pt x="30979" y="19619"/>
                    </a:lnTo>
                    <a:lnTo>
                      <a:pt x="31128" y="19942"/>
                    </a:lnTo>
                    <a:lnTo>
                      <a:pt x="31252" y="20264"/>
                    </a:lnTo>
                    <a:lnTo>
                      <a:pt x="31301" y="20612"/>
                    </a:lnTo>
                    <a:lnTo>
                      <a:pt x="31326" y="20959"/>
                    </a:lnTo>
                    <a:lnTo>
                      <a:pt x="31326" y="21182"/>
                    </a:lnTo>
                    <a:lnTo>
                      <a:pt x="31277" y="21405"/>
                    </a:lnTo>
                    <a:lnTo>
                      <a:pt x="31227" y="21628"/>
                    </a:lnTo>
                    <a:lnTo>
                      <a:pt x="31177" y="21852"/>
                    </a:lnTo>
                    <a:lnTo>
                      <a:pt x="31078" y="22075"/>
                    </a:lnTo>
                    <a:lnTo>
                      <a:pt x="30979" y="22298"/>
                    </a:lnTo>
                    <a:lnTo>
                      <a:pt x="30855" y="22497"/>
                    </a:lnTo>
                    <a:lnTo>
                      <a:pt x="30706" y="22720"/>
                    </a:lnTo>
                    <a:lnTo>
                      <a:pt x="31748" y="22075"/>
                    </a:lnTo>
                    <a:lnTo>
                      <a:pt x="32715" y="21405"/>
                    </a:lnTo>
                    <a:lnTo>
                      <a:pt x="33162" y="21058"/>
                    </a:lnTo>
                    <a:lnTo>
                      <a:pt x="33583" y="20736"/>
                    </a:lnTo>
                    <a:lnTo>
                      <a:pt x="33955" y="20388"/>
                    </a:lnTo>
                    <a:lnTo>
                      <a:pt x="34327" y="20041"/>
                    </a:lnTo>
                    <a:lnTo>
                      <a:pt x="34650" y="19694"/>
                    </a:lnTo>
                    <a:lnTo>
                      <a:pt x="34947" y="19347"/>
                    </a:lnTo>
                    <a:lnTo>
                      <a:pt x="35195" y="18999"/>
                    </a:lnTo>
                    <a:lnTo>
                      <a:pt x="35394" y="18652"/>
                    </a:lnTo>
                    <a:lnTo>
                      <a:pt x="35567" y="18305"/>
                    </a:lnTo>
                    <a:lnTo>
                      <a:pt x="35691" y="17958"/>
                    </a:lnTo>
                    <a:lnTo>
                      <a:pt x="35766" y="17610"/>
                    </a:lnTo>
                    <a:lnTo>
                      <a:pt x="35791" y="17238"/>
                    </a:lnTo>
                    <a:lnTo>
                      <a:pt x="35766" y="16891"/>
                    </a:lnTo>
                    <a:lnTo>
                      <a:pt x="35716" y="16544"/>
                    </a:lnTo>
                    <a:lnTo>
                      <a:pt x="35592" y="16221"/>
                    </a:lnTo>
                    <a:lnTo>
                      <a:pt x="35443" y="15899"/>
                    </a:lnTo>
                    <a:lnTo>
                      <a:pt x="35270" y="15577"/>
                    </a:lnTo>
                    <a:lnTo>
                      <a:pt x="35047" y="15254"/>
                    </a:lnTo>
                    <a:lnTo>
                      <a:pt x="34774" y="14957"/>
                    </a:lnTo>
                    <a:lnTo>
                      <a:pt x="34501" y="14684"/>
                    </a:lnTo>
                    <a:lnTo>
                      <a:pt x="34154" y="14386"/>
                    </a:lnTo>
                    <a:lnTo>
                      <a:pt x="33806" y="14113"/>
                    </a:lnTo>
                    <a:lnTo>
                      <a:pt x="33410" y="13840"/>
                    </a:lnTo>
                    <a:lnTo>
                      <a:pt x="32988" y="13592"/>
                    </a:lnTo>
                    <a:lnTo>
                      <a:pt x="32541" y="13320"/>
                    </a:lnTo>
                    <a:lnTo>
                      <a:pt x="32070" y="13072"/>
                    </a:lnTo>
                    <a:lnTo>
                      <a:pt x="31574" y="12848"/>
                    </a:lnTo>
                    <a:lnTo>
                      <a:pt x="31053" y="12600"/>
                    </a:lnTo>
                    <a:lnTo>
                      <a:pt x="29937" y="12154"/>
                    </a:lnTo>
                    <a:lnTo>
                      <a:pt x="28747" y="11707"/>
                    </a:lnTo>
                    <a:lnTo>
                      <a:pt x="27507" y="11286"/>
                    </a:lnTo>
                    <a:lnTo>
                      <a:pt x="26192" y="10889"/>
                    </a:lnTo>
                    <a:lnTo>
                      <a:pt x="24828" y="10517"/>
                    </a:lnTo>
                    <a:lnTo>
                      <a:pt x="23439" y="10145"/>
                    </a:lnTo>
                    <a:lnTo>
                      <a:pt x="20611" y="9426"/>
                    </a:lnTo>
                    <a:lnTo>
                      <a:pt x="17784" y="8731"/>
                    </a:lnTo>
                    <a:lnTo>
                      <a:pt x="15056" y="8086"/>
                    </a:lnTo>
                    <a:lnTo>
                      <a:pt x="13741" y="7739"/>
                    </a:lnTo>
                    <a:lnTo>
                      <a:pt x="12476" y="7417"/>
                    </a:lnTo>
                    <a:lnTo>
                      <a:pt x="11286" y="7069"/>
                    </a:lnTo>
                    <a:lnTo>
                      <a:pt x="10194" y="6722"/>
                    </a:lnTo>
                    <a:lnTo>
                      <a:pt x="9177" y="6375"/>
                    </a:lnTo>
                    <a:lnTo>
                      <a:pt x="8235" y="6003"/>
                    </a:lnTo>
                    <a:lnTo>
                      <a:pt x="7838" y="5829"/>
                    </a:lnTo>
                    <a:lnTo>
                      <a:pt x="7441" y="5631"/>
                    </a:lnTo>
                    <a:lnTo>
                      <a:pt x="7069" y="5432"/>
                    </a:lnTo>
                    <a:lnTo>
                      <a:pt x="6747" y="5234"/>
                    </a:lnTo>
                    <a:lnTo>
                      <a:pt x="6449" y="5036"/>
                    </a:lnTo>
                    <a:lnTo>
                      <a:pt x="6201" y="4837"/>
                    </a:lnTo>
                    <a:lnTo>
                      <a:pt x="5978" y="4639"/>
                    </a:lnTo>
                    <a:lnTo>
                      <a:pt x="5780" y="4415"/>
                    </a:lnTo>
                    <a:lnTo>
                      <a:pt x="5631" y="4192"/>
                    </a:lnTo>
                    <a:lnTo>
                      <a:pt x="5532" y="3969"/>
                    </a:lnTo>
                    <a:lnTo>
                      <a:pt x="5457" y="3746"/>
                    </a:lnTo>
                    <a:lnTo>
                      <a:pt x="5457" y="3498"/>
                    </a:lnTo>
                    <a:lnTo>
                      <a:pt x="5457" y="3275"/>
                    </a:lnTo>
                    <a:lnTo>
                      <a:pt x="5482" y="3027"/>
                    </a:lnTo>
                    <a:lnTo>
                      <a:pt x="5532" y="2779"/>
                    </a:lnTo>
                    <a:lnTo>
                      <a:pt x="5581" y="2555"/>
                    </a:lnTo>
                    <a:lnTo>
                      <a:pt x="5656" y="2332"/>
                    </a:lnTo>
                    <a:lnTo>
                      <a:pt x="5755" y="2084"/>
                    </a:lnTo>
                    <a:lnTo>
                      <a:pt x="5879" y="1861"/>
                    </a:lnTo>
                    <a:lnTo>
                      <a:pt x="6003" y="1662"/>
                    </a:lnTo>
                    <a:lnTo>
                      <a:pt x="6152" y="1439"/>
                    </a:lnTo>
                    <a:lnTo>
                      <a:pt x="6300" y="1216"/>
                    </a:lnTo>
                    <a:lnTo>
                      <a:pt x="6499" y="1018"/>
                    </a:lnTo>
                    <a:lnTo>
                      <a:pt x="6697" y="794"/>
                    </a:lnTo>
                    <a:lnTo>
                      <a:pt x="7144" y="397"/>
                    </a:lnTo>
                    <a:lnTo>
                      <a:pt x="76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7"/>
              <p:cNvSpPr/>
              <p:nvPr/>
            </p:nvSpPr>
            <p:spPr>
              <a:xfrm>
                <a:off x="5796807" y="3022382"/>
                <a:ext cx="162605" cy="104066"/>
              </a:xfrm>
              <a:custGeom>
                <a:avLst/>
                <a:gdLst/>
                <a:ahLst/>
                <a:cxnLst/>
                <a:rect l="l" t="t" r="r" b="b"/>
                <a:pathLst>
                  <a:path w="11783" h="7541" extrusionOk="0">
                    <a:moveTo>
                      <a:pt x="11782" y="1"/>
                    </a:moveTo>
                    <a:lnTo>
                      <a:pt x="10964" y="497"/>
                    </a:lnTo>
                    <a:lnTo>
                      <a:pt x="10145" y="968"/>
                    </a:lnTo>
                    <a:lnTo>
                      <a:pt x="8409" y="1935"/>
                    </a:lnTo>
                    <a:lnTo>
                      <a:pt x="6673" y="2878"/>
                    </a:lnTo>
                    <a:lnTo>
                      <a:pt x="4986" y="3820"/>
                    </a:lnTo>
                    <a:lnTo>
                      <a:pt x="4168" y="4292"/>
                    </a:lnTo>
                    <a:lnTo>
                      <a:pt x="3399" y="4763"/>
                    </a:lnTo>
                    <a:lnTo>
                      <a:pt x="2680" y="5234"/>
                    </a:lnTo>
                    <a:lnTo>
                      <a:pt x="2010" y="5705"/>
                    </a:lnTo>
                    <a:lnTo>
                      <a:pt x="1390" y="6152"/>
                    </a:lnTo>
                    <a:lnTo>
                      <a:pt x="844" y="6623"/>
                    </a:lnTo>
                    <a:lnTo>
                      <a:pt x="373" y="7094"/>
                    </a:lnTo>
                    <a:lnTo>
                      <a:pt x="174" y="7317"/>
                    </a:lnTo>
                    <a:lnTo>
                      <a:pt x="1" y="7541"/>
                    </a:lnTo>
                    <a:lnTo>
                      <a:pt x="1" y="7541"/>
                    </a:lnTo>
                    <a:lnTo>
                      <a:pt x="1687" y="6648"/>
                    </a:lnTo>
                    <a:lnTo>
                      <a:pt x="3424" y="5730"/>
                    </a:lnTo>
                    <a:lnTo>
                      <a:pt x="5160" y="4812"/>
                    </a:lnTo>
                    <a:lnTo>
                      <a:pt x="6846" y="3870"/>
                    </a:lnTo>
                    <a:lnTo>
                      <a:pt x="7640" y="3399"/>
                    </a:lnTo>
                    <a:lnTo>
                      <a:pt x="8409" y="2927"/>
                    </a:lnTo>
                    <a:lnTo>
                      <a:pt x="9128" y="2456"/>
                    </a:lnTo>
                    <a:lnTo>
                      <a:pt x="9798" y="1960"/>
                    </a:lnTo>
                    <a:lnTo>
                      <a:pt x="10393" y="1489"/>
                    </a:lnTo>
                    <a:lnTo>
                      <a:pt x="10939" y="993"/>
                    </a:lnTo>
                    <a:lnTo>
                      <a:pt x="11187" y="745"/>
                    </a:lnTo>
                    <a:lnTo>
                      <a:pt x="11410" y="497"/>
                    </a:lnTo>
                    <a:lnTo>
                      <a:pt x="11608" y="249"/>
                    </a:lnTo>
                    <a:lnTo>
                      <a:pt x="1178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7"/>
              <p:cNvSpPr/>
              <p:nvPr/>
            </p:nvSpPr>
            <p:spPr>
              <a:xfrm>
                <a:off x="5928928" y="2703050"/>
                <a:ext cx="608925" cy="615080"/>
              </a:xfrm>
              <a:custGeom>
                <a:avLst/>
                <a:gdLst/>
                <a:ahLst/>
                <a:cxnLst/>
                <a:rect l="l" t="t" r="r" b="b"/>
                <a:pathLst>
                  <a:path w="44125" h="44571" extrusionOk="0">
                    <a:moveTo>
                      <a:pt x="1" y="0"/>
                    </a:moveTo>
                    <a:lnTo>
                      <a:pt x="44124" y="44570"/>
                    </a:lnTo>
                    <a:lnTo>
                      <a:pt x="4412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7"/>
              <p:cNvSpPr/>
              <p:nvPr/>
            </p:nvSpPr>
            <p:spPr>
              <a:xfrm>
                <a:off x="5610962" y="2703050"/>
                <a:ext cx="926891" cy="873485"/>
              </a:xfrm>
              <a:custGeom>
                <a:avLst/>
                <a:gdLst/>
                <a:ahLst/>
                <a:cxnLst/>
                <a:rect l="l" t="t" r="r" b="b"/>
                <a:pathLst>
                  <a:path w="67166" h="63296" extrusionOk="0">
                    <a:moveTo>
                      <a:pt x="3398" y="0"/>
                    </a:moveTo>
                    <a:lnTo>
                      <a:pt x="2208" y="422"/>
                    </a:lnTo>
                    <a:lnTo>
                      <a:pt x="1687" y="818"/>
                    </a:lnTo>
                    <a:lnTo>
                      <a:pt x="1240" y="1215"/>
                    </a:lnTo>
                    <a:lnTo>
                      <a:pt x="1042" y="1439"/>
                    </a:lnTo>
                    <a:lnTo>
                      <a:pt x="843" y="1637"/>
                    </a:lnTo>
                    <a:lnTo>
                      <a:pt x="695" y="1860"/>
                    </a:lnTo>
                    <a:lnTo>
                      <a:pt x="546" y="2083"/>
                    </a:lnTo>
                    <a:lnTo>
                      <a:pt x="422" y="2282"/>
                    </a:lnTo>
                    <a:lnTo>
                      <a:pt x="298" y="2505"/>
                    </a:lnTo>
                    <a:lnTo>
                      <a:pt x="199" y="2753"/>
                    </a:lnTo>
                    <a:lnTo>
                      <a:pt x="124" y="2976"/>
                    </a:lnTo>
                    <a:lnTo>
                      <a:pt x="75" y="3200"/>
                    </a:lnTo>
                    <a:lnTo>
                      <a:pt x="25" y="3448"/>
                    </a:lnTo>
                    <a:lnTo>
                      <a:pt x="0" y="3696"/>
                    </a:lnTo>
                    <a:lnTo>
                      <a:pt x="0" y="3919"/>
                    </a:lnTo>
                    <a:lnTo>
                      <a:pt x="0" y="4167"/>
                    </a:lnTo>
                    <a:lnTo>
                      <a:pt x="75" y="4390"/>
                    </a:lnTo>
                    <a:lnTo>
                      <a:pt x="174" y="4613"/>
                    </a:lnTo>
                    <a:lnTo>
                      <a:pt x="323" y="4836"/>
                    </a:lnTo>
                    <a:lnTo>
                      <a:pt x="521" y="5060"/>
                    </a:lnTo>
                    <a:lnTo>
                      <a:pt x="744" y="5258"/>
                    </a:lnTo>
                    <a:lnTo>
                      <a:pt x="992" y="5457"/>
                    </a:lnTo>
                    <a:lnTo>
                      <a:pt x="1290" y="5655"/>
                    </a:lnTo>
                    <a:lnTo>
                      <a:pt x="1612" y="5853"/>
                    </a:lnTo>
                    <a:lnTo>
                      <a:pt x="1984" y="6052"/>
                    </a:lnTo>
                    <a:lnTo>
                      <a:pt x="2381" y="6250"/>
                    </a:lnTo>
                    <a:lnTo>
                      <a:pt x="2778" y="6424"/>
                    </a:lnTo>
                    <a:lnTo>
                      <a:pt x="3720" y="6796"/>
                    </a:lnTo>
                    <a:lnTo>
                      <a:pt x="4737" y="7143"/>
                    </a:lnTo>
                    <a:lnTo>
                      <a:pt x="5829" y="7490"/>
                    </a:lnTo>
                    <a:lnTo>
                      <a:pt x="7019" y="7838"/>
                    </a:lnTo>
                    <a:lnTo>
                      <a:pt x="8284" y="8160"/>
                    </a:lnTo>
                    <a:lnTo>
                      <a:pt x="9599" y="8507"/>
                    </a:lnTo>
                    <a:lnTo>
                      <a:pt x="12327" y="9152"/>
                    </a:lnTo>
                    <a:lnTo>
                      <a:pt x="15154" y="9847"/>
                    </a:lnTo>
                    <a:lnTo>
                      <a:pt x="17982" y="10566"/>
                    </a:lnTo>
                    <a:lnTo>
                      <a:pt x="19371" y="10938"/>
                    </a:lnTo>
                    <a:lnTo>
                      <a:pt x="20735" y="11310"/>
                    </a:lnTo>
                    <a:lnTo>
                      <a:pt x="22050" y="11707"/>
                    </a:lnTo>
                    <a:lnTo>
                      <a:pt x="23290" y="12128"/>
                    </a:lnTo>
                    <a:lnTo>
                      <a:pt x="24480" y="12575"/>
                    </a:lnTo>
                    <a:lnTo>
                      <a:pt x="25596" y="13021"/>
                    </a:lnTo>
                    <a:lnTo>
                      <a:pt x="26117" y="13269"/>
                    </a:lnTo>
                    <a:lnTo>
                      <a:pt x="26613" y="13493"/>
                    </a:lnTo>
                    <a:lnTo>
                      <a:pt x="27084" y="13741"/>
                    </a:lnTo>
                    <a:lnTo>
                      <a:pt x="27531" y="14013"/>
                    </a:lnTo>
                    <a:lnTo>
                      <a:pt x="27953" y="14261"/>
                    </a:lnTo>
                    <a:lnTo>
                      <a:pt x="28349" y="14534"/>
                    </a:lnTo>
                    <a:lnTo>
                      <a:pt x="28697" y="14807"/>
                    </a:lnTo>
                    <a:lnTo>
                      <a:pt x="29044" y="15105"/>
                    </a:lnTo>
                    <a:lnTo>
                      <a:pt x="29317" y="15378"/>
                    </a:lnTo>
                    <a:lnTo>
                      <a:pt x="29590" y="15675"/>
                    </a:lnTo>
                    <a:lnTo>
                      <a:pt x="29813" y="15998"/>
                    </a:lnTo>
                    <a:lnTo>
                      <a:pt x="29986" y="16320"/>
                    </a:lnTo>
                    <a:lnTo>
                      <a:pt x="30135" y="16642"/>
                    </a:lnTo>
                    <a:lnTo>
                      <a:pt x="30259" y="16965"/>
                    </a:lnTo>
                    <a:lnTo>
                      <a:pt x="30309" y="17312"/>
                    </a:lnTo>
                    <a:lnTo>
                      <a:pt x="30334" y="17659"/>
                    </a:lnTo>
                    <a:lnTo>
                      <a:pt x="30309" y="18031"/>
                    </a:lnTo>
                    <a:lnTo>
                      <a:pt x="30234" y="18379"/>
                    </a:lnTo>
                    <a:lnTo>
                      <a:pt x="30110" y="18726"/>
                    </a:lnTo>
                    <a:lnTo>
                      <a:pt x="29937" y="19073"/>
                    </a:lnTo>
                    <a:lnTo>
                      <a:pt x="29738" y="19420"/>
                    </a:lnTo>
                    <a:lnTo>
                      <a:pt x="29490" y="19768"/>
                    </a:lnTo>
                    <a:lnTo>
                      <a:pt x="29193" y="20115"/>
                    </a:lnTo>
                    <a:lnTo>
                      <a:pt x="28870" y="20462"/>
                    </a:lnTo>
                    <a:lnTo>
                      <a:pt x="28498" y="20809"/>
                    </a:lnTo>
                    <a:lnTo>
                      <a:pt x="28126" y="21157"/>
                    </a:lnTo>
                    <a:lnTo>
                      <a:pt x="27705" y="21479"/>
                    </a:lnTo>
                    <a:lnTo>
                      <a:pt x="27258" y="21826"/>
                    </a:lnTo>
                    <a:lnTo>
                      <a:pt x="26291" y="22496"/>
                    </a:lnTo>
                    <a:lnTo>
                      <a:pt x="25249" y="23141"/>
                    </a:lnTo>
                    <a:lnTo>
                      <a:pt x="25075" y="23389"/>
                    </a:lnTo>
                    <a:lnTo>
                      <a:pt x="24877" y="23637"/>
                    </a:lnTo>
                    <a:lnTo>
                      <a:pt x="24654" y="23885"/>
                    </a:lnTo>
                    <a:lnTo>
                      <a:pt x="24406" y="24133"/>
                    </a:lnTo>
                    <a:lnTo>
                      <a:pt x="23860" y="24629"/>
                    </a:lnTo>
                    <a:lnTo>
                      <a:pt x="23265" y="25100"/>
                    </a:lnTo>
                    <a:lnTo>
                      <a:pt x="22595" y="25596"/>
                    </a:lnTo>
                    <a:lnTo>
                      <a:pt x="21876" y="26067"/>
                    </a:lnTo>
                    <a:lnTo>
                      <a:pt x="21107" y="26539"/>
                    </a:lnTo>
                    <a:lnTo>
                      <a:pt x="20313" y="27010"/>
                    </a:lnTo>
                    <a:lnTo>
                      <a:pt x="18627" y="27952"/>
                    </a:lnTo>
                    <a:lnTo>
                      <a:pt x="16891" y="28870"/>
                    </a:lnTo>
                    <a:lnTo>
                      <a:pt x="15154" y="29788"/>
                    </a:lnTo>
                    <a:lnTo>
                      <a:pt x="13468" y="30681"/>
                    </a:lnTo>
                    <a:lnTo>
                      <a:pt x="13195" y="31078"/>
                    </a:lnTo>
                    <a:lnTo>
                      <a:pt x="13096" y="31276"/>
                    </a:lnTo>
                    <a:lnTo>
                      <a:pt x="13021" y="31474"/>
                    </a:lnTo>
                    <a:lnTo>
                      <a:pt x="12947" y="31648"/>
                    </a:lnTo>
                    <a:lnTo>
                      <a:pt x="12897" y="31846"/>
                    </a:lnTo>
                    <a:lnTo>
                      <a:pt x="12873" y="32045"/>
                    </a:lnTo>
                    <a:lnTo>
                      <a:pt x="12848" y="32243"/>
                    </a:lnTo>
                    <a:lnTo>
                      <a:pt x="12873" y="32466"/>
                    </a:lnTo>
                    <a:lnTo>
                      <a:pt x="12897" y="32665"/>
                    </a:lnTo>
                    <a:lnTo>
                      <a:pt x="12972" y="32888"/>
                    </a:lnTo>
                    <a:lnTo>
                      <a:pt x="13071" y="33087"/>
                    </a:lnTo>
                    <a:lnTo>
                      <a:pt x="13170" y="33285"/>
                    </a:lnTo>
                    <a:lnTo>
                      <a:pt x="13319" y="33483"/>
                    </a:lnTo>
                    <a:lnTo>
                      <a:pt x="13493" y="33682"/>
                    </a:lnTo>
                    <a:lnTo>
                      <a:pt x="13666" y="33855"/>
                    </a:lnTo>
                    <a:lnTo>
                      <a:pt x="13890" y="34054"/>
                    </a:lnTo>
                    <a:lnTo>
                      <a:pt x="14113" y="34252"/>
                    </a:lnTo>
                    <a:lnTo>
                      <a:pt x="14634" y="34600"/>
                    </a:lnTo>
                    <a:lnTo>
                      <a:pt x="15254" y="34972"/>
                    </a:lnTo>
                    <a:lnTo>
                      <a:pt x="15948" y="35319"/>
                    </a:lnTo>
                    <a:lnTo>
                      <a:pt x="16717" y="35666"/>
                    </a:lnTo>
                    <a:lnTo>
                      <a:pt x="17560" y="35988"/>
                    </a:lnTo>
                    <a:lnTo>
                      <a:pt x="18478" y="36336"/>
                    </a:lnTo>
                    <a:lnTo>
                      <a:pt x="19445" y="36658"/>
                    </a:lnTo>
                    <a:lnTo>
                      <a:pt x="20487" y="36981"/>
                    </a:lnTo>
                    <a:lnTo>
                      <a:pt x="21578" y="37328"/>
                    </a:lnTo>
                    <a:lnTo>
                      <a:pt x="23935" y="37973"/>
                    </a:lnTo>
                    <a:lnTo>
                      <a:pt x="26440" y="38642"/>
                    </a:lnTo>
                    <a:lnTo>
                      <a:pt x="29118" y="39337"/>
                    </a:lnTo>
                    <a:lnTo>
                      <a:pt x="31921" y="40056"/>
                    </a:lnTo>
                    <a:lnTo>
                      <a:pt x="34823" y="40825"/>
                    </a:lnTo>
                    <a:lnTo>
                      <a:pt x="37774" y="41643"/>
                    </a:lnTo>
                    <a:lnTo>
                      <a:pt x="39263" y="42065"/>
                    </a:lnTo>
                    <a:lnTo>
                      <a:pt x="40751" y="42512"/>
                    </a:lnTo>
                    <a:lnTo>
                      <a:pt x="42239" y="42983"/>
                    </a:lnTo>
                    <a:lnTo>
                      <a:pt x="43727" y="43454"/>
                    </a:lnTo>
                    <a:lnTo>
                      <a:pt x="45190" y="43950"/>
                    </a:lnTo>
                    <a:lnTo>
                      <a:pt x="46678" y="44471"/>
                    </a:lnTo>
                    <a:lnTo>
                      <a:pt x="47671" y="44843"/>
                    </a:lnTo>
                    <a:lnTo>
                      <a:pt x="48613" y="45215"/>
                    </a:lnTo>
                    <a:lnTo>
                      <a:pt x="49556" y="45587"/>
                    </a:lnTo>
                    <a:lnTo>
                      <a:pt x="50448" y="45984"/>
                    </a:lnTo>
                    <a:lnTo>
                      <a:pt x="51317" y="46356"/>
                    </a:lnTo>
                    <a:lnTo>
                      <a:pt x="52160" y="46753"/>
                    </a:lnTo>
                    <a:lnTo>
                      <a:pt x="52954" y="47150"/>
                    </a:lnTo>
                    <a:lnTo>
                      <a:pt x="53722" y="47546"/>
                    </a:lnTo>
                    <a:lnTo>
                      <a:pt x="54466" y="47918"/>
                    </a:lnTo>
                    <a:lnTo>
                      <a:pt x="55186" y="48315"/>
                    </a:lnTo>
                    <a:lnTo>
                      <a:pt x="55880" y="48712"/>
                    </a:lnTo>
                    <a:lnTo>
                      <a:pt x="56550" y="49134"/>
                    </a:lnTo>
                    <a:lnTo>
                      <a:pt x="57790" y="49927"/>
                    </a:lnTo>
                    <a:lnTo>
                      <a:pt x="58931" y="50721"/>
                    </a:lnTo>
                    <a:lnTo>
                      <a:pt x="59997" y="51515"/>
                    </a:lnTo>
                    <a:lnTo>
                      <a:pt x="60940" y="52308"/>
                    </a:lnTo>
                    <a:lnTo>
                      <a:pt x="61808" y="53102"/>
                    </a:lnTo>
                    <a:lnTo>
                      <a:pt x="62577" y="53871"/>
                    </a:lnTo>
                    <a:lnTo>
                      <a:pt x="63271" y="54640"/>
                    </a:lnTo>
                    <a:lnTo>
                      <a:pt x="63891" y="55384"/>
                    </a:lnTo>
                    <a:lnTo>
                      <a:pt x="64437" y="56103"/>
                    </a:lnTo>
                    <a:lnTo>
                      <a:pt x="64933" y="56823"/>
                    </a:lnTo>
                    <a:lnTo>
                      <a:pt x="65355" y="57517"/>
                    </a:lnTo>
                    <a:lnTo>
                      <a:pt x="65702" y="58162"/>
                    </a:lnTo>
                    <a:lnTo>
                      <a:pt x="66000" y="58807"/>
                    </a:lnTo>
                    <a:lnTo>
                      <a:pt x="66272" y="59402"/>
                    </a:lnTo>
                    <a:lnTo>
                      <a:pt x="66471" y="59972"/>
                    </a:lnTo>
                    <a:lnTo>
                      <a:pt x="66645" y="60493"/>
                    </a:lnTo>
                    <a:lnTo>
                      <a:pt x="66769" y="60989"/>
                    </a:lnTo>
                    <a:lnTo>
                      <a:pt x="66868" y="61461"/>
                    </a:lnTo>
                    <a:lnTo>
                      <a:pt x="66942" y="61857"/>
                    </a:lnTo>
                    <a:lnTo>
                      <a:pt x="66992" y="62229"/>
                    </a:lnTo>
                    <a:lnTo>
                      <a:pt x="67041" y="62800"/>
                    </a:lnTo>
                    <a:lnTo>
                      <a:pt x="67041" y="63172"/>
                    </a:lnTo>
                    <a:lnTo>
                      <a:pt x="67017" y="63296"/>
                    </a:lnTo>
                    <a:lnTo>
                      <a:pt x="67165" y="63296"/>
                    </a:lnTo>
                    <a:lnTo>
                      <a:pt x="67165" y="44570"/>
                    </a:lnTo>
                    <a:lnTo>
                      <a:pt x="23042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7"/>
              <p:cNvSpPr/>
              <p:nvPr/>
            </p:nvSpPr>
            <p:spPr>
              <a:xfrm>
                <a:off x="4367138" y="2703050"/>
                <a:ext cx="1740139" cy="873485"/>
              </a:xfrm>
              <a:custGeom>
                <a:avLst/>
                <a:gdLst/>
                <a:ahLst/>
                <a:cxnLst/>
                <a:rect l="l" t="t" r="r" b="b"/>
                <a:pathLst>
                  <a:path w="126097" h="63296" extrusionOk="0">
                    <a:moveTo>
                      <a:pt x="33782" y="0"/>
                    </a:moveTo>
                    <a:lnTo>
                      <a:pt x="1" y="63296"/>
                    </a:lnTo>
                    <a:lnTo>
                      <a:pt x="126097" y="63296"/>
                    </a:lnTo>
                    <a:lnTo>
                      <a:pt x="126097" y="63222"/>
                    </a:lnTo>
                    <a:lnTo>
                      <a:pt x="126097" y="62974"/>
                    </a:lnTo>
                    <a:lnTo>
                      <a:pt x="126047" y="62825"/>
                    </a:lnTo>
                    <a:lnTo>
                      <a:pt x="126022" y="62626"/>
                    </a:lnTo>
                    <a:lnTo>
                      <a:pt x="125948" y="62378"/>
                    </a:lnTo>
                    <a:lnTo>
                      <a:pt x="125824" y="62130"/>
                    </a:lnTo>
                    <a:lnTo>
                      <a:pt x="125700" y="61833"/>
                    </a:lnTo>
                    <a:lnTo>
                      <a:pt x="125502" y="61510"/>
                    </a:lnTo>
                    <a:lnTo>
                      <a:pt x="125278" y="61188"/>
                    </a:lnTo>
                    <a:lnTo>
                      <a:pt x="125005" y="60816"/>
                    </a:lnTo>
                    <a:lnTo>
                      <a:pt x="124658" y="60444"/>
                    </a:lnTo>
                    <a:lnTo>
                      <a:pt x="124261" y="60022"/>
                    </a:lnTo>
                    <a:lnTo>
                      <a:pt x="123790" y="59600"/>
                    </a:lnTo>
                    <a:lnTo>
                      <a:pt x="123244" y="59179"/>
                    </a:lnTo>
                    <a:lnTo>
                      <a:pt x="122624" y="58708"/>
                    </a:lnTo>
                    <a:lnTo>
                      <a:pt x="121930" y="58236"/>
                    </a:lnTo>
                    <a:lnTo>
                      <a:pt x="121136" y="57765"/>
                    </a:lnTo>
                    <a:lnTo>
                      <a:pt x="120243" y="57269"/>
                    </a:lnTo>
                    <a:lnTo>
                      <a:pt x="119276" y="56773"/>
                    </a:lnTo>
                    <a:lnTo>
                      <a:pt x="118185" y="56252"/>
                    </a:lnTo>
                    <a:lnTo>
                      <a:pt x="116969" y="55756"/>
                    </a:lnTo>
                    <a:lnTo>
                      <a:pt x="115655" y="55235"/>
                    </a:lnTo>
                    <a:lnTo>
                      <a:pt x="114241" y="54714"/>
                    </a:lnTo>
                    <a:lnTo>
                      <a:pt x="112679" y="54193"/>
                    </a:lnTo>
                    <a:lnTo>
                      <a:pt x="110967" y="53673"/>
                    </a:lnTo>
                    <a:lnTo>
                      <a:pt x="109157" y="53152"/>
                    </a:lnTo>
                    <a:lnTo>
                      <a:pt x="107197" y="52631"/>
                    </a:lnTo>
                    <a:lnTo>
                      <a:pt x="105064" y="52135"/>
                    </a:lnTo>
                    <a:lnTo>
                      <a:pt x="102807" y="51639"/>
                    </a:lnTo>
                    <a:lnTo>
                      <a:pt x="100377" y="51143"/>
                    </a:lnTo>
                    <a:lnTo>
                      <a:pt x="98492" y="50796"/>
                    </a:lnTo>
                    <a:lnTo>
                      <a:pt x="96557" y="50473"/>
                    </a:lnTo>
                    <a:lnTo>
                      <a:pt x="94573" y="50175"/>
                    </a:lnTo>
                    <a:lnTo>
                      <a:pt x="92589" y="49903"/>
                    </a:lnTo>
                    <a:lnTo>
                      <a:pt x="90580" y="49630"/>
                    </a:lnTo>
                    <a:lnTo>
                      <a:pt x="88571" y="49407"/>
                    </a:lnTo>
                    <a:lnTo>
                      <a:pt x="84503" y="48985"/>
                    </a:lnTo>
                    <a:lnTo>
                      <a:pt x="80460" y="48588"/>
                    </a:lnTo>
                    <a:lnTo>
                      <a:pt x="76517" y="48241"/>
                    </a:lnTo>
                    <a:lnTo>
                      <a:pt x="72697" y="47869"/>
                    </a:lnTo>
                    <a:lnTo>
                      <a:pt x="69026" y="47497"/>
                    </a:lnTo>
                    <a:lnTo>
                      <a:pt x="67290" y="47298"/>
                    </a:lnTo>
                    <a:lnTo>
                      <a:pt x="65603" y="47075"/>
                    </a:lnTo>
                    <a:lnTo>
                      <a:pt x="63991" y="46852"/>
                    </a:lnTo>
                    <a:lnTo>
                      <a:pt x="62478" y="46604"/>
                    </a:lnTo>
                    <a:lnTo>
                      <a:pt x="61015" y="46331"/>
                    </a:lnTo>
                    <a:lnTo>
                      <a:pt x="59651" y="46033"/>
                    </a:lnTo>
                    <a:lnTo>
                      <a:pt x="58386" y="45711"/>
                    </a:lnTo>
                    <a:lnTo>
                      <a:pt x="57195" y="45389"/>
                    </a:lnTo>
                    <a:lnTo>
                      <a:pt x="56650" y="45190"/>
                    </a:lnTo>
                    <a:lnTo>
                      <a:pt x="56154" y="44992"/>
                    </a:lnTo>
                    <a:lnTo>
                      <a:pt x="55658" y="44793"/>
                    </a:lnTo>
                    <a:lnTo>
                      <a:pt x="55186" y="44595"/>
                    </a:lnTo>
                    <a:lnTo>
                      <a:pt x="54765" y="44372"/>
                    </a:lnTo>
                    <a:lnTo>
                      <a:pt x="54368" y="44148"/>
                    </a:lnTo>
                    <a:lnTo>
                      <a:pt x="53996" y="43925"/>
                    </a:lnTo>
                    <a:lnTo>
                      <a:pt x="53649" y="43677"/>
                    </a:lnTo>
                    <a:lnTo>
                      <a:pt x="53351" y="43404"/>
                    </a:lnTo>
                    <a:lnTo>
                      <a:pt x="53078" y="43156"/>
                    </a:lnTo>
                    <a:lnTo>
                      <a:pt x="52855" y="42884"/>
                    </a:lnTo>
                    <a:lnTo>
                      <a:pt x="52656" y="42586"/>
                    </a:lnTo>
                    <a:lnTo>
                      <a:pt x="52483" y="42288"/>
                    </a:lnTo>
                    <a:lnTo>
                      <a:pt x="52359" y="41966"/>
                    </a:lnTo>
                    <a:lnTo>
                      <a:pt x="52284" y="41643"/>
                    </a:lnTo>
                    <a:lnTo>
                      <a:pt x="52235" y="41321"/>
                    </a:lnTo>
                    <a:lnTo>
                      <a:pt x="52210" y="40899"/>
                    </a:lnTo>
                    <a:lnTo>
                      <a:pt x="52260" y="40503"/>
                    </a:lnTo>
                    <a:lnTo>
                      <a:pt x="52334" y="40106"/>
                    </a:lnTo>
                    <a:lnTo>
                      <a:pt x="52458" y="39758"/>
                    </a:lnTo>
                    <a:lnTo>
                      <a:pt x="52136" y="39486"/>
                    </a:lnTo>
                    <a:lnTo>
                      <a:pt x="51838" y="39188"/>
                    </a:lnTo>
                    <a:lnTo>
                      <a:pt x="51590" y="38890"/>
                    </a:lnTo>
                    <a:lnTo>
                      <a:pt x="51367" y="38593"/>
                    </a:lnTo>
                    <a:lnTo>
                      <a:pt x="51193" y="38295"/>
                    </a:lnTo>
                    <a:lnTo>
                      <a:pt x="51069" y="37973"/>
                    </a:lnTo>
                    <a:lnTo>
                      <a:pt x="50970" y="37650"/>
                    </a:lnTo>
                    <a:lnTo>
                      <a:pt x="50920" y="37303"/>
                    </a:lnTo>
                    <a:lnTo>
                      <a:pt x="50920" y="36981"/>
                    </a:lnTo>
                    <a:lnTo>
                      <a:pt x="50920" y="36658"/>
                    </a:lnTo>
                    <a:lnTo>
                      <a:pt x="50970" y="36336"/>
                    </a:lnTo>
                    <a:lnTo>
                      <a:pt x="51069" y="36038"/>
                    </a:lnTo>
                    <a:lnTo>
                      <a:pt x="51168" y="35765"/>
                    </a:lnTo>
                    <a:lnTo>
                      <a:pt x="51317" y="35492"/>
                    </a:lnTo>
                    <a:lnTo>
                      <a:pt x="51491" y="35244"/>
                    </a:lnTo>
                    <a:lnTo>
                      <a:pt x="51689" y="34972"/>
                    </a:lnTo>
                    <a:lnTo>
                      <a:pt x="51912" y="34748"/>
                    </a:lnTo>
                    <a:lnTo>
                      <a:pt x="52160" y="34525"/>
                    </a:lnTo>
                    <a:lnTo>
                      <a:pt x="52433" y="34302"/>
                    </a:lnTo>
                    <a:lnTo>
                      <a:pt x="52706" y="34079"/>
                    </a:lnTo>
                    <a:lnTo>
                      <a:pt x="53029" y="33880"/>
                    </a:lnTo>
                    <a:lnTo>
                      <a:pt x="53376" y="33682"/>
                    </a:lnTo>
                    <a:lnTo>
                      <a:pt x="53723" y="33508"/>
                    </a:lnTo>
                    <a:lnTo>
                      <a:pt x="54095" y="33310"/>
                    </a:lnTo>
                    <a:lnTo>
                      <a:pt x="54889" y="32987"/>
                    </a:lnTo>
                    <a:lnTo>
                      <a:pt x="55757" y="32665"/>
                    </a:lnTo>
                    <a:lnTo>
                      <a:pt x="56650" y="32367"/>
                    </a:lnTo>
                    <a:lnTo>
                      <a:pt x="57617" y="32094"/>
                    </a:lnTo>
                    <a:lnTo>
                      <a:pt x="58609" y="31822"/>
                    </a:lnTo>
                    <a:lnTo>
                      <a:pt x="59601" y="31549"/>
                    </a:lnTo>
                    <a:lnTo>
                      <a:pt x="61685" y="31053"/>
                    </a:lnTo>
                    <a:lnTo>
                      <a:pt x="63768" y="30532"/>
                    </a:lnTo>
                    <a:lnTo>
                      <a:pt x="64785" y="30259"/>
                    </a:lnTo>
                    <a:lnTo>
                      <a:pt x="65802" y="29986"/>
                    </a:lnTo>
                    <a:lnTo>
                      <a:pt x="66769" y="29689"/>
                    </a:lnTo>
                    <a:lnTo>
                      <a:pt x="67687" y="29366"/>
                    </a:lnTo>
                    <a:lnTo>
                      <a:pt x="68555" y="29044"/>
                    </a:lnTo>
                    <a:lnTo>
                      <a:pt x="69398" y="28672"/>
                    </a:lnTo>
                    <a:lnTo>
                      <a:pt x="69770" y="28473"/>
                    </a:lnTo>
                    <a:lnTo>
                      <a:pt x="70142" y="28275"/>
                    </a:lnTo>
                    <a:lnTo>
                      <a:pt x="70489" y="28052"/>
                    </a:lnTo>
                    <a:lnTo>
                      <a:pt x="70812" y="27828"/>
                    </a:lnTo>
                    <a:lnTo>
                      <a:pt x="71134" y="27605"/>
                    </a:lnTo>
                    <a:lnTo>
                      <a:pt x="71407" y="27357"/>
                    </a:lnTo>
                    <a:lnTo>
                      <a:pt x="71680" y="27109"/>
                    </a:lnTo>
                    <a:lnTo>
                      <a:pt x="71928" y="26861"/>
                    </a:lnTo>
                    <a:lnTo>
                      <a:pt x="72151" y="26588"/>
                    </a:lnTo>
                    <a:lnTo>
                      <a:pt x="72325" y="26291"/>
                    </a:lnTo>
                    <a:lnTo>
                      <a:pt x="72498" y="25993"/>
                    </a:lnTo>
                    <a:lnTo>
                      <a:pt x="72623" y="25695"/>
                    </a:lnTo>
                    <a:lnTo>
                      <a:pt x="72747" y="25373"/>
                    </a:lnTo>
                    <a:lnTo>
                      <a:pt x="72821" y="25026"/>
                    </a:lnTo>
                    <a:lnTo>
                      <a:pt x="72846" y="24679"/>
                    </a:lnTo>
                    <a:lnTo>
                      <a:pt x="72871" y="24306"/>
                    </a:lnTo>
                    <a:lnTo>
                      <a:pt x="72871" y="24133"/>
                    </a:lnTo>
                    <a:lnTo>
                      <a:pt x="72846" y="23959"/>
                    </a:lnTo>
                    <a:lnTo>
                      <a:pt x="72796" y="23786"/>
                    </a:lnTo>
                    <a:lnTo>
                      <a:pt x="72747" y="23612"/>
                    </a:lnTo>
                    <a:lnTo>
                      <a:pt x="72598" y="23314"/>
                    </a:lnTo>
                    <a:lnTo>
                      <a:pt x="72399" y="23017"/>
                    </a:lnTo>
                    <a:lnTo>
                      <a:pt x="72151" y="22744"/>
                    </a:lnTo>
                    <a:lnTo>
                      <a:pt x="71854" y="22496"/>
                    </a:lnTo>
                    <a:lnTo>
                      <a:pt x="71506" y="22273"/>
                    </a:lnTo>
                    <a:lnTo>
                      <a:pt x="71110" y="22049"/>
                    </a:lnTo>
                    <a:lnTo>
                      <a:pt x="70663" y="21876"/>
                    </a:lnTo>
                    <a:lnTo>
                      <a:pt x="70192" y="21677"/>
                    </a:lnTo>
                    <a:lnTo>
                      <a:pt x="69671" y="21529"/>
                    </a:lnTo>
                    <a:lnTo>
                      <a:pt x="69101" y="21355"/>
                    </a:lnTo>
                    <a:lnTo>
                      <a:pt x="68505" y="21231"/>
                    </a:lnTo>
                    <a:lnTo>
                      <a:pt x="67885" y="21107"/>
                    </a:lnTo>
                    <a:lnTo>
                      <a:pt x="67216" y="20983"/>
                    </a:lnTo>
                    <a:lnTo>
                      <a:pt x="66521" y="20909"/>
                    </a:lnTo>
                    <a:lnTo>
                      <a:pt x="65033" y="20735"/>
                    </a:lnTo>
                    <a:lnTo>
                      <a:pt x="63446" y="20611"/>
                    </a:lnTo>
                    <a:lnTo>
                      <a:pt x="61784" y="20536"/>
                    </a:lnTo>
                    <a:lnTo>
                      <a:pt x="60023" y="20487"/>
                    </a:lnTo>
                    <a:lnTo>
                      <a:pt x="58212" y="20462"/>
                    </a:lnTo>
                    <a:lnTo>
                      <a:pt x="54442" y="20462"/>
                    </a:lnTo>
                    <a:lnTo>
                      <a:pt x="50598" y="20536"/>
                    </a:lnTo>
                    <a:lnTo>
                      <a:pt x="46778" y="20611"/>
                    </a:lnTo>
                    <a:lnTo>
                      <a:pt x="43107" y="20660"/>
                    </a:lnTo>
                    <a:lnTo>
                      <a:pt x="41347" y="20660"/>
                    </a:lnTo>
                    <a:lnTo>
                      <a:pt x="39685" y="20636"/>
                    </a:lnTo>
                    <a:lnTo>
                      <a:pt x="38097" y="20586"/>
                    </a:lnTo>
                    <a:lnTo>
                      <a:pt x="36634" y="20512"/>
                    </a:lnTo>
                    <a:lnTo>
                      <a:pt x="35295" y="20388"/>
                    </a:lnTo>
                    <a:lnTo>
                      <a:pt x="34650" y="20313"/>
                    </a:lnTo>
                    <a:lnTo>
                      <a:pt x="34079" y="20239"/>
                    </a:lnTo>
                    <a:lnTo>
                      <a:pt x="33509" y="20140"/>
                    </a:lnTo>
                    <a:lnTo>
                      <a:pt x="32988" y="20016"/>
                    </a:lnTo>
                    <a:lnTo>
                      <a:pt x="32517" y="19916"/>
                    </a:lnTo>
                    <a:lnTo>
                      <a:pt x="32095" y="19768"/>
                    </a:lnTo>
                    <a:lnTo>
                      <a:pt x="31698" y="19619"/>
                    </a:lnTo>
                    <a:lnTo>
                      <a:pt x="31376" y="19470"/>
                    </a:lnTo>
                    <a:lnTo>
                      <a:pt x="31078" y="19272"/>
                    </a:lnTo>
                    <a:lnTo>
                      <a:pt x="30830" y="19073"/>
                    </a:lnTo>
                    <a:lnTo>
                      <a:pt x="30632" y="18875"/>
                    </a:lnTo>
                    <a:lnTo>
                      <a:pt x="30483" y="18651"/>
                    </a:lnTo>
                    <a:lnTo>
                      <a:pt x="30409" y="18403"/>
                    </a:lnTo>
                    <a:lnTo>
                      <a:pt x="30384" y="18131"/>
                    </a:lnTo>
                    <a:lnTo>
                      <a:pt x="30409" y="17883"/>
                    </a:lnTo>
                    <a:lnTo>
                      <a:pt x="30483" y="17659"/>
                    </a:lnTo>
                    <a:lnTo>
                      <a:pt x="30607" y="17411"/>
                    </a:lnTo>
                    <a:lnTo>
                      <a:pt x="30781" y="17163"/>
                    </a:lnTo>
                    <a:lnTo>
                      <a:pt x="30979" y="16940"/>
                    </a:lnTo>
                    <a:lnTo>
                      <a:pt x="31252" y="16717"/>
                    </a:lnTo>
                    <a:lnTo>
                      <a:pt x="31550" y="16494"/>
                    </a:lnTo>
                    <a:lnTo>
                      <a:pt x="31872" y="16246"/>
                    </a:lnTo>
                    <a:lnTo>
                      <a:pt x="31301" y="16047"/>
                    </a:lnTo>
                    <a:lnTo>
                      <a:pt x="30805" y="15824"/>
                    </a:lnTo>
                    <a:lnTo>
                      <a:pt x="30384" y="15601"/>
                    </a:lnTo>
                    <a:lnTo>
                      <a:pt x="30037" y="15353"/>
                    </a:lnTo>
                    <a:lnTo>
                      <a:pt x="29888" y="15204"/>
                    </a:lnTo>
                    <a:lnTo>
                      <a:pt x="29739" y="15080"/>
                    </a:lnTo>
                    <a:lnTo>
                      <a:pt x="29640" y="14931"/>
                    </a:lnTo>
                    <a:lnTo>
                      <a:pt x="29541" y="14807"/>
                    </a:lnTo>
                    <a:lnTo>
                      <a:pt x="29466" y="14658"/>
                    </a:lnTo>
                    <a:lnTo>
                      <a:pt x="29416" y="14485"/>
                    </a:lnTo>
                    <a:lnTo>
                      <a:pt x="29392" y="14336"/>
                    </a:lnTo>
                    <a:lnTo>
                      <a:pt x="29367" y="14187"/>
                    </a:lnTo>
                    <a:lnTo>
                      <a:pt x="29392" y="13989"/>
                    </a:lnTo>
                    <a:lnTo>
                      <a:pt x="29441" y="13790"/>
                    </a:lnTo>
                    <a:lnTo>
                      <a:pt x="29516" y="13617"/>
                    </a:lnTo>
                    <a:lnTo>
                      <a:pt x="29615" y="13443"/>
                    </a:lnTo>
                    <a:lnTo>
                      <a:pt x="29764" y="13245"/>
                    </a:lnTo>
                    <a:lnTo>
                      <a:pt x="29913" y="13071"/>
                    </a:lnTo>
                    <a:lnTo>
                      <a:pt x="30111" y="12897"/>
                    </a:lnTo>
                    <a:lnTo>
                      <a:pt x="30309" y="12724"/>
                    </a:lnTo>
                    <a:lnTo>
                      <a:pt x="30805" y="12401"/>
                    </a:lnTo>
                    <a:lnTo>
                      <a:pt x="31401" y="12079"/>
                    </a:lnTo>
                    <a:lnTo>
                      <a:pt x="32046" y="11756"/>
                    </a:lnTo>
                    <a:lnTo>
                      <a:pt x="32790" y="11434"/>
                    </a:lnTo>
                    <a:lnTo>
                      <a:pt x="33583" y="11112"/>
                    </a:lnTo>
                    <a:lnTo>
                      <a:pt x="34451" y="10814"/>
                    </a:lnTo>
                    <a:lnTo>
                      <a:pt x="36312" y="10194"/>
                    </a:lnTo>
                    <a:lnTo>
                      <a:pt x="40330" y="8879"/>
                    </a:lnTo>
                    <a:lnTo>
                      <a:pt x="42363" y="8185"/>
                    </a:lnTo>
                    <a:lnTo>
                      <a:pt x="43356" y="7838"/>
                    </a:lnTo>
                    <a:lnTo>
                      <a:pt x="44348" y="7441"/>
                    </a:lnTo>
                    <a:lnTo>
                      <a:pt x="45290" y="7044"/>
                    </a:lnTo>
                    <a:lnTo>
                      <a:pt x="46183" y="6647"/>
                    </a:lnTo>
                    <a:lnTo>
                      <a:pt x="47051" y="6225"/>
                    </a:lnTo>
                    <a:lnTo>
                      <a:pt x="47845" y="5779"/>
                    </a:lnTo>
                    <a:lnTo>
                      <a:pt x="48564" y="5308"/>
                    </a:lnTo>
                    <a:lnTo>
                      <a:pt x="48911" y="5060"/>
                    </a:lnTo>
                    <a:lnTo>
                      <a:pt x="49234" y="4812"/>
                    </a:lnTo>
                    <a:lnTo>
                      <a:pt x="49531" y="4564"/>
                    </a:lnTo>
                    <a:lnTo>
                      <a:pt x="49804" y="4316"/>
                    </a:lnTo>
                    <a:lnTo>
                      <a:pt x="50077" y="4043"/>
                    </a:lnTo>
                    <a:lnTo>
                      <a:pt x="50300" y="3770"/>
                    </a:lnTo>
                    <a:lnTo>
                      <a:pt x="50523" y="3497"/>
                    </a:lnTo>
                    <a:lnTo>
                      <a:pt x="50697" y="3200"/>
                    </a:lnTo>
                    <a:lnTo>
                      <a:pt x="50871" y="2902"/>
                    </a:lnTo>
                    <a:lnTo>
                      <a:pt x="50995" y="2604"/>
                    </a:lnTo>
                    <a:lnTo>
                      <a:pt x="51094" y="2307"/>
                    </a:lnTo>
                    <a:lnTo>
                      <a:pt x="51168" y="1984"/>
                    </a:lnTo>
                    <a:lnTo>
                      <a:pt x="51218" y="1662"/>
                    </a:lnTo>
                    <a:lnTo>
                      <a:pt x="51243" y="1339"/>
                    </a:lnTo>
                    <a:lnTo>
                      <a:pt x="51193" y="1166"/>
                    </a:lnTo>
                    <a:lnTo>
                      <a:pt x="51119" y="967"/>
                    </a:lnTo>
                    <a:lnTo>
                      <a:pt x="50995" y="794"/>
                    </a:lnTo>
                    <a:lnTo>
                      <a:pt x="50846" y="645"/>
                    </a:lnTo>
                    <a:lnTo>
                      <a:pt x="50647" y="471"/>
                    </a:lnTo>
                    <a:lnTo>
                      <a:pt x="50399" y="298"/>
                    </a:lnTo>
                    <a:lnTo>
                      <a:pt x="50127" y="149"/>
                    </a:lnTo>
                    <a:lnTo>
                      <a:pt x="4980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7"/>
              <p:cNvSpPr/>
              <p:nvPr/>
            </p:nvSpPr>
            <p:spPr>
              <a:xfrm>
                <a:off x="457423" y="2587700"/>
                <a:ext cx="8229600" cy="115354"/>
              </a:xfrm>
              <a:custGeom>
                <a:avLst/>
                <a:gdLst/>
                <a:ahLst/>
                <a:cxnLst/>
                <a:rect l="l" t="t" r="r" b="b"/>
                <a:pathLst>
                  <a:path w="285750" h="8359" extrusionOk="0">
                    <a:moveTo>
                      <a:pt x="0" y="1"/>
                    </a:moveTo>
                    <a:lnTo>
                      <a:pt x="0" y="8359"/>
                    </a:lnTo>
                    <a:lnTo>
                      <a:pt x="285750" y="8359"/>
                    </a:lnTo>
                    <a:lnTo>
                      <a:pt x="2857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" name="Google Shape;170;p17"/>
            <p:cNvSpPr/>
            <p:nvPr/>
          </p:nvSpPr>
          <p:spPr>
            <a:xfrm>
              <a:off x="1309363" y="2016700"/>
              <a:ext cx="266700" cy="266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4976488" y="3029150"/>
              <a:ext cx="266700" cy="266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5482200" y="2887150"/>
              <a:ext cx="266700" cy="266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6334175" y="3398675"/>
              <a:ext cx="266700" cy="266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17"/>
          <p:cNvSpPr txBox="1">
            <a:spLocks noGrp="1"/>
          </p:cNvSpPr>
          <p:nvPr>
            <p:ph type="title"/>
          </p:nvPr>
        </p:nvSpPr>
        <p:spPr>
          <a:xfrm>
            <a:off x="457200" y="892955"/>
            <a:ext cx="8229600" cy="8984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LIVE DEMO!</a:t>
            </a:r>
            <a:endParaRPr sz="3600"/>
          </a:p>
        </p:txBody>
      </p:sp>
      <p:sp>
        <p:nvSpPr>
          <p:cNvPr id="189" name="Google Shape;189;p17"/>
          <p:cNvSpPr/>
          <p:nvPr/>
        </p:nvSpPr>
        <p:spPr>
          <a:xfrm>
            <a:off x="5054422" y="2703050"/>
            <a:ext cx="19858" cy="18492"/>
          </a:xfrm>
          <a:custGeom>
            <a:avLst/>
            <a:gdLst/>
            <a:ahLst/>
            <a:cxnLst/>
            <a:rect l="l" t="t" r="r" b="b"/>
            <a:pathLst>
              <a:path w="1439" h="1340" extrusionOk="0">
                <a:moveTo>
                  <a:pt x="0" y="0"/>
                </a:moveTo>
                <a:lnTo>
                  <a:pt x="323" y="149"/>
                </a:lnTo>
                <a:lnTo>
                  <a:pt x="595" y="298"/>
                </a:lnTo>
                <a:lnTo>
                  <a:pt x="843" y="471"/>
                </a:lnTo>
                <a:lnTo>
                  <a:pt x="1042" y="645"/>
                </a:lnTo>
                <a:lnTo>
                  <a:pt x="1191" y="794"/>
                </a:lnTo>
                <a:lnTo>
                  <a:pt x="1315" y="967"/>
                </a:lnTo>
                <a:lnTo>
                  <a:pt x="1389" y="1166"/>
                </a:lnTo>
                <a:lnTo>
                  <a:pt x="1439" y="1339"/>
                </a:lnTo>
                <a:lnTo>
                  <a:pt x="1414" y="1166"/>
                </a:lnTo>
                <a:lnTo>
                  <a:pt x="1389" y="992"/>
                </a:lnTo>
                <a:lnTo>
                  <a:pt x="1340" y="818"/>
                </a:lnTo>
                <a:lnTo>
                  <a:pt x="1240" y="645"/>
                </a:lnTo>
                <a:lnTo>
                  <a:pt x="1141" y="471"/>
                </a:lnTo>
                <a:lnTo>
                  <a:pt x="1017" y="322"/>
                </a:lnTo>
                <a:lnTo>
                  <a:pt x="868" y="149"/>
                </a:lnTo>
                <a:lnTo>
                  <a:pt x="695" y="0"/>
                </a:lnTo>
                <a:close/>
              </a:path>
            </a:pathLst>
          </a:custGeom>
          <a:solidFill>
            <a:srgbClr val="BBEF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7"/>
          <p:cNvSpPr/>
          <p:nvPr/>
        </p:nvSpPr>
        <p:spPr>
          <a:xfrm>
            <a:off x="5641419" y="2703050"/>
            <a:ext cx="16450" cy="5824"/>
          </a:xfrm>
          <a:custGeom>
            <a:avLst/>
            <a:gdLst/>
            <a:ahLst/>
            <a:cxnLst/>
            <a:rect l="l" t="t" r="r" b="b"/>
            <a:pathLst>
              <a:path w="1192" h="422" extrusionOk="0">
                <a:moveTo>
                  <a:pt x="645" y="0"/>
                </a:moveTo>
                <a:lnTo>
                  <a:pt x="323" y="198"/>
                </a:lnTo>
                <a:lnTo>
                  <a:pt x="1" y="422"/>
                </a:lnTo>
                <a:lnTo>
                  <a:pt x="1191" y="0"/>
                </a:lnTo>
                <a:close/>
              </a:path>
            </a:pathLst>
          </a:custGeom>
          <a:solidFill>
            <a:srgbClr val="BBEFB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436;p20">
            <a:extLst>
              <a:ext uri="{FF2B5EF4-FFF2-40B4-BE49-F238E27FC236}">
                <a16:creationId xmlns:a16="http://schemas.microsoft.com/office/drawing/2014/main" id="{6AE05EAF-C06B-1CFE-5AC4-0E580107C61F}"/>
              </a:ext>
            </a:extLst>
          </p:cNvPr>
          <p:cNvSpPr txBox="1"/>
          <p:nvPr/>
        </p:nvSpPr>
        <p:spPr>
          <a:xfrm>
            <a:off x="3509333" y="2062100"/>
            <a:ext cx="2125334" cy="509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Fira Sans" panose="020B0503050000020004" pitchFamily="34" charset="0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gis2023.bitsei.it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Fira Sans" panose="020B0503050000020004" pitchFamily="34" charset="0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5100200" y="1559775"/>
            <a:ext cx="3771426" cy="16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Tank you for your attention</a:t>
            </a:r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5100306" y="3232124"/>
            <a:ext cx="3586500" cy="791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GIS project</a:t>
            </a:r>
            <a:br>
              <a:rPr lang="en"/>
            </a:br>
            <a:r>
              <a:rPr lang="en"/>
              <a:t>By </a:t>
            </a:r>
            <a:r>
              <a:rPr lang="en" err="1"/>
              <a:t>Cazzaro</a:t>
            </a:r>
            <a:r>
              <a:rPr lang="en"/>
              <a:t> </a:t>
            </a:r>
            <a:r>
              <a:rPr lang="en" err="1"/>
              <a:t>Mirco</a:t>
            </a:r>
            <a:r>
              <a:rPr lang="en"/>
              <a:t> and </a:t>
            </a:r>
            <a:r>
              <a:rPr lang="en" err="1"/>
              <a:t>Boscolo</a:t>
            </a:r>
            <a:r>
              <a:rPr lang="en"/>
              <a:t> Nicola</a:t>
            </a:r>
            <a:endParaRPr/>
          </a:p>
        </p:txBody>
      </p:sp>
      <p:grpSp>
        <p:nvGrpSpPr>
          <p:cNvPr id="48" name="Google Shape;48;p15"/>
          <p:cNvGrpSpPr/>
          <p:nvPr/>
        </p:nvGrpSpPr>
        <p:grpSpPr>
          <a:xfrm>
            <a:off x="457200" y="1671799"/>
            <a:ext cx="4448413" cy="1799899"/>
            <a:chOff x="238125" y="1412250"/>
            <a:chExt cx="7143750" cy="2890475"/>
          </a:xfrm>
        </p:grpSpPr>
        <p:sp>
          <p:nvSpPr>
            <p:cNvPr id="49" name="Google Shape;49;p15"/>
            <p:cNvSpPr/>
            <p:nvPr/>
          </p:nvSpPr>
          <p:spPr>
            <a:xfrm>
              <a:off x="248725" y="1412250"/>
              <a:ext cx="7132375" cy="2890475"/>
            </a:xfrm>
            <a:custGeom>
              <a:avLst/>
              <a:gdLst/>
              <a:ahLst/>
              <a:cxnLst/>
              <a:rect l="l" t="t" r="r" b="b"/>
              <a:pathLst>
                <a:path w="285295" h="115619" fill="none" extrusionOk="0">
                  <a:moveTo>
                    <a:pt x="0" y="0"/>
                  </a:moveTo>
                  <a:lnTo>
                    <a:pt x="0" y="115619"/>
                  </a:lnTo>
                  <a:lnTo>
                    <a:pt x="285294" y="115619"/>
                  </a:lnTo>
                  <a:lnTo>
                    <a:pt x="285294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5"/>
            <p:cNvSpPr/>
            <p:nvPr/>
          </p:nvSpPr>
          <p:spPr>
            <a:xfrm>
              <a:off x="1050850" y="2025900"/>
              <a:ext cx="2782350" cy="851750"/>
            </a:xfrm>
            <a:custGeom>
              <a:avLst/>
              <a:gdLst/>
              <a:ahLst/>
              <a:cxnLst/>
              <a:rect l="l" t="t" r="r" b="b"/>
              <a:pathLst>
                <a:path w="111294" h="34070" extrusionOk="0">
                  <a:moveTo>
                    <a:pt x="41693" y="1"/>
                  </a:moveTo>
                  <a:lnTo>
                    <a:pt x="41354" y="11"/>
                  </a:lnTo>
                  <a:lnTo>
                    <a:pt x="41036" y="22"/>
                  </a:lnTo>
                  <a:lnTo>
                    <a:pt x="40707" y="54"/>
                  </a:lnTo>
                  <a:lnTo>
                    <a:pt x="40389" y="96"/>
                  </a:lnTo>
                  <a:lnTo>
                    <a:pt x="40071" y="149"/>
                  </a:lnTo>
                  <a:lnTo>
                    <a:pt x="39753" y="213"/>
                  </a:lnTo>
                  <a:lnTo>
                    <a:pt x="39445" y="287"/>
                  </a:lnTo>
                  <a:lnTo>
                    <a:pt x="39138" y="372"/>
                  </a:lnTo>
                  <a:lnTo>
                    <a:pt x="38830" y="467"/>
                  </a:lnTo>
                  <a:lnTo>
                    <a:pt x="38534" y="573"/>
                  </a:lnTo>
                  <a:lnTo>
                    <a:pt x="38237" y="690"/>
                  </a:lnTo>
                  <a:lnTo>
                    <a:pt x="37950" y="807"/>
                  </a:lnTo>
                  <a:lnTo>
                    <a:pt x="37664" y="944"/>
                  </a:lnTo>
                  <a:lnTo>
                    <a:pt x="37388" y="1093"/>
                  </a:lnTo>
                  <a:lnTo>
                    <a:pt x="37113" y="1241"/>
                  </a:lnTo>
                  <a:lnTo>
                    <a:pt x="36837" y="1411"/>
                  </a:lnTo>
                  <a:lnTo>
                    <a:pt x="36583" y="1581"/>
                  </a:lnTo>
                  <a:lnTo>
                    <a:pt x="36317" y="1761"/>
                  </a:lnTo>
                  <a:lnTo>
                    <a:pt x="36074" y="1952"/>
                  </a:lnTo>
                  <a:lnTo>
                    <a:pt x="35830" y="2143"/>
                  </a:lnTo>
                  <a:lnTo>
                    <a:pt x="35586" y="2355"/>
                  </a:lnTo>
                  <a:lnTo>
                    <a:pt x="35363" y="2567"/>
                  </a:lnTo>
                  <a:lnTo>
                    <a:pt x="35130" y="2789"/>
                  </a:lnTo>
                  <a:lnTo>
                    <a:pt x="34918" y="3012"/>
                  </a:lnTo>
                  <a:lnTo>
                    <a:pt x="34706" y="3245"/>
                  </a:lnTo>
                  <a:lnTo>
                    <a:pt x="34504" y="3489"/>
                  </a:lnTo>
                  <a:lnTo>
                    <a:pt x="34313" y="3744"/>
                  </a:lnTo>
                  <a:lnTo>
                    <a:pt x="34133" y="3998"/>
                  </a:lnTo>
                  <a:lnTo>
                    <a:pt x="33953" y="4263"/>
                  </a:lnTo>
                  <a:lnTo>
                    <a:pt x="33783" y="4539"/>
                  </a:lnTo>
                  <a:lnTo>
                    <a:pt x="33624" y="4815"/>
                  </a:lnTo>
                  <a:lnTo>
                    <a:pt x="33476" y="5090"/>
                  </a:lnTo>
                  <a:lnTo>
                    <a:pt x="33211" y="4857"/>
                  </a:lnTo>
                  <a:lnTo>
                    <a:pt x="32935" y="4634"/>
                  </a:lnTo>
                  <a:lnTo>
                    <a:pt x="32659" y="4422"/>
                  </a:lnTo>
                  <a:lnTo>
                    <a:pt x="32373" y="4221"/>
                  </a:lnTo>
                  <a:lnTo>
                    <a:pt x="32076" y="4041"/>
                  </a:lnTo>
                  <a:lnTo>
                    <a:pt x="31769" y="3860"/>
                  </a:lnTo>
                  <a:lnTo>
                    <a:pt x="31450" y="3712"/>
                  </a:lnTo>
                  <a:lnTo>
                    <a:pt x="31132" y="3564"/>
                  </a:lnTo>
                  <a:lnTo>
                    <a:pt x="30804" y="3436"/>
                  </a:lnTo>
                  <a:lnTo>
                    <a:pt x="30464" y="3330"/>
                  </a:lnTo>
                  <a:lnTo>
                    <a:pt x="30125" y="3235"/>
                  </a:lnTo>
                  <a:lnTo>
                    <a:pt x="29775" y="3150"/>
                  </a:lnTo>
                  <a:lnTo>
                    <a:pt x="29415" y="3086"/>
                  </a:lnTo>
                  <a:lnTo>
                    <a:pt x="29044" y="3044"/>
                  </a:lnTo>
                  <a:lnTo>
                    <a:pt x="28672" y="3012"/>
                  </a:lnTo>
                  <a:lnTo>
                    <a:pt x="27909" y="3012"/>
                  </a:lnTo>
                  <a:lnTo>
                    <a:pt x="27517" y="3044"/>
                  </a:lnTo>
                  <a:lnTo>
                    <a:pt x="27135" y="3097"/>
                  </a:lnTo>
                  <a:lnTo>
                    <a:pt x="26764" y="3161"/>
                  </a:lnTo>
                  <a:lnTo>
                    <a:pt x="26393" y="3245"/>
                  </a:lnTo>
                  <a:lnTo>
                    <a:pt x="26032" y="3351"/>
                  </a:lnTo>
                  <a:lnTo>
                    <a:pt x="25682" y="3468"/>
                  </a:lnTo>
                  <a:lnTo>
                    <a:pt x="25343" y="3606"/>
                  </a:lnTo>
                  <a:lnTo>
                    <a:pt x="25004" y="3754"/>
                  </a:lnTo>
                  <a:lnTo>
                    <a:pt x="24675" y="3924"/>
                  </a:lnTo>
                  <a:lnTo>
                    <a:pt x="24357" y="4115"/>
                  </a:lnTo>
                  <a:lnTo>
                    <a:pt x="24049" y="4306"/>
                  </a:lnTo>
                  <a:lnTo>
                    <a:pt x="23752" y="4518"/>
                  </a:lnTo>
                  <a:lnTo>
                    <a:pt x="23466" y="4751"/>
                  </a:lnTo>
                  <a:lnTo>
                    <a:pt x="23190" y="4984"/>
                  </a:lnTo>
                  <a:lnTo>
                    <a:pt x="22936" y="5239"/>
                  </a:lnTo>
                  <a:lnTo>
                    <a:pt x="22682" y="5504"/>
                  </a:lnTo>
                  <a:lnTo>
                    <a:pt x="22448" y="5780"/>
                  </a:lnTo>
                  <a:lnTo>
                    <a:pt x="22226" y="6066"/>
                  </a:lnTo>
                  <a:lnTo>
                    <a:pt x="22013" y="6373"/>
                  </a:lnTo>
                  <a:lnTo>
                    <a:pt x="21812" y="6681"/>
                  </a:lnTo>
                  <a:lnTo>
                    <a:pt x="21632" y="6999"/>
                  </a:lnTo>
                  <a:lnTo>
                    <a:pt x="21462" y="7328"/>
                  </a:lnTo>
                  <a:lnTo>
                    <a:pt x="21314" y="7667"/>
                  </a:lnTo>
                  <a:lnTo>
                    <a:pt x="21186" y="8006"/>
                  </a:lnTo>
                  <a:lnTo>
                    <a:pt x="21059" y="8367"/>
                  </a:lnTo>
                  <a:lnTo>
                    <a:pt x="20964" y="8727"/>
                  </a:lnTo>
                  <a:lnTo>
                    <a:pt x="20879" y="9098"/>
                  </a:lnTo>
                  <a:lnTo>
                    <a:pt x="20815" y="9470"/>
                  </a:lnTo>
                  <a:lnTo>
                    <a:pt x="20762" y="9851"/>
                  </a:lnTo>
                  <a:lnTo>
                    <a:pt x="20730" y="10244"/>
                  </a:lnTo>
                  <a:lnTo>
                    <a:pt x="20720" y="10636"/>
                  </a:lnTo>
                  <a:lnTo>
                    <a:pt x="20730" y="10922"/>
                  </a:lnTo>
                  <a:lnTo>
                    <a:pt x="20752" y="11198"/>
                  </a:lnTo>
                  <a:lnTo>
                    <a:pt x="20783" y="11474"/>
                  </a:lnTo>
                  <a:lnTo>
                    <a:pt x="20815" y="11749"/>
                  </a:lnTo>
                  <a:lnTo>
                    <a:pt x="20868" y="12025"/>
                  </a:lnTo>
                  <a:lnTo>
                    <a:pt x="20932" y="12290"/>
                  </a:lnTo>
                  <a:lnTo>
                    <a:pt x="20996" y="12555"/>
                  </a:lnTo>
                  <a:lnTo>
                    <a:pt x="21070" y="12820"/>
                  </a:lnTo>
                  <a:lnTo>
                    <a:pt x="20847" y="12810"/>
                  </a:lnTo>
                  <a:lnTo>
                    <a:pt x="20614" y="12810"/>
                  </a:lnTo>
                  <a:lnTo>
                    <a:pt x="20222" y="12820"/>
                  </a:lnTo>
                  <a:lnTo>
                    <a:pt x="19840" y="12841"/>
                  </a:lnTo>
                  <a:lnTo>
                    <a:pt x="19458" y="12894"/>
                  </a:lnTo>
                  <a:lnTo>
                    <a:pt x="19087" y="12958"/>
                  </a:lnTo>
                  <a:lnTo>
                    <a:pt x="18716" y="13043"/>
                  </a:lnTo>
                  <a:lnTo>
                    <a:pt x="18355" y="13149"/>
                  </a:lnTo>
                  <a:lnTo>
                    <a:pt x="17995" y="13266"/>
                  </a:lnTo>
                  <a:lnTo>
                    <a:pt x="17656" y="13403"/>
                  </a:lnTo>
                  <a:lnTo>
                    <a:pt x="17316" y="13562"/>
                  </a:lnTo>
                  <a:lnTo>
                    <a:pt x="16987" y="13732"/>
                  </a:lnTo>
                  <a:lnTo>
                    <a:pt x="16669" y="13912"/>
                  </a:lnTo>
                  <a:lnTo>
                    <a:pt x="16362" y="14114"/>
                  </a:lnTo>
                  <a:lnTo>
                    <a:pt x="16054" y="14326"/>
                  </a:lnTo>
                  <a:lnTo>
                    <a:pt x="15768" y="14549"/>
                  </a:lnTo>
                  <a:lnTo>
                    <a:pt x="15492" y="14792"/>
                  </a:lnTo>
                  <a:lnTo>
                    <a:pt x="15227" y="15036"/>
                  </a:lnTo>
                  <a:lnTo>
                    <a:pt x="14973" y="15301"/>
                  </a:lnTo>
                  <a:lnTo>
                    <a:pt x="14740" y="15577"/>
                  </a:lnTo>
                  <a:lnTo>
                    <a:pt x="14506" y="15874"/>
                  </a:lnTo>
                  <a:lnTo>
                    <a:pt x="14294" y="16171"/>
                  </a:lnTo>
                  <a:lnTo>
                    <a:pt x="14103" y="16478"/>
                  </a:lnTo>
                  <a:lnTo>
                    <a:pt x="13913" y="16796"/>
                  </a:lnTo>
                  <a:lnTo>
                    <a:pt x="13753" y="17125"/>
                  </a:lnTo>
                  <a:lnTo>
                    <a:pt x="13594" y="17465"/>
                  </a:lnTo>
                  <a:lnTo>
                    <a:pt x="13457" y="17814"/>
                  </a:lnTo>
                  <a:lnTo>
                    <a:pt x="13340" y="18164"/>
                  </a:lnTo>
                  <a:lnTo>
                    <a:pt x="13234" y="18525"/>
                  </a:lnTo>
                  <a:lnTo>
                    <a:pt x="13149" y="18896"/>
                  </a:lnTo>
                  <a:lnTo>
                    <a:pt x="13085" y="19267"/>
                  </a:lnTo>
                  <a:lnTo>
                    <a:pt x="13043" y="19649"/>
                  </a:lnTo>
                  <a:lnTo>
                    <a:pt x="13011" y="20041"/>
                  </a:lnTo>
                  <a:lnTo>
                    <a:pt x="13001" y="20433"/>
                  </a:lnTo>
                  <a:lnTo>
                    <a:pt x="13011" y="20805"/>
                  </a:lnTo>
                  <a:lnTo>
                    <a:pt x="13032" y="21165"/>
                  </a:lnTo>
                  <a:lnTo>
                    <a:pt x="13075" y="21515"/>
                  </a:lnTo>
                  <a:lnTo>
                    <a:pt x="13138" y="21865"/>
                  </a:lnTo>
                  <a:lnTo>
                    <a:pt x="12884" y="21706"/>
                  </a:lnTo>
                  <a:lnTo>
                    <a:pt x="12619" y="21547"/>
                  </a:lnTo>
                  <a:lnTo>
                    <a:pt x="12354" y="21398"/>
                  </a:lnTo>
                  <a:lnTo>
                    <a:pt x="12078" y="21250"/>
                  </a:lnTo>
                  <a:lnTo>
                    <a:pt x="11802" y="21123"/>
                  </a:lnTo>
                  <a:lnTo>
                    <a:pt x="11516" y="21006"/>
                  </a:lnTo>
                  <a:lnTo>
                    <a:pt x="11219" y="20900"/>
                  </a:lnTo>
                  <a:lnTo>
                    <a:pt x="10922" y="20794"/>
                  </a:lnTo>
                  <a:lnTo>
                    <a:pt x="10625" y="20709"/>
                  </a:lnTo>
                  <a:lnTo>
                    <a:pt x="10318" y="20635"/>
                  </a:lnTo>
                  <a:lnTo>
                    <a:pt x="10010" y="20561"/>
                  </a:lnTo>
                  <a:lnTo>
                    <a:pt x="9703" y="20508"/>
                  </a:lnTo>
                  <a:lnTo>
                    <a:pt x="9385" y="20465"/>
                  </a:lnTo>
                  <a:lnTo>
                    <a:pt x="9056" y="20433"/>
                  </a:lnTo>
                  <a:lnTo>
                    <a:pt x="8738" y="20423"/>
                  </a:lnTo>
                  <a:lnTo>
                    <a:pt x="8409" y="20412"/>
                  </a:lnTo>
                  <a:lnTo>
                    <a:pt x="7975" y="20423"/>
                  </a:lnTo>
                  <a:lnTo>
                    <a:pt x="7551" y="20455"/>
                  </a:lnTo>
                  <a:lnTo>
                    <a:pt x="7126" y="20518"/>
                  </a:lnTo>
                  <a:lnTo>
                    <a:pt x="6713" y="20592"/>
                  </a:lnTo>
                  <a:lnTo>
                    <a:pt x="6310" y="20688"/>
                  </a:lnTo>
                  <a:lnTo>
                    <a:pt x="5907" y="20805"/>
                  </a:lnTo>
                  <a:lnTo>
                    <a:pt x="5515" y="20942"/>
                  </a:lnTo>
                  <a:lnTo>
                    <a:pt x="5133" y="21101"/>
                  </a:lnTo>
                  <a:lnTo>
                    <a:pt x="4762" y="21271"/>
                  </a:lnTo>
                  <a:lnTo>
                    <a:pt x="4401" y="21473"/>
                  </a:lnTo>
                  <a:lnTo>
                    <a:pt x="4051" y="21674"/>
                  </a:lnTo>
                  <a:lnTo>
                    <a:pt x="3701" y="21907"/>
                  </a:lnTo>
                  <a:lnTo>
                    <a:pt x="3373" y="22151"/>
                  </a:lnTo>
                  <a:lnTo>
                    <a:pt x="3055" y="22406"/>
                  </a:lnTo>
                  <a:lnTo>
                    <a:pt x="2758" y="22681"/>
                  </a:lnTo>
                  <a:lnTo>
                    <a:pt x="2461" y="22968"/>
                  </a:lnTo>
                  <a:lnTo>
                    <a:pt x="2185" y="23265"/>
                  </a:lnTo>
                  <a:lnTo>
                    <a:pt x="1920" y="23572"/>
                  </a:lnTo>
                  <a:lnTo>
                    <a:pt x="1666" y="23901"/>
                  </a:lnTo>
                  <a:lnTo>
                    <a:pt x="1432" y="24240"/>
                  </a:lnTo>
                  <a:lnTo>
                    <a:pt x="1220" y="24590"/>
                  </a:lnTo>
                  <a:lnTo>
                    <a:pt x="1008" y="24950"/>
                  </a:lnTo>
                  <a:lnTo>
                    <a:pt x="828" y="25322"/>
                  </a:lnTo>
                  <a:lnTo>
                    <a:pt x="658" y="25693"/>
                  </a:lnTo>
                  <a:lnTo>
                    <a:pt x="510" y="26085"/>
                  </a:lnTo>
                  <a:lnTo>
                    <a:pt x="372" y="26477"/>
                  </a:lnTo>
                  <a:lnTo>
                    <a:pt x="266" y="26880"/>
                  </a:lnTo>
                  <a:lnTo>
                    <a:pt x="171" y="27294"/>
                  </a:lnTo>
                  <a:lnTo>
                    <a:pt x="96" y="27718"/>
                  </a:lnTo>
                  <a:lnTo>
                    <a:pt x="43" y="28131"/>
                  </a:lnTo>
                  <a:lnTo>
                    <a:pt x="12" y="28566"/>
                  </a:lnTo>
                  <a:lnTo>
                    <a:pt x="1" y="29001"/>
                  </a:lnTo>
                  <a:lnTo>
                    <a:pt x="1" y="29340"/>
                  </a:lnTo>
                  <a:lnTo>
                    <a:pt x="22" y="29669"/>
                  </a:lnTo>
                  <a:lnTo>
                    <a:pt x="54" y="29998"/>
                  </a:lnTo>
                  <a:lnTo>
                    <a:pt x="107" y="30316"/>
                  </a:lnTo>
                  <a:lnTo>
                    <a:pt x="160" y="30634"/>
                  </a:lnTo>
                  <a:lnTo>
                    <a:pt x="234" y="30941"/>
                  </a:lnTo>
                  <a:lnTo>
                    <a:pt x="319" y="31249"/>
                  </a:lnTo>
                  <a:lnTo>
                    <a:pt x="414" y="31556"/>
                  </a:lnTo>
                  <a:lnTo>
                    <a:pt x="520" y="31864"/>
                  </a:lnTo>
                  <a:lnTo>
                    <a:pt x="637" y="32171"/>
                  </a:lnTo>
                  <a:lnTo>
                    <a:pt x="775" y="32479"/>
                  </a:lnTo>
                  <a:lnTo>
                    <a:pt x="913" y="32786"/>
                  </a:lnTo>
                  <a:lnTo>
                    <a:pt x="1061" y="33104"/>
                  </a:lnTo>
                  <a:lnTo>
                    <a:pt x="1220" y="33423"/>
                  </a:lnTo>
                  <a:lnTo>
                    <a:pt x="1581" y="34069"/>
                  </a:lnTo>
                  <a:lnTo>
                    <a:pt x="109725" y="34069"/>
                  </a:lnTo>
                  <a:lnTo>
                    <a:pt x="110074" y="33423"/>
                  </a:lnTo>
                  <a:lnTo>
                    <a:pt x="110233" y="33104"/>
                  </a:lnTo>
                  <a:lnTo>
                    <a:pt x="110382" y="32786"/>
                  </a:lnTo>
                  <a:lnTo>
                    <a:pt x="110530" y="32479"/>
                  </a:lnTo>
                  <a:lnTo>
                    <a:pt x="110658" y="32171"/>
                  </a:lnTo>
                  <a:lnTo>
                    <a:pt x="110774" y="31864"/>
                  </a:lnTo>
                  <a:lnTo>
                    <a:pt x="110880" y="31556"/>
                  </a:lnTo>
                  <a:lnTo>
                    <a:pt x="110976" y="31249"/>
                  </a:lnTo>
                  <a:lnTo>
                    <a:pt x="111061" y="30941"/>
                  </a:lnTo>
                  <a:lnTo>
                    <a:pt x="111135" y="30634"/>
                  </a:lnTo>
                  <a:lnTo>
                    <a:pt x="111188" y="30316"/>
                  </a:lnTo>
                  <a:lnTo>
                    <a:pt x="111241" y="29998"/>
                  </a:lnTo>
                  <a:lnTo>
                    <a:pt x="111273" y="29669"/>
                  </a:lnTo>
                  <a:lnTo>
                    <a:pt x="111294" y="29340"/>
                  </a:lnTo>
                  <a:lnTo>
                    <a:pt x="111294" y="29001"/>
                  </a:lnTo>
                  <a:lnTo>
                    <a:pt x="111283" y="28566"/>
                  </a:lnTo>
                  <a:lnTo>
                    <a:pt x="111251" y="28131"/>
                  </a:lnTo>
                  <a:lnTo>
                    <a:pt x="111198" y="27718"/>
                  </a:lnTo>
                  <a:lnTo>
                    <a:pt x="111124" y="27294"/>
                  </a:lnTo>
                  <a:lnTo>
                    <a:pt x="111029" y="26880"/>
                  </a:lnTo>
                  <a:lnTo>
                    <a:pt x="110923" y="26477"/>
                  </a:lnTo>
                  <a:lnTo>
                    <a:pt x="110785" y="26085"/>
                  </a:lnTo>
                  <a:lnTo>
                    <a:pt x="110636" y="25693"/>
                  </a:lnTo>
                  <a:lnTo>
                    <a:pt x="110467" y="25322"/>
                  </a:lnTo>
                  <a:lnTo>
                    <a:pt x="110286" y="24950"/>
                  </a:lnTo>
                  <a:lnTo>
                    <a:pt x="110085" y="24590"/>
                  </a:lnTo>
                  <a:lnTo>
                    <a:pt x="109862" y="24240"/>
                  </a:lnTo>
                  <a:lnTo>
                    <a:pt x="109629" y="23901"/>
                  </a:lnTo>
                  <a:lnTo>
                    <a:pt x="109375" y="23572"/>
                  </a:lnTo>
                  <a:lnTo>
                    <a:pt x="109110" y="23265"/>
                  </a:lnTo>
                  <a:lnTo>
                    <a:pt x="108834" y="22968"/>
                  </a:lnTo>
                  <a:lnTo>
                    <a:pt x="108537" y="22681"/>
                  </a:lnTo>
                  <a:lnTo>
                    <a:pt x="108240" y="22406"/>
                  </a:lnTo>
                  <a:lnTo>
                    <a:pt x="107922" y="22151"/>
                  </a:lnTo>
                  <a:lnTo>
                    <a:pt x="107593" y="21907"/>
                  </a:lnTo>
                  <a:lnTo>
                    <a:pt x="107243" y="21674"/>
                  </a:lnTo>
                  <a:lnTo>
                    <a:pt x="106893" y="21473"/>
                  </a:lnTo>
                  <a:lnTo>
                    <a:pt x="106533" y="21271"/>
                  </a:lnTo>
                  <a:lnTo>
                    <a:pt x="106162" y="21101"/>
                  </a:lnTo>
                  <a:lnTo>
                    <a:pt x="105780" y="20942"/>
                  </a:lnTo>
                  <a:lnTo>
                    <a:pt x="105388" y="20805"/>
                  </a:lnTo>
                  <a:lnTo>
                    <a:pt x="104985" y="20688"/>
                  </a:lnTo>
                  <a:lnTo>
                    <a:pt x="104582" y="20592"/>
                  </a:lnTo>
                  <a:lnTo>
                    <a:pt x="104168" y="20518"/>
                  </a:lnTo>
                  <a:lnTo>
                    <a:pt x="103744" y="20455"/>
                  </a:lnTo>
                  <a:lnTo>
                    <a:pt x="103320" y="20423"/>
                  </a:lnTo>
                  <a:lnTo>
                    <a:pt x="102885" y="20412"/>
                  </a:lnTo>
                  <a:lnTo>
                    <a:pt x="102557" y="20423"/>
                  </a:lnTo>
                  <a:lnTo>
                    <a:pt x="102239" y="20433"/>
                  </a:lnTo>
                  <a:lnTo>
                    <a:pt x="101910" y="20465"/>
                  </a:lnTo>
                  <a:lnTo>
                    <a:pt x="101592" y="20508"/>
                  </a:lnTo>
                  <a:lnTo>
                    <a:pt x="101284" y="20561"/>
                  </a:lnTo>
                  <a:lnTo>
                    <a:pt x="100977" y="20635"/>
                  </a:lnTo>
                  <a:lnTo>
                    <a:pt x="100669" y="20709"/>
                  </a:lnTo>
                  <a:lnTo>
                    <a:pt x="100372" y="20794"/>
                  </a:lnTo>
                  <a:lnTo>
                    <a:pt x="100075" y="20900"/>
                  </a:lnTo>
                  <a:lnTo>
                    <a:pt x="99779" y="21006"/>
                  </a:lnTo>
                  <a:lnTo>
                    <a:pt x="99492" y="21123"/>
                  </a:lnTo>
                  <a:lnTo>
                    <a:pt x="99217" y="21250"/>
                  </a:lnTo>
                  <a:lnTo>
                    <a:pt x="98941" y="21398"/>
                  </a:lnTo>
                  <a:lnTo>
                    <a:pt x="98676" y="21547"/>
                  </a:lnTo>
                  <a:lnTo>
                    <a:pt x="98411" y="21706"/>
                  </a:lnTo>
                  <a:lnTo>
                    <a:pt x="98156" y="21865"/>
                  </a:lnTo>
                  <a:lnTo>
                    <a:pt x="98209" y="21515"/>
                  </a:lnTo>
                  <a:lnTo>
                    <a:pt x="98252" y="21165"/>
                  </a:lnTo>
                  <a:lnTo>
                    <a:pt x="98283" y="20805"/>
                  </a:lnTo>
                  <a:lnTo>
                    <a:pt x="98294" y="20433"/>
                  </a:lnTo>
                  <a:lnTo>
                    <a:pt x="98283" y="20041"/>
                  </a:lnTo>
                  <a:lnTo>
                    <a:pt x="98252" y="19649"/>
                  </a:lnTo>
                  <a:lnTo>
                    <a:pt x="98199" y="19267"/>
                  </a:lnTo>
                  <a:lnTo>
                    <a:pt x="98135" y="18896"/>
                  </a:lnTo>
                  <a:lnTo>
                    <a:pt x="98050" y="18525"/>
                  </a:lnTo>
                  <a:lnTo>
                    <a:pt x="97944" y="18164"/>
                  </a:lnTo>
                  <a:lnTo>
                    <a:pt x="97828" y="17814"/>
                  </a:lnTo>
                  <a:lnTo>
                    <a:pt x="97690" y="17465"/>
                  </a:lnTo>
                  <a:lnTo>
                    <a:pt x="97541" y="17125"/>
                  </a:lnTo>
                  <a:lnTo>
                    <a:pt x="97372" y="16796"/>
                  </a:lnTo>
                  <a:lnTo>
                    <a:pt x="97191" y="16478"/>
                  </a:lnTo>
                  <a:lnTo>
                    <a:pt x="96990" y="16171"/>
                  </a:lnTo>
                  <a:lnTo>
                    <a:pt x="96778" y="15874"/>
                  </a:lnTo>
                  <a:lnTo>
                    <a:pt x="96555" y="15577"/>
                  </a:lnTo>
                  <a:lnTo>
                    <a:pt x="96311" y="15301"/>
                  </a:lnTo>
                  <a:lnTo>
                    <a:pt x="96057" y="15036"/>
                  </a:lnTo>
                  <a:lnTo>
                    <a:pt x="95792" y="14792"/>
                  </a:lnTo>
                  <a:lnTo>
                    <a:pt x="95516" y="14549"/>
                  </a:lnTo>
                  <a:lnTo>
                    <a:pt x="95230" y="14326"/>
                  </a:lnTo>
                  <a:lnTo>
                    <a:pt x="94933" y="14114"/>
                  </a:lnTo>
                  <a:lnTo>
                    <a:pt x="94615" y="13912"/>
                  </a:lnTo>
                  <a:lnTo>
                    <a:pt x="94297" y="13732"/>
                  </a:lnTo>
                  <a:lnTo>
                    <a:pt x="93968" y="13562"/>
                  </a:lnTo>
                  <a:lnTo>
                    <a:pt x="93629" y="13403"/>
                  </a:lnTo>
                  <a:lnTo>
                    <a:pt x="93289" y="13266"/>
                  </a:lnTo>
                  <a:lnTo>
                    <a:pt x="92929" y="13149"/>
                  </a:lnTo>
                  <a:lnTo>
                    <a:pt x="92568" y="13043"/>
                  </a:lnTo>
                  <a:lnTo>
                    <a:pt x="92197" y="12958"/>
                  </a:lnTo>
                  <a:lnTo>
                    <a:pt x="91826" y="12894"/>
                  </a:lnTo>
                  <a:lnTo>
                    <a:pt x="91444" y="12841"/>
                  </a:lnTo>
                  <a:lnTo>
                    <a:pt x="91052" y="12820"/>
                  </a:lnTo>
                  <a:lnTo>
                    <a:pt x="90660" y="12810"/>
                  </a:lnTo>
                  <a:lnTo>
                    <a:pt x="90426" y="12810"/>
                  </a:lnTo>
                  <a:lnTo>
                    <a:pt x="90204" y="12820"/>
                  </a:lnTo>
                  <a:lnTo>
                    <a:pt x="90267" y="12555"/>
                  </a:lnTo>
                  <a:lnTo>
                    <a:pt x="90342" y="12290"/>
                  </a:lnTo>
                  <a:lnTo>
                    <a:pt x="90395" y="12025"/>
                  </a:lnTo>
                  <a:lnTo>
                    <a:pt x="90437" y="11749"/>
                  </a:lnTo>
                  <a:lnTo>
                    <a:pt x="90469" y="11474"/>
                  </a:lnTo>
                  <a:lnTo>
                    <a:pt x="90501" y="11198"/>
                  </a:lnTo>
                  <a:lnTo>
                    <a:pt x="90511" y="10922"/>
                  </a:lnTo>
                  <a:lnTo>
                    <a:pt x="90522" y="10636"/>
                  </a:lnTo>
                  <a:lnTo>
                    <a:pt x="90511" y="10244"/>
                  </a:lnTo>
                  <a:lnTo>
                    <a:pt x="90479" y="9851"/>
                  </a:lnTo>
                  <a:lnTo>
                    <a:pt x="90437" y="9470"/>
                  </a:lnTo>
                  <a:lnTo>
                    <a:pt x="90363" y="9098"/>
                  </a:lnTo>
                  <a:lnTo>
                    <a:pt x="90278" y="8727"/>
                  </a:lnTo>
                  <a:lnTo>
                    <a:pt x="90172" y="8367"/>
                  </a:lnTo>
                  <a:lnTo>
                    <a:pt x="90055" y="8006"/>
                  </a:lnTo>
                  <a:lnTo>
                    <a:pt x="89917" y="7667"/>
                  </a:lnTo>
                  <a:lnTo>
                    <a:pt x="89769" y="7328"/>
                  </a:lnTo>
                  <a:lnTo>
                    <a:pt x="89599" y="6999"/>
                  </a:lnTo>
                  <a:lnTo>
                    <a:pt x="89419" y="6681"/>
                  </a:lnTo>
                  <a:lnTo>
                    <a:pt x="89218" y="6373"/>
                  </a:lnTo>
                  <a:lnTo>
                    <a:pt x="89006" y="6066"/>
                  </a:lnTo>
                  <a:lnTo>
                    <a:pt x="88783" y="5780"/>
                  </a:lnTo>
                  <a:lnTo>
                    <a:pt x="88539" y="5504"/>
                  </a:lnTo>
                  <a:lnTo>
                    <a:pt x="88285" y="5239"/>
                  </a:lnTo>
                  <a:lnTo>
                    <a:pt x="88019" y="4984"/>
                  </a:lnTo>
                  <a:lnTo>
                    <a:pt x="87744" y="4751"/>
                  </a:lnTo>
                  <a:lnTo>
                    <a:pt x="87457" y="4518"/>
                  </a:lnTo>
                  <a:lnTo>
                    <a:pt x="87161" y="4306"/>
                  </a:lnTo>
                  <a:lnTo>
                    <a:pt x="86842" y="4115"/>
                  </a:lnTo>
                  <a:lnTo>
                    <a:pt x="86524" y="3924"/>
                  </a:lnTo>
                  <a:lnTo>
                    <a:pt x="86196" y="3754"/>
                  </a:lnTo>
                  <a:lnTo>
                    <a:pt x="85856" y="3606"/>
                  </a:lnTo>
                  <a:lnTo>
                    <a:pt x="85517" y="3468"/>
                  </a:lnTo>
                  <a:lnTo>
                    <a:pt x="85157" y="3351"/>
                  </a:lnTo>
                  <a:lnTo>
                    <a:pt x="84796" y="3245"/>
                  </a:lnTo>
                  <a:lnTo>
                    <a:pt x="84425" y="3161"/>
                  </a:lnTo>
                  <a:lnTo>
                    <a:pt x="84054" y="3097"/>
                  </a:lnTo>
                  <a:lnTo>
                    <a:pt x="83672" y="3044"/>
                  </a:lnTo>
                  <a:lnTo>
                    <a:pt x="83290" y="3012"/>
                  </a:lnTo>
                  <a:lnTo>
                    <a:pt x="82516" y="3012"/>
                  </a:lnTo>
                  <a:lnTo>
                    <a:pt x="82135" y="3044"/>
                  </a:lnTo>
                  <a:lnTo>
                    <a:pt x="81763" y="3086"/>
                  </a:lnTo>
                  <a:lnTo>
                    <a:pt x="81392" y="3150"/>
                  </a:lnTo>
                  <a:lnTo>
                    <a:pt x="81032" y="3235"/>
                  </a:lnTo>
                  <a:lnTo>
                    <a:pt x="80671" y="3330"/>
                  </a:lnTo>
                  <a:lnTo>
                    <a:pt x="80321" y="3436"/>
                  </a:lnTo>
                  <a:lnTo>
                    <a:pt x="79971" y="3564"/>
                  </a:lnTo>
                  <a:lnTo>
                    <a:pt x="79643" y="3712"/>
                  </a:lnTo>
                  <a:lnTo>
                    <a:pt x="79314" y="3860"/>
                  </a:lnTo>
                  <a:lnTo>
                    <a:pt x="78996" y="4041"/>
                  </a:lnTo>
                  <a:lnTo>
                    <a:pt x="78678" y="4221"/>
                  </a:lnTo>
                  <a:lnTo>
                    <a:pt x="78381" y="4422"/>
                  </a:lnTo>
                  <a:lnTo>
                    <a:pt x="78095" y="4634"/>
                  </a:lnTo>
                  <a:lnTo>
                    <a:pt x="77819" y="4857"/>
                  </a:lnTo>
                  <a:lnTo>
                    <a:pt x="77554" y="5090"/>
                  </a:lnTo>
                  <a:lnTo>
                    <a:pt x="77405" y="4815"/>
                  </a:lnTo>
                  <a:lnTo>
                    <a:pt x="77246" y="4539"/>
                  </a:lnTo>
                  <a:lnTo>
                    <a:pt x="77066" y="4263"/>
                  </a:lnTo>
                  <a:lnTo>
                    <a:pt x="76886" y="3998"/>
                  </a:lnTo>
                  <a:lnTo>
                    <a:pt x="76695" y="3744"/>
                  </a:lnTo>
                  <a:lnTo>
                    <a:pt x="76494" y="3489"/>
                  </a:lnTo>
                  <a:lnTo>
                    <a:pt x="76281" y="3245"/>
                  </a:lnTo>
                  <a:lnTo>
                    <a:pt x="76069" y="3012"/>
                  </a:lnTo>
                  <a:lnTo>
                    <a:pt x="75836" y="2789"/>
                  </a:lnTo>
                  <a:lnTo>
                    <a:pt x="75603" y="2567"/>
                  </a:lnTo>
                  <a:lnTo>
                    <a:pt x="75370" y="2355"/>
                  </a:lnTo>
                  <a:lnTo>
                    <a:pt x="75115" y="2143"/>
                  </a:lnTo>
                  <a:lnTo>
                    <a:pt x="74861" y="1952"/>
                  </a:lnTo>
                  <a:lnTo>
                    <a:pt x="74596" y="1761"/>
                  </a:lnTo>
                  <a:lnTo>
                    <a:pt x="74330" y="1581"/>
                  </a:lnTo>
                  <a:lnTo>
                    <a:pt x="74055" y="1411"/>
                  </a:lnTo>
                  <a:lnTo>
                    <a:pt x="73769" y="1241"/>
                  </a:lnTo>
                  <a:lnTo>
                    <a:pt x="73482" y="1093"/>
                  </a:lnTo>
                  <a:lnTo>
                    <a:pt x="73196" y="944"/>
                  </a:lnTo>
                  <a:lnTo>
                    <a:pt x="72899" y="807"/>
                  </a:lnTo>
                  <a:lnTo>
                    <a:pt x="72592" y="690"/>
                  </a:lnTo>
                  <a:lnTo>
                    <a:pt x="72284" y="573"/>
                  </a:lnTo>
                  <a:lnTo>
                    <a:pt x="71977" y="467"/>
                  </a:lnTo>
                  <a:lnTo>
                    <a:pt x="71669" y="372"/>
                  </a:lnTo>
                  <a:lnTo>
                    <a:pt x="71351" y="287"/>
                  </a:lnTo>
                  <a:lnTo>
                    <a:pt x="71033" y="213"/>
                  </a:lnTo>
                  <a:lnTo>
                    <a:pt x="70704" y="149"/>
                  </a:lnTo>
                  <a:lnTo>
                    <a:pt x="70386" y="96"/>
                  </a:lnTo>
                  <a:lnTo>
                    <a:pt x="70057" y="54"/>
                  </a:lnTo>
                  <a:lnTo>
                    <a:pt x="69729" y="22"/>
                  </a:lnTo>
                  <a:lnTo>
                    <a:pt x="69400" y="11"/>
                  </a:lnTo>
                  <a:lnTo>
                    <a:pt x="69071" y="1"/>
                  </a:lnTo>
                  <a:lnTo>
                    <a:pt x="69071" y="64"/>
                  </a:lnTo>
                  <a:lnTo>
                    <a:pt x="69273" y="64"/>
                  </a:lnTo>
                  <a:lnTo>
                    <a:pt x="68933" y="75"/>
                  </a:lnTo>
                  <a:lnTo>
                    <a:pt x="68594" y="86"/>
                  </a:lnTo>
                  <a:lnTo>
                    <a:pt x="68265" y="117"/>
                  </a:lnTo>
                  <a:lnTo>
                    <a:pt x="67937" y="160"/>
                  </a:lnTo>
                  <a:lnTo>
                    <a:pt x="67608" y="213"/>
                  </a:lnTo>
                  <a:lnTo>
                    <a:pt x="67290" y="276"/>
                  </a:lnTo>
                  <a:lnTo>
                    <a:pt x="66961" y="340"/>
                  </a:lnTo>
                  <a:lnTo>
                    <a:pt x="66654" y="425"/>
                  </a:lnTo>
                  <a:lnTo>
                    <a:pt x="66346" y="520"/>
                  </a:lnTo>
                  <a:lnTo>
                    <a:pt x="66039" y="626"/>
                  </a:lnTo>
                  <a:lnTo>
                    <a:pt x="65731" y="743"/>
                  </a:lnTo>
                  <a:lnTo>
                    <a:pt x="65434" y="860"/>
                  </a:lnTo>
                  <a:lnTo>
                    <a:pt x="65148" y="997"/>
                  </a:lnTo>
                  <a:lnTo>
                    <a:pt x="64862" y="1135"/>
                  </a:lnTo>
                  <a:lnTo>
                    <a:pt x="64586" y="1294"/>
                  </a:lnTo>
                  <a:lnTo>
                    <a:pt x="64310" y="1453"/>
                  </a:lnTo>
                  <a:lnTo>
                    <a:pt x="64045" y="1623"/>
                  </a:lnTo>
                  <a:lnTo>
                    <a:pt x="63780" y="1803"/>
                  </a:lnTo>
                  <a:lnTo>
                    <a:pt x="63526" y="1984"/>
                  </a:lnTo>
                  <a:lnTo>
                    <a:pt x="63282" y="2185"/>
                  </a:lnTo>
                  <a:lnTo>
                    <a:pt x="63038" y="2387"/>
                  </a:lnTo>
                  <a:lnTo>
                    <a:pt x="62805" y="2599"/>
                  </a:lnTo>
                  <a:lnTo>
                    <a:pt x="62582" y="2821"/>
                  </a:lnTo>
                  <a:lnTo>
                    <a:pt x="62359" y="3044"/>
                  </a:lnTo>
                  <a:lnTo>
                    <a:pt x="62147" y="3277"/>
                  </a:lnTo>
                  <a:lnTo>
                    <a:pt x="61946" y="3521"/>
                  </a:lnTo>
                  <a:lnTo>
                    <a:pt x="61744" y="3765"/>
                  </a:lnTo>
                  <a:lnTo>
                    <a:pt x="61564" y="4019"/>
                  </a:lnTo>
                  <a:lnTo>
                    <a:pt x="61384" y="4285"/>
                  </a:lnTo>
                  <a:lnTo>
                    <a:pt x="61214" y="4550"/>
                  </a:lnTo>
                  <a:lnTo>
                    <a:pt x="61055" y="4825"/>
                  </a:lnTo>
                  <a:lnTo>
                    <a:pt x="60896" y="5101"/>
                  </a:lnTo>
                  <a:lnTo>
                    <a:pt x="60673" y="4900"/>
                  </a:lnTo>
                  <a:lnTo>
                    <a:pt x="60440" y="4698"/>
                  </a:lnTo>
                  <a:lnTo>
                    <a:pt x="60186" y="4518"/>
                  </a:lnTo>
                  <a:lnTo>
                    <a:pt x="59942" y="4338"/>
                  </a:lnTo>
                  <a:lnTo>
                    <a:pt x="59677" y="4168"/>
                  </a:lnTo>
                  <a:lnTo>
                    <a:pt x="59412" y="4009"/>
                  </a:lnTo>
                  <a:lnTo>
                    <a:pt x="59136" y="3860"/>
                  </a:lnTo>
                  <a:lnTo>
                    <a:pt x="58860" y="3733"/>
                  </a:lnTo>
                  <a:lnTo>
                    <a:pt x="58574" y="3606"/>
                  </a:lnTo>
                  <a:lnTo>
                    <a:pt x="58277" y="3489"/>
                  </a:lnTo>
                  <a:lnTo>
                    <a:pt x="57980" y="3394"/>
                  </a:lnTo>
                  <a:lnTo>
                    <a:pt x="57673" y="3298"/>
                  </a:lnTo>
                  <a:lnTo>
                    <a:pt x="57365" y="3224"/>
                  </a:lnTo>
                  <a:lnTo>
                    <a:pt x="57058" y="3161"/>
                  </a:lnTo>
                  <a:lnTo>
                    <a:pt x="56740" y="3108"/>
                  </a:lnTo>
                  <a:lnTo>
                    <a:pt x="56411" y="3076"/>
                  </a:lnTo>
                  <a:lnTo>
                    <a:pt x="56379" y="3076"/>
                  </a:lnTo>
                  <a:lnTo>
                    <a:pt x="56125" y="3055"/>
                  </a:lnTo>
                  <a:lnTo>
                    <a:pt x="56018" y="3055"/>
                  </a:lnTo>
                  <a:lnTo>
                    <a:pt x="55912" y="3076"/>
                  </a:lnTo>
                  <a:lnTo>
                    <a:pt x="55806" y="3086"/>
                  </a:lnTo>
                  <a:lnTo>
                    <a:pt x="55700" y="3097"/>
                  </a:lnTo>
                  <a:lnTo>
                    <a:pt x="55690" y="3108"/>
                  </a:lnTo>
                  <a:lnTo>
                    <a:pt x="55679" y="3129"/>
                  </a:lnTo>
                  <a:lnTo>
                    <a:pt x="55669" y="3150"/>
                  </a:lnTo>
                  <a:lnTo>
                    <a:pt x="55658" y="3161"/>
                  </a:lnTo>
                  <a:lnTo>
                    <a:pt x="55637" y="3161"/>
                  </a:lnTo>
                  <a:lnTo>
                    <a:pt x="55626" y="3150"/>
                  </a:lnTo>
                  <a:lnTo>
                    <a:pt x="55616" y="3129"/>
                  </a:lnTo>
                  <a:lnTo>
                    <a:pt x="55605" y="3108"/>
                  </a:lnTo>
                  <a:lnTo>
                    <a:pt x="55594" y="3097"/>
                  </a:lnTo>
                  <a:lnTo>
                    <a:pt x="55382" y="3086"/>
                  </a:lnTo>
                  <a:lnTo>
                    <a:pt x="54884" y="3086"/>
                  </a:lnTo>
                  <a:lnTo>
                    <a:pt x="54566" y="3129"/>
                  </a:lnTo>
                  <a:lnTo>
                    <a:pt x="54248" y="3171"/>
                  </a:lnTo>
                  <a:lnTo>
                    <a:pt x="53930" y="3235"/>
                  </a:lnTo>
                  <a:lnTo>
                    <a:pt x="53622" y="3320"/>
                  </a:lnTo>
                  <a:lnTo>
                    <a:pt x="53315" y="3404"/>
                  </a:lnTo>
                  <a:lnTo>
                    <a:pt x="53018" y="3500"/>
                  </a:lnTo>
                  <a:lnTo>
                    <a:pt x="52721" y="3617"/>
                  </a:lnTo>
                  <a:lnTo>
                    <a:pt x="52435" y="3733"/>
                  </a:lnTo>
                  <a:lnTo>
                    <a:pt x="52159" y="3871"/>
                  </a:lnTo>
                  <a:lnTo>
                    <a:pt x="51883" y="4019"/>
                  </a:lnTo>
                  <a:lnTo>
                    <a:pt x="51618" y="4178"/>
                  </a:lnTo>
                  <a:lnTo>
                    <a:pt x="51364" y="4338"/>
                  </a:lnTo>
                  <a:lnTo>
                    <a:pt x="51109" y="4518"/>
                  </a:lnTo>
                  <a:lnTo>
                    <a:pt x="50865" y="4709"/>
                  </a:lnTo>
                  <a:lnTo>
                    <a:pt x="50621" y="4900"/>
                  </a:lnTo>
                  <a:lnTo>
                    <a:pt x="50399" y="5112"/>
                  </a:lnTo>
                  <a:lnTo>
                    <a:pt x="50240" y="4825"/>
                  </a:lnTo>
                  <a:lnTo>
                    <a:pt x="50081" y="4560"/>
                  </a:lnTo>
                  <a:lnTo>
                    <a:pt x="49911" y="4285"/>
                  </a:lnTo>
                  <a:lnTo>
                    <a:pt x="49731" y="4030"/>
                  </a:lnTo>
                  <a:lnTo>
                    <a:pt x="49550" y="3765"/>
                  </a:lnTo>
                  <a:lnTo>
                    <a:pt x="49349" y="3521"/>
                  </a:lnTo>
                  <a:lnTo>
                    <a:pt x="49147" y="3277"/>
                  </a:lnTo>
                  <a:lnTo>
                    <a:pt x="48935" y="3044"/>
                  </a:lnTo>
                  <a:lnTo>
                    <a:pt x="48723" y="2821"/>
                  </a:lnTo>
                  <a:lnTo>
                    <a:pt x="48490" y="2599"/>
                  </a:lnTo>
                  <a:lnTo>
                    <a:pt x="48257" y="2387"/>
                  </a:lnTo>
                  <a:lnTo>
                    <a:pt x="48013" y="2185"/>
                  </a:lnTo>
                  <a:lnTo>
                    <a:pt x="47769" y="1994"/>
                  </a:lnTo>
                  <a:lnTo>
                    <a:pt x="47515" y="1803"/>
                  </a:lnTo>
                  <a:lnTo>
                    <a:pt x="47249" y="1623"/>
                  </a:lnTo>
                  <a:lnTo>
                    <a:pt x="46984" y="1453"/>
                  </a:lnTo>
                  <a:lnTo>
                    <a:pt x="46709" y="1294"/>
                  </a:lnTo>
                  <a:lnTo>
                    <a:pt x="46433" y="1146"/>
                  </a:lnTo>
                  <a:lnTo>
                    <a:pt x="46147" y="997"/>
                  </a:lnTo>
                  <a:lnTo>
                    <a:pt x="45860" y="860"/>
                  </a:lnTo>
                  <a:lnTo>
                    <a:pt x="45564" y="743"/>
                  </a:lnTo>
                  <a:lnTo>
                    <a:pt x="45256" y="626"/>
                  </a:lnTo>
                  <a:lnTo>
                    <a:pt x="44959" y="520"/>
                  </a:lnTo>
                  <a:lnTo>
                    <a:pt x="44641" y="425"/>
                  </a:lnTo>
                  <a:lnTo>
                    <a:pt x="44334" y="340"/>
                  </a:lnTo>
                  <a:lnTo>
                    <a:pt x="44015" y="276"/>
                  </a:lnTo>
                  <a:lnTo>
                    <a:pt x="43687" y="213"/>
                  </a:lnTo>
                  <a:lnTo>
                    <a:pt x="43358" y="160"/>
                  </a:lnTo>
                  <a:lnTo>
                    <a:pt x="43029" y="117"/>
                  </a:lnTo>
                  <a:lnTo>
                    <a:pt x="42701" y="86"/>
                  </a:lnTo>
                  <a:lnTo>
                    <a:pt x="42361" y="75"/>
                  </a:lnTo>
                  <a:lnTo>
                    <a:pt x="42022" y="64"/>
                  </a:lnTo>
                  <a:lnTo>
                    <a:pt x="41693" y="64"/>
                  </a:lnTo>
                  <a:lnTo>
                    <a:pt x="416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5"/>
            <p:cNvSpPr/>
            <p:nvPr/>
          </p:nvSpPr>
          <p:spPr>
            <a:xfrm>
              <a:off x="5167875" y="1915625"/>
              <a:ext cx="2214000" cy="851750"/>
            </a:xfrm>
            <a:custGeom>
              <a:avLst/>
              <a:gdLst/>
              <a:ahLst/>
              <a:cxnLst/>
              <a:rect l="l" t="t" r="r" b="b"/>
              <a:pathLst>
                <a:path w="88560" h="34070" extrusionOk="0">
                  <a:moveTo>
                    <a:pt x="41619" y="1"/>
                  </a:moveTo>
                  <a:lnTo>
                    <a:pt x="41290" y="22"/>
                  </a:lnTo>
                  <a:lnTo>
                    <a:pt x="40962" y="54"/>
                  </a:lnTo>
                  <a:lnTo>
                    <a:pt x="40643" y="86"/>
                  </a:lnTo>
                  <a:lnTo>
                    <a:pt x="40325" y="139"/>
                  </a:lnTo>
                  <a:lnTo>
                    <a:pt x="40007" y="202"/>
                  </a:lnTo>
                  <a:lnTo>
                    <a:pt x="39689" y="276"/>
                  </a:lnTo>
                  <a:lnTo>
                    <a:pt x="39371" y="361"/>
                  </a:lnTo>
                  <a:lnTo>
                    <a:pt x="39064" y="457"/>
                  </a:lnTo>
                  <a:lnTo>
                    <a:pt x="38767" y="563"/>
                  </a:lnTo>
                  <a:lnTo>
                    <a:pt x="38470" y="679"/>
                  </a:lnTo>
                  <a:lnTo>
                    <a:pt x="38173" y="807"/>
                  </a:lnTo>
                  <a:lnTo>
                    <a:pt x="37876" y="944"/>
                  </a:lnTo>
                  <a:lnTo>
                    <a:pt x="37590" y="1082"/>
                  </a:lnTo>
                  <a:lnTo>
                    <a:pt x="37314" y="1241"/>
                  </a:lnTo>
                  <a:lnTo>
                    <a:pt x="37038" y="1400"/>
                  </a:lnTo>
                  <a:lnTo>
                    <a:pt x="36773" y="1570"/>
                  </a:lnTo>
                  <a:lnTo>
                    <a:pt x="36508" y="1750"/>
                  </a:lnTo>
                  <a:lnTo>
                    <a:pt x="36254" y="1941"/>
                  </a:lnTo>
                  <a:lnTo>
                    <a:pt x="35999" y="2143"/>
                  </a:lnTo>
                  <a:lnTo>
                    <a:pt x="35755" y="2344"/>
                  </a:lnTo>
                  <a:lnTo>
                    <a:pt x="35522" y="2556"/>
                  </a:lnTo>
                  <a:lnTo>
                    <a:pt x="35289" y="2779"/>
                  </a:lnTo>
                  <a:lnTo>
                    <a:pt x="35066" y="3012"/>
                  </a:lnTo>
                  <a:lnTo>
                    <a:pt x="34854" y="3245"/>
                  </a:lnTo>
                  <a:lnTo>
                    <a:pt x="34653" y="3489"/>
                  </a:lnTo>
                  <a:lnTo>
                    <a:pt x="34451" y="3744"/>
                  </a:lnTo>
                  <a:lnTo>
                    <a:pt x="34271" y="3998"/>
                  </a:lnTo>
                  <a:lnTo>
                    <a:pt x="34091" y="4263"/>
                  </a:lnTo>
                  <a:lnTo>
                    <a:pt x="33921" y="4528"/>
                  </a:lnTo>
                  <a:lnTo>
                    <a:pt x="33751" y="4804"/>
                  </a:lnTo>
                  <a:lnTo>
                    <a:pt x="33603" y="5090"/>
                  </a:lnTo>
                  <a:lnTo>
                    <a:pt x="33338" y="4857"/>
                  </a:lnTo>
                  <a:lnTo>
                    <a:pt x="33073" y="4624"/>
                  </a:lnTo>
                  <a:lnTo>
                    <a:pt x="32786" y="4412"/>
                  </a:lnTo>
                  <a:lnTo>
                    <a:pt x="32500" y="4221"/>
                  </a:lnTo>
                  <a:lnTo>
                    <a:pt x="32203" y="4030"/>
                  </a:lnTo>
                  <a:lnTo>
                    <a:pt x="31896" y="3860"/>
                  </a:lnTo>
                  <a:lnTo>
                    <a:pt x="31578" y="3701"/>
                  </a:lnTo>
                  <a:lnTo>
                    <a:pt x="31249" y="3564"/>
                  </a:lnTo>
                  <a:lnTo>
                    <a:pt x="30920" y="3436"/>
                  </a:lnTo>
                  <a:lnTo>
                    <a:pt x="30581" y="3320"/>
                  </a:lnTo>
                  <a:lnTo>
                    <a:pt x="30242" y="3224"/>
                  </a:lnTo>
                  <a:lnTo>
                    <a:pt x="29881" y="3150"/>
                  </a:lnTo>
                  <a:lnTo>
                    <a:pt x="29520" y="3086"/>
                  </a:lnTo>
                  <a:lnTo>
                    <a:pt x="29160" y="3033"/>
                  </a:lnTo>
                  <a:lnTo>
                    <a:pt x="28789" y="3012"/>
                  </a:lnTo>
                  <a:lnTo>
                    <a:pt x="28407" y="3002"/>
                  </a:lnTo>
                  <a:lnTo>
                    <a:pt x="28015" y="3012"/>
                  </a:lnTo>
                  <a:lnTo>
                    <a:pt x="27622" y="3044"/>
                  </a:lnTo>
                  <a:lnTo>
                    <a:pt x="27241" y="3086"/>
                  </a:lnTo>
                  <a:lnTo>
                    <a:pt x="26870" y="3161"/>
                  </a:lnTo>
                  <a:lnTo>
                    <a:pt x="26499" y="3245"/>
                  </a:lnTo>
                  <a:lnTo>
                    <a:pt x="26138" y="3341"/>
                  </a:lnTo>
                  <a:lnTo>
                    <a:pt x="25788" y="3468"/>
                  </a:lnTo>
                  <a:lnTo>
                    <a:pt x="25438" y="3606"/>
                  </a:lnTo>
                  <a:lnTo>
                    <a:pt x="25099" y="3754"/>
                  </a:lnTo>
                  <a:lnTo>
                    <a:pt x="24770" y="3924"/>
                  </a:lnTo>
                  <a:lnTo>
                    <a:pt x="24452" y="4104"/>
                  </a:lnTo>
                  <a:lnTo>
                    <a:pt x="24145" y="4306"/>
                  </a:lnTo>
                  <a:lnTo>
                    <a:pt x="23848" y="4518"/>
                  </a:lnTo>
                  <a:lnTo>
                    <a:pt x="23551" y="4740"/>
                  </a:lnTo>
                  <a:lnTo>
                    <a:pt x="23275" y="4984"/>
                  </a:lnTo>
                  <a:lnTo>
                    <a:pt x="23010" y="5239"/>
                  </a:lnTo>
                  <a:lnTo>
                    <a:pt x="22766" y="5504"/>
                  </a:lnTo>
                  <a:lnTo>
                    <a:pt x="22522" y="5780"/>
                  </a:lnTo>
                  <a:lnTo>
                    <a:pt x="22300" y="6066"/>
                  </a:lnTo>
                  <a:lnTo>
                    <a:pt x="22088" y="6363"/>
                  </a:lnTo>
                  <a:lnTo>
                    <a:pt x="21886" y="6670"/>
                  </a:lnTo>
                  <a:lnTo>
                    <a:pt x="21695" y="6988"/>
                  </a:lnTo>
                  <a:lnTo>
                    <a:pt x="21536" y="7317"/>
                  </a:lnTo>
                  <a:lnTo>
                    <a:pt x="21377" y="7656"/>
                  </a:lnTo>
                  <a:lnTo>
                    <a:pt x="21239" y="8006"/>
                  </a:lnTo>
                  <a:lnTo>
                    <a:pt x="21123" y="8356"/>
                  </a:lnTo>
                  <a:lnTo>
                    <a:pt x="21017" y="8727"/>
                  </a:lnTo>
                  <a:lnTo>
                    <a:pt x="20932" y="9088"/>
                  </a:lnTo>
                  <a:lnTo>
                    <a:pt x="20868" y="9470"/>
                  </a:lnTo>
                  <a:lnTo>
                    <a:pt x="20815" y="9851"/>
                  </a:lnTo>
                  <a:lnTo>
                    <a:pt x="20794" y="10233"/>
                  </a:lnTo>
                  <a:lnTo>
                    <a:pt x="20783" y="10625"/>
                  </a:lnTo>
                  <a:lnTo>
                    <a:pt x="20783" y="10912"/>
                  </a:lnTo>
                  <a:lnTo>
                    <a:pt x="20805" y="11198"/>
                  </a:lnTo>
                  <a:lnTo>
                    <a:pt x="20826" y="11474"/>
                  </a:lnTo>
                  <a:lnTo>
                    <a:pt x="20858" y="11749"/>
                  </a:lnTo>
                  <a:lnTo>
                    <a:pt x="20911" y="12025"/>
                  </a:lnTo>
                  <a:lnTo>
                    <a:pt x="20964" y="12290"/>
                  </a:lnTo>
                  <a:lnTo>
                    <a:pt x="21027" y="12555"/>
                  </a:lnTo>
                  <a:lnTo>
                    <a:pt x="21101" y="12820"/>
                  </a:lnTo>
                  <a:lnTo>
                    <a:pt x="20868" y="12810"/>
                  </a:lnTo>
                  <a:lnTo>
                    <a:pt x="20635" y="12799"/>
                  </a:lnTo>
                  <a:lnTo>
                    <a:pt x="20243" y="12810"/>
                  </a:lnTo>
                  <a:lnTo>
                    <a:pt x="19850" y="12841"/>
                  </a:lnTo>
                  <a:lnTo>
                    <a:pt x="19469" y="12894"/>
                  </a:lnTo>
                  <a:lnTo>
                    <a:pt x="19097" y="12958"/>
                  </a:lnTo>
                  <a:lnTo>
                    <a:pt x="18726" y="13043"/>
                  </a:lnTo>
                  <a:lnTo>
                    <a:pt x="18366" y="13149"/>
                  </a:lnTo>
                  <a:lnTo>
                    <a:pt x="18016" y="13266"/>
                  </a:lnTo>
                  <a:lnTo>
                    <a:pt x="17666" y="13403"/>
                  </a:lnTo>
                  <a:lnTo>
                    <a:pt x="17327" y="13552"/>
                  </a:lnTo>
                  <a:lnTo>
                    <a:pt x="16998" y="13722"/>
                  </a:lnTo>
                  <a:lnTo>
                    <a:pt x="16680" y="13902"/>
                  </a:lnTo>
                  <a:lnTo>
                    <a:pt x="16372" y="14103"/>
                  </a:lnTo>
                  <a:lnTo>
                    <a:pt x="16075" y="14315"/>
                  </a:lnTo>
                  <a:lnTo>
                    <a:pt x="15779" y="14538"/>
                  </a:lnTo>
                  <a:lnTo>
                    <a:pt x="15503" y="14782"/>
                  </a:lnTo>
                  <a:lnTo>
                    <a:pt x="15238" y="15036"/>
                  </a:lnTo>
                  <a:lnTo>
                    <a:pt x="14994" y="15301"/>
                  </a:lnTo>
                  <a:lnTo>
                    <a:pt x="14750" y="15577"/>
                  </a:lnTo>
                  <a:lnTo>
                    <a:pt x="14527" y="15863"/>
                  </a:lnTo>
                  <a:lnTo>
                    <a:pt x="14315" y="16160"/>
                  </a:lnTo>
                  <a:lnTo>
                    <a:pt x="14114" y="16478"/>
                  </a:lnTo>
                  <a:lnTo>
                    <a:pt x="13923" y="16796"/>
                  </a:lnTo>
                  <a:lnTo>
                    <a:pt x="13764" y="17125"/>
                  </a:lnTo>
                  <a:lnTo>
                    <a:pt x="13605" y="17465"/>
                  </a:lnTo>
                  <a:lnTo>
                    <a:pt x="13467" y="17804"/>
                  </a:lnTo>
                  <a:lnTo>
                    <a:pt x="13350" y="18164"/>
                  </a:lnTo>
                  <a:lnTo>
                    <a:pt x="13244" y="18525"/>
                  </a:lnTo>
                  <a:lnTo>
                    <a:pt x="13160" y="18896"/>
                  </a:lnTo>
                  <a:lnTo>
                    <a:pt x="13096" y="19267"/>
                  </a:lnTo>
                  <a:lnTo>
                    <a:pt x="13043" y="19649"/>
                  </a:lnTo>
                  <a:lnTo>
                    <a:pt x="13022" y="20031"/>
                  </a:lnTo>
                  <a:lnTo>
                    <a:pt x="13011" y="20433"/>
                  </a:lnTo>
                  <a:lnTo>
                    <a:pt x="13022" y="20794"/>
                  </a:lnTo>
                  <a:lnTo>
                    <a:pt x="13043" y="21154"/>
                  </a:lnTo>
                  <a:lnTo>
                    <a:pt x="13085" y="21515"/>
                  </a:lnTo>
                  <a:lnTo>
                    <a:pt x="13149" y="21865"/>
                  </a:lnTo>
                  <a:lnTo>
                    <a:pt x="13149" y="21865"/>
                  </a:lnTo>
                  <a:lnTo>
                    <a:pt x="12884" y="21695"/>
                  </a:lnTo>
                  <a:lnTo>
                    <a:pt x="12629" y="21536"/>
                  </a:lnTo>
                  <a:lnTo>
                    <a:pt x="12354" y="21388"/>
                  </a:lnTo>
                  <a:lnTo>
                    <a:pt x="12089" y="21250"/>
                  </a:lnTo>
                  <a:lnTo>
                    <a:pt x="11802" y="21123"/>
                  </a:lnTo>
                  <a:lnTo>
                    <a:pt x="11516" y="20995"/>
                  </a:lnTo>
                  <a:lnTo>
                    <a:pt x="11230" y="20889"/>
                  </a:lnTo>
                  <a:lnTo>
                    <a:pt x="10933" y="20794"/>
                  </a:lnTo>
                  <a:lnTo>
                    <a:pt x="10636" y="20699"/>
                  </a:lnTo>
                  <a:lnTo>
                    <a:pt x="10328" y="20624"/>
                  </a:lnTo>
                  <a:lnTo>
                    <a:pt x="10021" y="20561"/>
                  </a:lnTo>
                  <a:lnTo>
                    <a:pt x="9703" y="20508"/>
                  </a:lnTo>
                  <a:lnTo>
                    <a:pt x="9385" y="20465"/>
                  </a:lnTo>
                  <a:lnTo>
                    <a:pt x="9067" y="20433"/>
                  </a:lnTo>
                  <a:lnTo>
                    <a:pt x="8738" y="20412"/>
                  </a:lnTo>
                  <a:lnTo>
                    <a:pt x="8409" y="20412"/>
                  </a:lnTo>
                  <a:lnTo>
                    <a:pt x="7985" y="20423"/>
                  </a:lnTo>
                  <a:lnTo>
                    <a:pt x="7550" y="20455"/>
                  </a:lnTo>
                  <a:lnTo>
                    <a:pt x="7137" y="20508"/>
                  </a:lnTo>
                  <a:lnTo>
                    <a:pt x="6723" y="20582"/>
                  </a:lnTo>
                  <a:lnTo>
                    <a:pt x="6310" y="20688"/>
                  </a:lnTo>
                  <a:lnTo>
                    <a:pt x="5907" y="20805"/>
                  </a:lnTo>
                  <a:lnTo>
                    <a:pt x="5525" y="20942"/>
                  </a:lnTo>
                  <a:lnTo>
                    <a:pt x="5143" y="21091"/>
                  </a:lnTo>
                  <a:lnTo>
                    <a:pt x="4762" y="21271"/>
                  </a:lnTo>
                  <a:lnTo>
                    <a:pt x="4401" y="21462"/>
                  </a:lnTo>
                  <a:lnTo>
                    <a:pt x="4051" y="21674"/>
                  </a:lnTo>
                  <a:lnTo>
                    <a:pt x="3712" y="21897"/>
                  </a:lnTo>
                  <a:lnTo>
                    <a:pt x="3383" y="22141"/>
                  </a:lnTo>
                  <a:lnTo>
                    <a:pt x="3065" y="22395"/>
                  </a:lnTo>
                  <a:lnTo>
                    <a:pt x="2758" y="22671"/>
                  </a:lnTo>
                  <a:lnTo>
                    <a:pt x="2461" y="22957"/>
                  </a:lnTo>
                  <a:lnTo>
                    <a:pt x="2185" y="23254"/>
                  </a:lnTo>
                  <a:lnTo>
                    <a:pt x="1920" y="23572"/>
                  </a:lnTo>
                  <a:lnTo>
                    <a:pt x="1676" y="23901"/>
                  </a:lnTo>
                  <a:lnTo>
                    <a:pt x="1443" y="24229"/>
                  </a:lnTo>
                  <a:lnTo>
                    <a:pt x="1220" y="24579"/>
                  </a:lnTo>
                  <a:lnTo>
                    <a:pt x="1019" y="24940"/>
                  </a:lnTo>
                  <a:lnTo>
                    <a:pt x="828" y="25311"/>
                  </a:lnTo>
                  <a:lnTo>
                    <a:pt x="658" y="25693"/>
                  </a:lnTo>
                  <a:lnTo>
                    <a:pt x="510" y="26074"/>
                  </a:lnTo>
                  <a:lnTo>
                    <a:pt x="382" y="26477"/>
                  </a:lnTo>
                  <a:lnTo>
                    <a:pt x="266" y="26880"/>
                  </a:lnTo>
                  <a:lnTo>
                    <a:pt x="170" y="27294"/>
                  </a:lnTo>
                  <a:lnTo>
                    <a:pt x="96" y="27707"/>
                  </a:lnTo>
                  <a:lnTo>
                    <a:pt x="43" y="28131"/>
                  </a:lnTo>
                  <a:lnTo>
                    <a:pt x="11" y="28556"/>
                  </a:lnTo>
                  <a:lnTo>
                    <a:pt x="1" y="28990"/>
                  </a:lnTo>
                  <a:lnTo>
                    <a:pt x="11" y="29330"/>
                  </a:lnTo>
                  <a:lnTo>
                    <a:pt x="33" y="29658"/>
                  </a:lnTo>
                  <a:lnTo>
                    <a:pt x="64" y="29987"/>
                  </a:lnTo>
                  <a:lnTo>
                    <a:pt x="107" y="30305"/>
                  </a:lnTo>
                  <a:lnTo>
                    <a:pt x="170" y="30623"/>
                  </a:lnTo>
                  <a:lnTo>
                    <a:pt x="234" y="30931"/>
                  </a:lnTo>
                  <a:lnTo>
                    <a:pt x="319" y="31249"/>
                  </a:lnTo>
                  <a:lnTo>
                    <a:pt x="414" y="31556"/>
                  </a:lnTo>
                  <a:lnTo>
                    <a:pt x="520" y="31864"/>
                  </a:lnTo>
                  <a:lnTo>
                    <a:pt x="648" y="32171"/>
                  </a:lnTo>
                  <a:lnTo>
                    <a:pt x="775" y="32479"/>
                  </a:lnTo>
                  <a:lnTo>
                    <a:pt x="913" y="32786"/>
                  </a:lnTo>
                  <a:lnTo>
                    <a:pt x="1061" y="33094"/>
                  </a:lnTo>
                  <a:lnTo>
                    <a:pt x="1231" y="33412"/>
                  </a:lnTo>
                  <a:lnTo>
                    <a:pt x="1581" y="34069"/>
                  </a:lnTo>
                  <a:lnTo>
                    <a:pt x="88560" y="34069"/>
                  </a:lnTo>
                  <a:lnTo>
                    <a:pt x="88560" y="5515"/>
                  </a:lnTo>
                  <a:lnTo>
                    <a:pt x="88295" y="5228"/>
                  </a:lnTo>
                  <a:lnTo>
                    <a:pt x="88019" y="4963"/>
                  </a:lnTo>
                  <a:lnTo>
                    <a:pt x="87722" y="4709"/>
                  </a:lnTo>
                  <a:lnTo>
                    <a:pt x="87415" y="4475"/>
                  </a:lnTo>
                  <a:lnTo>
                    <a:pt x="87097" y="4253"/>
                  </a:lnTo>
                  <a:lnTo>
                    <a:pt x="86757" y="4041"/>
                  </a:lnTo>
                  <a:lnTo>
                    <a:pt x="86418" y="3850"/>
                  </a:lnTo>
                  <a:lnTo>
                    <a:pt x="86068" y="3680"/>
                  </a:lnTo>
                  <a:lnTo>
                    <a:pt x="85708" y="3521"/>
                  </a:lnTo>
                  <a:lnTo>
                    <a:pt x="85326" y="3394"/>
                  </a:lnTo>
                  <a:lnTo>
                    <a:pt x="84955" y="3277"/>
                  </a:lnTo>
                  <a:lnTo>
                    <a:pt x="84563" y="3182"/>
                  </a:lnTo>
                  <a:lnTo>
                    <a:pt x="84160" y="3097"/>
                  </a:lnTo>
                  <a:lnTo>
                    <a:pt x="83757" y="3044"/>
                  </a:lnTo>
                  <a:lnTo>
                    <a:pt x="83343" y="3012"/>
                  </a:lnTo>
                  <a:lnTo>
                    <a:pt x="82930" y="3002"/>
                  </a:lnTo>
                  <a:lnTo>
                    <a:pt x="82548" y="3012"/>
                  </a:lnTo>
                  <a:lnTo>
                    <a:pt x="82177" y="3033"/>
                  </a:lnTo>
                  <a:lnTo>
                    <a:pt x="81806" y="3086"/>
                  </a:lnTo>
                  <a:lnTo>
                    <a:pt x="81445" y="3150"/>
                  </a:lnTo>
                  <a:lnTo>
                    <a:pt x="81095" y="3224"/>
                  </a:lnTo>
                  <a:lnTo>
                    <a:pt x="80745" y="3320"/>
                  </a:lnTo>
                  <a:lnTo>
                    <a:pt x="80395" y="3436"/>
                  </a:lnTo>
                  <a:lnTo>
                    <a:pt x="80056" y="3564"/>
                  </a:lnTo>
                  <a:lnTo>
                    <a:pt x="79738" y="3701"/>
                  </a:lnTo>
                  <a:lnTo>
                    <a:pt x="79409" y="3860"/>
                  </a:lnTo>
                  <a:lnTo>
                    <a:pt x="79102" y="4030"/>
                  </a:lnTo>
                  <a:lnTo>
                    <a:pt x="78794" y="4221"/>
                  </a:lnTo>
                  <a:lnTo>
                    <a:pt x="78508" y="4412"/>
                  </a:lnTo>
                  <a:lnTo>
                    <a:pt x="78222" y="4624"/>
                  </a:lnTo>
                  <a:lnTo>
                    <a:pt x="77946" y="4857"/>
                  </a:lnTo>
                  <a:lnTo>
                    <a:pt x="77692" y="5090"/>
                  </a:lnTo>
                  <a:lnTo>
                    <a:pt x="77543" y="4804"/>
                  </a:lnTo>
                  <a:lnTo>
                    <a:pt x="77373" y="4528"/>
                  </a:lnTo>
                  <a:lnTo>
                    <a:pt x="77204" y="4263"/>
                  </a:lnTo>
                  <a:lnTo>
                    <a:pt x="77024" y="3998"/>
                  </a:lnTo>
                  <a:lnTo>
                    <a:pt x="76833" y="3744"/>
                  </a:lnTo>
                  <a:lnTo>
                    <a:pt x="76642" y="3489"/>
                  </a:lnTo>
                  <a:lnTo>
                    <a:pt x="76430" y="3245"/>
                  </a:lnTo>
                  <a:lnTo>
                    <a:pt x="76218" y="3012"/>
                  </a:lnTo>
                  <a:lnTo>
                    <a:pt x="75995" y="2779"/>
                  </a:lnTo>
                  <a:lnTo>
                    <a:pt x="75772" y="2556"/>
                  </a:lnTo>
                  <a:lnTo>
                    <a:pt x="75528" y="2344"/>
                  </a:lnTo>
                  <a:lnTo>
                    <a:pt x="75285" y="2143"/>
                  </a:lnTo>
                  <a:lnTo>
                    <a:pt x="75041" y="1941"/>
                  </a:lnTo>
                  <a:lnTo>
                    <a:pt x="74786" y="1750"/>
                  </a:lnTo>
                  <a:lnTo>
                    <a:pt x="74521" y="1570"/>
                  </a:lnTo>
                  <a:lnTo>
                    <a:pt x="74245" y="1400"/>
                  </a:lnTo>
                  <a:lnTo>
                    <a:pt x="73970" y="1241"/>
                  </a:lnTo>
                  <a:lnTo>
                    <a:pt x="73694" y="1082"/>
                  </a:lnTo>
                  <a:lnTo>
                    <a:pt x="73408" y="944"/>
                  </a:lnTo>
                  <a:lnTo>
                    <a:pt x="73122" y="807"/>
                  </a:lnTo>
                  <a:lnTo>
                    <a:pt x="72825" y="679"/>
                  </a:lnTo>
                  <a:lnTo>
                    <a:pt x="72517" y="563"/>
                  </a:lnTo>
                  <a:lnTo>
                    <a:pt x="72220" y="457"/>
                  </a:lnTo>
                  <a:lnTo>
                    <a:pt x="71913" y="361"/>
                  </a:lnTo>
                  <a:lnTo>
                    <a:pt x="71595" y="276"/>
                  </a:lnTo>
                  <a:lnTo>
                    <a:pt x="71277" y="202"/>
                  </a:lnTo>
                  <a:lnTo>
                    <a:pt x="70958" y="139"/>
                  </a:lnTo>
                  <a:lnTo>
                    <a:pt x="70640" y="86"/>
                  </a:lnTo>
                  <a:lnTo>
                    <a:pt x="70322" y="54"/>
                  </a:lnTo>
                  <a:lnTo>
                    <a:pt x="69994" y="22"/>
                  </a:lnTo>
                  <a:lnTo>
                    <a:pt x="69665" y="1"/>
                  </a:lnTo>
                  <a:lnTo>
                    <a:pt x="69336" y="1"/>
                  </a:lnTo>
                  <a:lnTo>
                    <a:pt x="69336" y="64"/>
                  </a:lnTo>
                  <a:lnTo>
                    <a:pt x="68933" y="64"/>
                  </a:lnTo>
                  <a:lnTo>
                    <a:pt x="68604" y="86"/>
                  </a:lnTo>
                  <a:lnTo>
                    <a:pt x="68265" y="117"/>
                  </a:lnTo>
                  <a:lnTo>
                    <a:pt x="67936" y="149"/>
                  </a:lnTo>
                  <a:lnTo>
                    <a:pt x="67608" y="202"/>
                  </a:lnTo>
                  <a:lnTo>
                    <a:pt x="67290" y="266"/>
                  </a:lnTo>
                  <a:lnTo>
                    <a:pt x="66972" y="340"/>
                  </a:lnTo>
                  <a:lnTo>
                    <a:pt x="66653" y="425"/>
                  </a:lnTo>
                  <a:lnTo>
                    <a:pt x="66346" y="520"/>
                  </a:lnTo>
                  <a:lnTo>
                    <a:pt x="66038" y="616"/>
                  </a:lnTo>
                  <a:lnTo>
                    <a:pt x="65742" y="732"/>
                  </a:lnTo>
                  <a:lnTo>
                    <a:pt x="65445" y="860"/>
                  </a:lnTo>
                  <a:lnTo>
                    <a:pt x="65148" y="997"/>
                  </a:lnTo>
                  <a:lnTo>
                    <a:pt x="64862" y="1135"/>
                  </a:lnTo>
                  <a:lnTo>
                    <a:pt x="64586" y="1284"/>
                  </a:lnTo>
                  <a:lnTo>
                    <a:pt x="64310" y="1453"/>
                  </a:lnTo>
                  <a:lnTo>
                    <a:pt x="64045" y="1623"/>
                  </a:lnTo>
                  <a:lnTo>
                    <a:pt x="63780" y="1793"/>
                  </a:lnTo>
                  <a:lnTo>
                    <a:pt x="63525" y="1984"/>
                  </a:lnTo>
                  <a:lnTo>
                    <a:pt x="63282" y="2185"/>
                  </a:lnTo>
                  <a:lnTo>
                    <a:pt x="63038" y="2387"/>
                  </a:lnTo>
                  <a:lnTo>
                    <a:pt x="62804" y="2599"/>
                  </a:lnTo>
                  <a:lnTo>
                    <a:pt x="62582" y="2811"/>
                  </a:lnTo>
                  <a:lnTo>
                    <a:pt x="62359" y="3044"/>
                  </a:lnTo>
                  <a:lnTo>
                    <a:pt x="62147" y="3277"/>
                  </a:lnTo>
                  <a:lnTo>
                    <a:pt x="61946" y="3521"/>
                  </a:lnTo>
                  <a:lnTo>
                    <a:pt x="61755" y="3765"/>
                  </a:lnTo>
                  <a:lnTo>
                    <a:pt x="61564" y="4019"/>
                  </a:lnTo>
                  <a:lnTo>
                    <a:pt x="61384" y="4285"/>
                  </a:lnTo>
                  <a:lnTo>
                    <a:pt x="61214" y="4550"/>
                  </a:lnTo>
                  <a:lnTo>
                    <a:pt x="61055" y="4825"/>
                  </a:lnTo>
                  <a:lnTo>
                    <a:pt x="60906" y="5101"/>
                  </a:lnTo>
                  <a:lnTo>
                    <a:pt x="60673" y="4900"/>
                  </a:lnTo>
                  <a:lnTo>
                    <a:pt x="60440" y="4698"/>
                  </a:lnTo>
                  <a:lnTo>
                    <a:pt x="60196" y="4518"/>
                  </a:lnTo>
                  <a:lnTo>
                    <a:pt x="59942" y="4338"/>
                  </a:lnTo>
                  <a:lnTo>
                    <a:pt x="59676" y="4168"/>
                  </a:lnTo>
                  <a:lnTo>
                    <a:pt x="59411" y="4009"/>
                  </a:lnTo>
                  <a:lnTo>
                    <a:pt x="59136" y="3871"/>
                  </a:lnTo>
                  <a:lnTo>
                    <a:pt x="58860" y="3733"/>
                  </a:lnTo>
                  <a:lnTo>
                    <a:pt x="58574" y="3606"/>
                  </a:lnTo>
                  <a:lnTo>
                    <a:pt x="58277" y="3500"/>
                  </a:lnTo>
                  <a:lnTo>
                    <a:pt x="57980" y="3394"/>
                  </a:lnTo>
                  <a:lnTo>
                    <a:pt x="57683" y="3309"/>
                  </a:lnTo>
                  <a:lnTo>
                    <a:pt x="57365" y="3235"/>
                  </a:lnTo>
                  <a:lnTo>
                    <a:pt x="57057" y="3171"/>
                  </a:lnTo>
                  <a:lnTo>
                    <a:pt x="56739" y="3118"/>
                  </a:lnTo>
                  <a:lnTo>
                    <a:pt x="56411" y="3076"/>
                  </a:lnTo>
                  <a:lnTo>
                    <a:pt x="56389" y="3086"/>
                  </a:lnTo>
                  <a:lnTo>
                    <a:pt x="56262" y="3086"/>
                  </a:lnTo>
                  <a:lnTo>
                    <a:pt x="56135" y="3076"/>
                  </a:lnTo>
                  <a:lnTo>
                    <a:pt x="56029" y="3076"/>
                  </a:lnTo>
                  <a:lnTo>
                    <a:pt x="55923" y="3086"/>
                  </a:lnTo>
                  <a:lnTo>
                    <a:pt x="55700" y="3097"/>
                  </a:lnTo>
                  <a:lnTo>
                    <a:pt x="55690" y="3108"/>
                  </a:lnTo>
                  <a:lnTo>
                    <a:pt x="55679" y="3118"/>
                  </a:lnTo>
                  <a:lnTo>
                    <a:pt x="55668" y="3139"/>
                  </a:lnTo>
                  <a:lnTo>
                    <a:pt x="55658" y="3150"/>
                  </a:lnTo>
                  <a:lnTo>
                    <a:pt x="55637" y="3150"/>
                  </a:lnTo>
                  <a:lnTo>
                    <a:pt x="55626" y="3139"/>
                  </a:lnTo>
                  <a:lnTo>
                    <a:pt x="55615" y="3118"/>
                  </a:lnTo>
                  <a:lnTo>
                    <a:pt x="55605" y="3097"/>
                  </a:lnTo>
                  <a:lnTo>
                    <a:pt x="55594" y="3097"/>
                  </a:lnTo>
                  <a:lnTo>
                    <a:pt x="55488" y="3086"/>
                  </a:lnTo>
                  <a:lnTo>
                    <a:pt x="55382" y="3065"/>
                  </a:lnTo>
                  <a:lnTo>
                    <a:pt x="55276" y="3055"/>
                  </a:lnTo>
                  <a:lnTo>
                    <a:pt x="55170" y="3044"/>
                  </a:lnTo>
                  <a:lnTo>
                    <a:pt x="54916" y="3065"/>
                  </a:lnTo>
                  <a:lnTo>
                    <a:pt x="54884" y="3065"/>
                  </a:lnTo>
                  <a:lnTo>
                    <a:pt x="54566" y="3108"/>
                  </a:lnTo>
                  <a:lnTo>
                    <a:pt x="54248" y="3161"/>
                  </a:lnTo>
                  <a:lnTo>
                    <a:pt x="53929" y="3224"/>
                  </a:lnTo>
                  <a:lnTo>
                    <a:pt x="53622" y="3298"/>
                  </a:lnTo>
                  <a:lnTo>
                    <a:pt x="53314" y="3383"/>
                  </a:lnTo>
                  <a:lnTo>
                    <a:pt x="53018" y="3489"/>
                  </a:lnTo>
                  <a:lnTo>
                    <a:pt x="52731" y="3595"/>
                  </a:lnTo>
                  <a:lnTo>
                    <a:pt x="52445" y="3723"/>
                  </a:lnTo>
                  <a:lnTo>
                    <a:pt x="52159" y="3860"/>
                  </a:lnTo>
                  <a:lnTo>
                    <a:pt x="51883" y="4009"/>
                  </a:lnTo>
                  <a:lnTo>
                    <a:pt x="51618" y="4168"/>
                  </a:lnTo>
                  <a:lnTo>
                    <a:pt x="51363" y="4327"/>
                  </a:lnTo>
                  <a:lnTo>
                    <a:pt x="51109" y="4507"/>
                  </a:lnTo>
                  <a:lnTo>
                    <a:pt x="50865" y="4698"/>
                  </a:lnTo>
                  <a:lnTo>
                    <a:pt x="50632" y="4889"/>
                  </a:lnTo>
                  <a:lnTo>
                    <a:pt x="50399" y="5101"/>
                  </a:lnTo>
                  <a:lnTo>
                    <a:pt x="50250" y="4825"/>
                  </a:lnTo>
                  <a:lnTo>
                    <a:pt x="50091" y="4550"/>
                  </a:lnTo>
                  <a:lnTo>
                    <a:pt x="49921" y="4274"/>
                  </a:lnTo>
                  <a:lnTo>
                    <a:pt x="49741" y="4019"/>
                  </a:lnTo>
                  <a:lnTo>
                    <a:pt x="49550" y="3765"/>
                  </a:lnTo>
                  <a:lnTo>
                    <a:pt x="49359" y="3510"/>
                  </a:lnTo>
                  <a:lnTo>
                    <a:pt x="49147" y="3267"/>
                  </a:lnTo>
                  <a:lnTo>
                    <a:pt x="48935" y="3033"/>
                  </a:lnTo>
                  <a:lnTo>
                    <a:pt x="48723" y="2811"/>
                  </a:lnTo>
                  <a:lnTo>
                    <a:pt x="48490" y="2588"/>
                  </a:lnTo>
                  <a:lnTo>
                    <a:pt x="48257" y="2376"/>
                  </a:lnTo>
                  <a:lnTo>
                    <a:pt x="48023" y="2174"/>
                  </a:lnTo>
                  <a:lnTo>
                    <a:pt x="47769" y="1984"/>
                  </a:lnTo>
                  <a:lnTo>
                    <a:pt x="47514" y="1793"/>
                  </a:lnTo>
                  <a:lnTo>
                    <a:pt x="47260" y="1612"/>
                  </a:lnTo>
                  <a:lnTo>
                    <a:pt x="46984" y="1443"/>
                  </a:lnTo>
                  <a:lnTo>
                    <a:pt x="46719" y="1284"/>
                  </a:lnTo>
                  <a:lnTo>
                    <a:pt x="46433" y="1135"/>
                  </a:lnTo>
                  <a:lnTo>
                    <a:pt x="46147" y="987"/>
                  </a:lnTo>
                  <a:lnTo>
                    <a:pt x="45860" y="860"/>
                  </a:lnTo>
                  <a:lnTo>
                    <a:pt x="45563" y="732"/>
                  </a:lnTo>
                  <a:lnTo>
                    <a:pt x="45266" y="616"/>
                  </a:lnTo>
                  <a:lnTo>
                    <a:pt x="44959" y="520"/>
                  </a:lnTo>
                  <a:lnTo>
                    <a:pt x="44651" y="425"/>
                  </a:lnTo>
                  <a:lnTo>
                    <a:pt x="44333" y="340"/>
                  </a:lnTo>
                  <a:lnTo>
                    <a:pt x="44015" y="266"/>
                  </a:lnTo>
                  <a:lnTo>
                    <a:pt x="43687" y="202"/>
                  </a:lnTo>
                  <a:lnTo>
                    <a:pt x="43368" y="149"/>
                  </a:lnTo>
                  <a:lnTo>
                    <a:pt x="43029" y="117"/>
                  </a:lnTo>
                  <a:lnTo>
                    <a:pt x="42700" y="86"/>
                  </a:lnTo>
                  <a:lnTo>
                    <a:pt x="42361" y="64"/>
                  </a:lnTo>
                  <a:lnTo>
                    <a:pt x="41948" y="64"/>
                  </a:lnTo>
                  <a:lnTo>
                    <a:pt x="419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5"/>
            <p:cNvSpPr/>
            <p:nvPr/>
          </p:nvSpPr>
          <p:spPr>
            <a:xfrm>
              <a:off x="238125" y="2778225"/>
              <a:ext cx="7132625" cy="1523725"/>
            </a:xfrm>
            <a:custGeom>
              <a:avLst/>
              <a:gdLst/>
              <a:ahLst/>
              <a:cxnLst/>
              <a:rect l="l" t="t" r="r" b="b"/>
              <a:pathLst>
                <a:path w="285305" h="60949" extrusionOk="0">
                  <a:moveTo>
                    <a:pt x="0" y="0"/>
                  </a:moveTo>
                  <a:lnTo>
                    <a:pt x="0" y="60948"/>
                  </a:lnTo>
                  <a:lnTo>
                    <a:pt x="285305" y="60948"/>
                  </a:lnTo>
                  <a:lnTo>
                    <a:pt x="2853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5"/>
            <p:cNvSpPr/>
            <p:nvPr/>
          </p:nvSpPr>
          <p:spPr>
            <a:xfrm>
              <a:off x="238125" y="2778225"/>
              <a:ext cx="7132625" cy="1523725"/>
            </a:xfrm>
            <a:custGeom>
              <a:avLst/>
              <a:gdLst/>
              <a:ahLst/>
              <a:cxnLst/>
              <a:rect l="l" t="t" r="r" b="b"/>
              <a:pathLst>
                <a:path w="285305" h="60949" fill="none" extrusionOk="0">
                  <a:moveTo>
                    <a:pt x="285305" y="60948"/>
                  </a:moveTo>
                  <a:lnTo>
                    <a:pt x="0" y="60948"/>
                  </a:lnTo>
                  <a:lnTo>
                    <a:pt x="0" y="0"/>
                  </a:lnTo>
                  <a:lnTo>
                    <a:pt x="285305" y="0"/>
                  </a:lnTo>
                  <a:lnTo>
                    <a:pt x="285305" y="609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5"/>
            <p:cNvSpPr/>
            <p:nvPr/>
          </p:nvSpPr>
          <p:spPr>
            <a:xfrm>
              <a:off x="2783450" y="2778225"/>
              <a:ext cx="2130250" cy="1523725"/>
            </a:xfrm>
            <a:custGeom>
              <a:avLst/>
              <a:gdLst/>
              <a:ahLst/>
              <a:cxnLst/>
              <a:rect l="l" t="t" r="r" b="b"/>
              <a:pathLst>
                <a:path w="85210" h="60949" extrusionOk="0">
                  <a:moveTo>
                    <a:pt x="61861" y="0"/>
                  </a:moveTo>
                  <a:lnTo>
                    <a:pt x="61606" y="64"/>
                  </a:lnTo>
                  <a:lnTo>
                    <a:pt x="60896" y="244"/>
                  </a:lnTo>
                  <a:lnTo>
                    <a:pt x="60387" y="382"/>
                  </a:lnTo>
                  <a:lnTo>
                    <a:pt x="59793" y="551"/>
                  </a:lnTo>
                  <a:lnTo>
                    <a:pt x="59114" y="753"/>
                  </a:lnTo>
                  <a:lnTo>
                    <a:pt x="58372" y="997"/>
                  </a:lnTo>
                  <a:lnTo>
                    <a:pt x="57566" y="1262"/>
                  </a:lnTo>
                  <a:lnTo>
                    <a:pt x="56707" y="1569"/>
                  </a:lnTo>
                  <a:lnTo>
                    <a:pt x="55806" y="1919"/>
                  </a:lnTo>
                  <a:lnTo>
                    <a:pt x="54862" y="2290"/>
                  </a:lnTo>
                  <a:lnTo>
                    <a:pt x="54385" y="2502"/>
                  </a:lnTo>
                  <a:lnTo>
                    <a:pt x="53897" y="2715"/>
                  </a:lnTo>
                  <a:lnTo>
                    <a:pt x="53399" y="2937"/>
                  </a:lnTo>
                  <a:lnTo>
                    <a:pt x="52911" y="3171"/>
                  </a:lnTo>
                  <a:lnTo>
                    <a:pt x="52413" y="3404"/>
                  </a:lnTo>
                  <a:lnTo>
                    <a:pt x="51915" y="3658"/>
                  </a:lnTo>
                  <a:lnTo>
                    <a:pt x="51416" y="3923"/>
                  </a:lnTo>
                  <a:lnTo>
                    <a:pt x="50918" y="4188"/>
                  </a:lnTo>
                  <a:lnTo>
                    <a:pt x="50430" y="4475"/>
                  </a:lnTo>
                  <a:lnTo>
                    <a:pt x="49942" y="4761"/>
                  </a:lnTo>
                  <a:lnTo>
                    <a:pt x="49455" y="5069"/>
                  </a:lnTo>
                  <a:lnTo>
                    <a:pt x="48967" y="5376"/>
                  </a:lnTo>
                  <a:lnTo>
                    <a:pt x="48500" y="5694"/>
                  </a:lnTo>
                  <a:lnTo>
                    <a:pt x="48034" y="6023"/>
                  </a:lnTo>
                  <a:lnTo>
                    <a:pt x="47567" y="6373"/>
                  </a:lnTo>
                  <a:lnTo>
                    <a:pt x="47122" y="6723"/>
                  </a:lnTo>
                  <a:lnTo>
                    <a:pt x="46687" y="7083"/>
                  </a:lnTo>
                  <a:lnTo>
                    <a:pt x="46263" y="7465"/>
                  </a:lnTo>
                  <a:lnTo>
                    <a:pt x="45849" y="7847"/>
                  </a:lnTo>
                  <a:lnTo>
                    <a:pt x="45457" y="8239"/>
                  </a:lnTo>
                  <a:lnTo>
                    <a:pt x="45075" y="8652"/>
                  </a:lnTo>
                  <a:lnTo>
                    <a:pt x="44704" y="9066"/>
                  </a:lnTo>
                  <a:lnTo>
                    <a:pt x="44354" y="9490"/>
                  </a:lnTo>
                  <a:lnTo>
                    <a:pt x="44026" y="9935"/>
                  </a:lnTo>
                  <a:lnTo>
                    <a:pt x="43718" y="10381"/>
                  </a:lnTo>
                  <a:lnTo>
                    <a:pt x="43432" y="10847"/>
                  </a:lnTo>
                  <a:lnTo>
                    <a:pt x="43294" y="11081"/>
                  </a:lnTo>
                  <a:lnTo>
                    <a:pt x="43167" y="11324"/>
                  </a:lnTo>
                  <a:lnTo>
                    <a:pt x="43040" y="11558"/>
                  </a:lnTo>
                  <a:lnTo>
                    <a:pt x="42923" y="11812"/>
                  </a:lnTo>
                  <a:lnTo>
                    <a:pt x="42806" y="12056"/>
                  </a:lnTo>
                  <a:lnTo>
                    <a:pt x="42700" y="12300"/>
                  </a:lnTo>
                  <a:lnTo>
                    <a:pt x="42605" y="12554"/>
                  </a:lnTo>
                  <a:lnTo>
                    <a:pt x="42509" y="12809"/>
                  </a:lnTo>
                  <a:lnTo>
                    <a:pt x="42425" y="13074"/>
                  </a:lnTo>
                  <a:lnTo>
                    <a:pt x="42340" y="13329"/>
                  </a:lnTo>
                  <a:lnTo>
                    <a:pt x="42265" y="13594"/>
                  </a:lnTo>
                  <a:lnTo>
                    <a:pt x="42202" y="13869"/>
                  </a:lnTo>
                  <a:lnTo>
                    <a:pt x="42149" y="14134"/>
                  </a:lnTo>
                  <a:lnTo>
                    <a:pt x="42096" y="14410"/>
                  </a:lnTo>
                  <a:lnTo>
                    <a:pt x="42053" y="14686"/>
                  </a:lnTo>
                  <a:lnTo>
                    <a:pt x="42011" y="14961"/>
                  </a:lnTo>
                  <a:lnTo>
                    <a:pt x="41979" y="15248"/>
                  </a:lnTo>
                  <a:lnTo>
                    <a:pt x="41958" y="15534"/>
                  </a:lnTo>
                  <a:lnTo>
                    <a:pt x="41947" y="15820"/>
                  </a:lnTo>
                  <a:lnTo>
                    <a:pt x="41947" y="16117"/>
                  </a:lnTo>
                  <a:lnTo>
                    <a:pt x="41947" y="16414"/>
                  </a:lnTo>
                  <a:lnTo>
                    <a:pt x="41958" y="16711"/>
                  </a:lnTo>
                  <a:lnTo>
                    <a:pt x="41979" y="17008"/>
                  </a:lnTo>
                  <a:lnTo>
                    <a:pt x="42011" y="17315"/>
                  </a:lnTo>
                  <a:lnTo>
                    <a:pt x="42043" y="17623"/>
                  </a:lnTo>
                  <a:lnTo>
                    <a:pt x="42096" y="17930"/>
                  </a:lnTo>
                  <a:lnTo>
                    <a:pt x="42149" y="18248"/>
                  </a:lnTo>
                  <a:lnTo>
                    <a:pt x="42212" y="18567"/>
                  </a:lnTo>
                  <a:lnTo>
                    <a:pt x="42403" y="19478"/>
                  </a:lnTo>
                  <a:lnTo>
                    <a:pt x="42584" y="20380"/>
                  </a:lnTo>
                  <a:lnTo>
                    <a:pt x="42732" y="21239"/>
                  </a:lnTo>
                  <a:lnTo>
                    <a:pt x="42849" y="22076"/>
                  </a:lnTo>
                  <a:lnTo>
                    <a:pt x="42955" y="22893"/>
                  </a:lnTo>
                  <a:lnTo>
                    <a:pt x="43029" y="23677"/>
                  </a:lnTo>
                  <a:lnTo>
                    <a:pt x="43061" y="24059"/>
                  </a:lnTo>
                  <a:lnTo>
                    <a:pt x="43082" y="24441"/>
                  </a:lnTo>
                  <a:lnTo>
                    <a:pt x="43093" y="24812"/>
                  </a:lnTo>
                  <a:lnTo>
                    <a:pt x="43093" y="25183"/>
                  </a:lnTo>
                  <a:lnTo>
                    <a:pt x="43093" y="25544"/>
                  </a:lnTo>
                  <a:lnTo>
                    <a:pt x="43093" y="25894"/>
                  </a:lnTo>
                  <a:lnTo>
                    <a:pt x="43071" y="26254"/>
                  </a:lnTo>
                  <a:lnTo>
                    <a:pt x="43050" y="26593"/>
                  </a:lnTo>
                  <a:lnTo>
                    <a:pt x="43018" y="26943"/>
                  </a:lnTo>
                  <a:lnTo>
                    <a:pt x="42987" y="27283"/>
                  </a:lnTo>
                  <a:lnTo>
                    <a:pt x="42934" y="27611"/>
                  </a:lnTo>
                  <a:lnTo>
                    <a:pt x="42880" y="27940"/>
                  </a:lnTo>
                  <a:lnTo>
                    <a:pt x="42817" y="28269"/>
                  </a:lnTo>
                  <a:lnTo>
                    <a:pt x="42753" y="28587"/>
                  </a:lnTo>
                  <a:lnTo>
                    <a:pt x="42668" y="28905"/>
                  </a:lnTo>
                  <a:lnTo>
                    <a:pt x="42584" y="29223"/>
                  </a:lnTo>
                  <a:lnTo>
                    <a:pt x="42488" y="29530"/>
                  </a:lnTo>
                  <a:lnTo>
                    <a:pt x="42382" y="29838"/>
                  </a:lnTo>
                  <a:lnTo>
                    <a:pt x="42265" y="30145"/>
                  </a:lnTo>
                  <a:lnTo>
                    <a:pt x="42149" y="30442"/>
                  </a:lnTo>
                  <a:lnTo>
                    <a:pt x="42011" y="30739"/>
                  </a:lnTo>
                  <a:lnTo>
                    <a:pt x="41873" y="31036"/>
                  </a:lnTo>
                  <a:lnTo>
                    <a:pt x="41725" y="31333"/>
                  </a:lnTo>
                  <a:lnTo>
                    <a:pt x="41566" y="31619"/>
                  </a:lnTo>
                  <a:lnTo>
                    <a:pt x="41396" y="31906"/>
                  </a:lnTo>
                  <a:lnTo>
                    <a:pt x="41216" y="32192"/>
                  </a:lnTo>
                  <a:lnTo>
                    <a:pt x="41025" y="32478"/>
                  </a:lnTo>
                  <a:lnTo>
                    <a:pt x="40823" y="32764"/>
                  </a:lnTo>
                  <a:lnTo>
                    <a:pt x="40611" y="33040"/>
                  </a:lnTo>
                  <a:lnTo>
                    <a:pt x="40399" y="33316"/>
                  </a:lnTo>
                  <a:lnTo>
                    <a:pt x="40166" y="33602"/>
                  </a:lnTo>
                  <a:lnTo>
                    <a:pt x="39933" y="33878"/>
                  </a:lnTo>
                  <a:lnTo>
                    <a:pt x="39678" y="34143"/>
                  </a:lnTo>
                  <a:lnTo>
                    <a:pt x="39413" y="34419"/>
                  </a:lnTo>
                  <a:lnTo>
                    <a:pt x="39148" y="34694"/>
                  </a:lnTo>
                  <a:lnTo>
                    <a:pt x="38862" y="34970"/>
                  </a:lnTo>
                  <a:lnTo>
                    <a:pt x="38565" y="35235"/>
                  </a:lnTo>
                  <a:lnTo>
                    <a:pt x="38257" y="35511"/>
                  </a:lnTo>
                  <a:lnTo>
                    <a:pt x="37950" y="35786"/>
                  </a:lnTo>
                  <a:lnTo>
                    <a:pt x="37621" y="36052"/>
                  </a:lnTo>
                  <a:lnTo>
                    <a:pt x="37282" y="36327"/>
                  </a:lnTo>
                  <a:lnTo>
                    <a:pt x="36932" y="36592"/>
                  </a:lnTo>
                  <a:lnTo>
                    <a:pt x="36561" y="36868"/>
                  </a:lnTo>
                  <a:lnTo>
                    <a:pt x="36190" y="37144"/>
                  </a:lnTo>
                  <a:lnTo>
                    <a:pt x="35405" y="37684"/>
                  </a:lnTo>
                  <a:lnTo>
                    <a:pt x="34567" y="38236"/>
                  </a:lnTo>
                  <a:lnTo>
                    <a:pt x="33687" y="38798"/>
                  </a:lnTo>
                  <a:lnTo>
                    <a:pt x="32754" y="39360"/>
                  </a:lnTo>
                  <a:lnTo>
                    <a:pt x="32362" y="39582"/>
                  </a:lnTo>
                  <a:lnTo>
                    <a:pt x="31948" y="39805"/>
                  </a:lnTo>
                  <a:lnTo>
                    <a:pt x="31535" y="40028"/>
                  </a:lnTo>
                  <a:lnTo>
                    <a:pt x="31100" y="40240"/>
                  </a:lnTo>
                  <a:lnTo>
                    <a:pt x="30655" y="40452"/>
                  </a:lnTo>
                  <a:lnTo>
                    <a:pt x="30209" y="40664"/>
                  </a:lnTo>
                  <a:lnTo>
                    <a:pt x="29266" y="41088"/>
                  </a:lnTo>
                  <a:lnTo>
                    <a:pt x="28280" y="41502"/>
                  </a:lnTo>
                  <a:lnTo>
                    <a:pt x="27251" y="41915"/>
                  </a:lnTo>
                  <a:lnTo>
                    <a:pt x="26201" y="42329"/>
                  </a:lnTo>
                  <a:lnTo>
                    <a:pt x="25109" y="42742"/>
                  </a:lnTo>
                  <a:lnTo>
                    <a:pt x="22872" y="43612"/>
                  </a:lnTo>
                  <a:lnTo>
                    <a:pt x="21716" y="44057"/>
                  </a:lnTo>
                  <a:lnTo>
                    <a:pt x="20550" y="44513"/>
                  </a:lnTo>
                  <a:lnTo>
                    <a:pt x="19373" y="45001"/>
                  </a:lnTo>
                  <a:lnTo>
                    <a:pt x="18185" y="45499"/>
                  </a:lnTo>
                  <a:lnTo>
                    <a:pt x="16998" y="46019"/>
                  </a:lnTo>
                  <a:lnTo>
                    <a:pt x="16404" y="46294"/>
                  </a:lnTo>
                  <a:lnTo>
                    <a:pt x="15810" y="46570"/>
                  </a:lnTo>
                  <a:lnTo>
                    <a:pt x="15216" y="46856"/>
                  </a:lnTo>
                  <a:lnTo>
                    <a:pt x="14633" y="47143"/>
                  </a:lnTo>
                  <a:lnTo>
                    <a:pt x="14039" y="47440"/>
                  </a:lnTo>
                  <a:lnTo>
                    <a:pt x="13456" y="47747"/>
                  </a:lnTo>
                  <a:lnTo>
                    <a:pt x="12873" y="48065"/>
                  </a:lnTo>
                  <a:lnTo>
                    <a:pt x="12290" y="48394"/>
                  </a:lnTo>
                  <a:lnTo>
                    <a:pt x="11717" y="48723"/>
                  </a:lnTo>
                  <a:lnTo>
                    <a:pt x="11145" y="49062"/>
                  </a:lnTo>
                  <a:lnTo>
                    <a:pt x="10583" y="49412"/>
                  </a:lnTo>
                  <a:lnTo>
                    <a:pt x="10021" y="49783"/>
                  </a:lnTo>
                  <a:lnTo>
                    <a:pt x="9459" y="50154"/>
                  </a:lnTo>
                  <a:lnTo>
                    <a:pt x="8918" y="50536"/>
                  </a:lnTo>
                  <a:lnTo>
                    <a:pt x="8377" y="50928"/>
                  </a:lnTo>
                  <a:lnTo>
                    <a:pt x="7836" y="51331"/>
                  </a:lnTo>
                  <a:lnTo>
                    <a:pt x="7306" y="51755"/>
                  </a:lnTo>
                  <a:lnTo>
                    <a:pt x="6797" y="52179"/>
                  </a:lnTo>
                  <a:lnTo>
                    <a:pt x="6278" y="52625"/>
                  </a:lnTo>
                  <a:lnTo>
                    <a:pt x="5779" y="53081"/>
                  </a:lnTo>
                  <a:lnTo>
                    <a:pt x="5292" y="53547"/>
                  </a:lnTo>
                  <a:lnTo>
                    <a:pt x="4814" y="54024"/>
                  </a:lnTo>
                  <a:lnTo>
                    <a:pt x="4337" y="54523"/>
                  </a:lnTo>
                  <a:lnTo>
                    <a:pt x="3881" y="55032"/>
                  </a:lnTo>
                  <a:lnTo>
                    <a:pt x="3436" y="55551"/>
                  </a:lnTo>
                  <a:lnTo>
                    <a:pt x="2991" y="56081"/>
                  </a:lnTo>
                  <a:lnTo>
                    <a:pt x="2577" y="56633"/>
                  </a:lnTo>
                  <a:lnTo>
                    <a:pt x="2164" y="57205"/>
                  </a:lnTo>
                  <a:lnTo>
                    <a:pt x="1761" y="57788"/>
                  </a:lnTo>
                  <a:lnTo>
                    <a:pt x="1379" y="58382"/>
                  </a:lnTo>
                  <a:lnTo>
                    <a:pt x="1018" y="58997"/>
                  </a:lnTo>
                  <a:lnTo>
                    <a:pt x="658" y="59633"/>
                  </a:lnTo>
                  <a:lnTo>
                    <a:pt x="319" y="60280"/>
                  </a:lnTo>
                  <a:lnTo>
                    <a:pt x="0" y="60948"/>
                  </a:lnTo>
                  <a:lnTo>
                    <a:pt x="74118" y="60948"/>
                  </a:lnTo>
                  <a:lnTo>
                    <a:pt x="73885" y="60821"/>
                  </a:lnTo>
                  <a:lnTo>
                    <a:pt x="73206" y="60471"/>
                  </a:lnTo>
                  <a:lnTo>
                    <a:pt x="72729" y="60206"/>
                  </a:lnTo>
                  <a:lnTo>
                    <a:pt x="72178" y="59888"/>
                  </a:lnTo>
                  <a:lnTo>
                    <a:pt x="71552" y="59527"/>
                  </a:lnTo>
                  <a:lnTo>
                    <a:pt x="70863" y="59114"/>
                  </a:lnTo>
                  <a:lnTo>
                    <a:pt x="70121" y="58658"/>
                  </a:lnTo>
                  <a:lnTo>
                    <a:pt x="69336" y="58149"/>
                  </a:lnTo>
                  <a:lnTo>
                    <a:pt x="68519" y="57608"/>
                  </a:lnTo>
                  <a:lnTo>
                    <a:pt x="67682" y="57025"/>
                  </a:lnTo>
                  <a:lnTo>
                    <a:pt x="66823" y="56410"/>
                  </a:lnTo>
                  <a:lnTo>
                    <a:pt x="66388" y="56092"/>
                  </a:lnTo>
                  <a:lnTo>
                    <a:pt x="65964" y="55763"/>
                  </a:lnTo>
                  <a:lnTo>
                    <a:pt x="65529" y="55424"/>
                  </a:lnTo>
                  <a:lnTo>
                    <a:pt x="65105" y="55074"/>
                  </a:lnTo>
                  <a:lnTo>
                    <a:pt x="64670" y="54724"/>
                  </a:lnTo>
                  <a:lnTo>
                    <a:pt x="64257" y="54364"/>
                  </a:lnTo>
                  <a:lnTo>
                    <a:pt x="63843" y="53992"/>
                  </a:lnTo>
                  <a:lnTo>
                    <a:pt x="63430" y="53621"/>
                  </a:lnTo>
                  <a:lnTo>
                    <a:pt x="63027" y="53240"/>
                  </a:lnTo>
                  <a:lnTo>
                    <a:pt x="62635" y="52858"/>
                  </a:lnTo>
                  <a:lnTo>
                    <a:pt x="62263" y="52466"/>
                  </a:lnTo>
                  <a:lnTo>
                    <a:pt x="61892" y="52063"/>
                  </a:lnTo>
                  <a:lnTo>
                    <a:pt x="61532" y="51660"/>
                  </a:lnTo>
                  <a:lnTo>
                    <a:pt x="61192" y="51257"/>
                  </a:lnTo>
                  <a:lnTo>
                    <a:pt x="60864" y="50843"/>
                  </a:lnTo>
                  <a:lnTo>
                    <a:pt x="60546" y="50419"/>
                  </a:lnTo>
                  <a:lnTo>
                    <a:pt x="60249" y="50006"/>
                  </a:lnTo>
                  <a:lnTo>
                    <a:pt x="59973" y="49581"/>
                  </a:lnTo>
                  <a:lnTo>
                    <a:pt x="59719" y="49147"/>
                  </a:lnTo>
                  <a:lnTo>
                    <a:pt x="59485" y="48723"/>
                  </a:lnTo>
                  <a:lnTo>
                    <a:pt x="59263" y="48288"/>
                  </a:lnTo>
                  <a:lnTo>
                    <a:pt x="59072" y="47842"/>
                  </a:lnTo>
                  <a:lnTo>
                    <a:pt x="58913" y="47408"/>
                  </a:lnTo>
                  <a:lnTo>
                    <a:pt x="58839" y="47185"/>
                  </a:lnTo>
                  <a:lnTo>
                    <a:pt x="58764" y="46962"/>
                  </a:lnTo>
                  <a:lnTo>
                    <a:pt x="58701" y="46740"/>
                  </a:lnTo>
                  <a:lnTo>
                    <a:pt x="58648" y="46528"/>
                  </a:lnTo>
                  <a:lnTo>
                    <a:pt x="58605" y="46305"/>
                  </a:lnTo>
                  <a:lnTo>
                    <a:pt x="58563" y="46082"/>
                  </a:lnTo>
                  <a:lnTo>
                    <a:pt x="58531" y="45860"/>
                  </a:lnTo>
                  <a:lnTo>
                    <a:pt x="58499" y="45626"/>
                  </a:lnTo>
                  <a:lnTo>
                    <a:pt x="58489" y="45404"/>
                  </a:lnTo>
                  <a:lnTo>
                    <a:pt x="58478" y="45181"/>
                  </a:lnTo>
                  <a:lnTo>
                    <a:pt x="58467" y="44958"/>
                  </a:lnTo>
                  <a:lnTo>
                    <a:pt x="58478" y="44736"/>
                  </a:lnTo>
                  <a:lnTo>
                    <a:pt x="58489" y="44513"/>
                  </a:lnTo>
                  <a:lnTo>
                    <a:pt x="58510" y="44290"/>
                  </a:lnTo>
                  <a:lnTo>
                    <a:pt x="58542" y="44068"/>
                  </a:lnTo>
                  <a:lnTo>
                    <a:pt x="58584" y="43834"/>
                  </a:lnTo>
                  <a:lnTo>
                    <a:pt x="58626" y="43612"/>
                  </a:lnTo>
                  <a:lnTo>
                    <a:pt x="58679" y="43389"/>
                  </a:lnTo>
                  <a:lnTo>
                    <a:pt x="58743" y="43166"/>
                  </a:lnTo>
                  <a:lnTo>
                    <a:pt x="58817" y="42944"/>
                  </a:lnTo>
                  <a:lnTo>
                    <a:pt x="58902" y="42721"/>
                  </a:lnTo>
                  <a:lnTo>
                    <a:pt x="58998" y="42498"/>
                  </a:lnTo>
                  <a:lnTo>
                    <a:pt x="59093" y="42276"/>
                  </a:lnTo>
                  <a:lnTo>
                    <a:pt x="59210" y="42042"/>
                  </a:lnTo>
                  <a:lnTo>
                    <a:pt x="59326" y="41820"/>
                  </a:lnTo>
                  <a:lnTo>
                    <a:pt x="59464" y="41597"/>
                  </a:lnTo>
                  <a:lnTo>
                    <a:pt x="59602" y="41385"/>
                  </a:lnTo>
                  <a:lnTo>
                    <a:pt x="59761" y="41162"/>
                  </a:lnTo>
                  <a:lnTo>
                    <a:pt x="59920" y="40940"/>
                  </a:lnTo>
                  <a:lnTo>
                    <a:pt x="60090" y="40717"/>
                  </a:lnTo>
                  <a:lnTo>
                    <a:pt x="60567" y="40113"/>
                  </a:lnTo>
                  <a:lnTo>
                    <a:pt x="61012" y="39519"/>
                  </a:lnTo>
                  <a:lnTo>
                    <a:pt x="61415" y="38925"/>
                  </a:lnTo>
                  <a:lnTo>
                    <a:pt x="61797" y="38352"/>
                  </a:lnTo>
                  <a:lnTo>
                    <a:pt x="62136" y="37780"/>
                  </a:lnTo>
                  <a:lnTo>
                    <a:pt x="62454" y="37218"/>
                  </a:lnTo>
                  <a:lnTo>
                    <a:pt x="62730" y="36667"/>
                  </a:lnTo>
                  <a:lnTo>
                    <a:pt x="62984" y="36126"/>
                  </a:lnTo>
                  <a:lnTo>
                    <a:pt x="63218" y="35596"/>
                  </a:lnTo>
                  <a:lnTo>
                    <a:pt x="63409" y="35076"/>
                  </a:lnTo>
                  <a:lnTo>
                    <a:pt x="63589" y="34556"/>
                  </a:lnTo>
                  <a:lnTo>
                    <a:pt x="63727" y="34047"/>
                  </a:lnTo>
                  <a:lnTo>
                    <a:pt x="63854" y="33549"/>
                  </a:lnTo>
                  <a:lnTo>
                    <a:pt x="63949" y="33051"/>
                  </a:lnTo>
                  <a:lnTo>
                    <a:pt x="64024" y="32563"/>
                  </a:lnTo>
                  <a:lnTo>
                    <a:pt x="64077" y="32086"/>
                  </a:lnTo>
                  <a:lnTo>
                    <a:pt x="64108" y="31619"/>
                  </a:lnTo>
                  <a:lnTo>
                    <a:pt x="64119" y="31153"/>
                  </a:lnTo>
                  <a:lnTo>
                    <a:pt x="64119" y="30697"/>
                  </a:lnTo>
                  <a:lnTo>
                    <a:pt x="64087" y="30251"/>
                  </a:lnTo>
                  <a:lnTo>
                    <a:pt x="64045" y="29806"/>
                  </a:lnTo>
                  <a:lnTo>
                    <a:pt x="63981" y="29371"/>
                  </a:lnTo>
                  <a:lnTo>
                    <a:pt x="63907" y="28947"/>
                  </a:lnTo>
                  <a:lnTo>
                    <a:pt x="63812" y="28523"/>
                  </a:lnTo>
                  <a:lnTo>
                    <a:pt x="63705" y="28099"/>
                  </a:lnTo>
                  <a:lnTo>
                    <a:pt x="63578" y="27696"/>
                  </a:lnTo>
                  <a:lnTo>
                    <a:pt x="63451" y="27283"/>
                  </a:lnTo>
                  <a:lnTo>
                    <a:pt x="63303" y="26890"/>
                  </a:lnTo>
                  <a:lnTo>
                    <a:pt x="63154" y="26487"/>
                  </a:lnTo>
                  <a:lnTo>
                    <a:pt x="62984" y="26106"/>
                  </a:lnTo>
                  <a:lnTo>
                    <a:pt x="62804" y="25724"/>
                  </a:lnTo>
                  <a:lnTo>
                    <a:pt x="62624" y="25342"/>
                  </a:lnTo>
                  <a:lnTo>
                    <a:pt x="62433" y="24971"/>
                  </a:lnTo>
                  <a:lnTo>
                    <a:pt x="62242" y="24600"/>
                  </a:lnTo>
                  <a:lnTo>
                    <a:pt x="62041" y="24239"/>
                  </a:lnTo>
                  <a:lnTo>
                    <a:pt x="61829" y="23879"/>
                  </a:lnTo>
                  <a:lnTo>
                    <a:pt x="61405" y="23168"/>
                  </a:lnTo>
                  <a:lnTo>
                    <a:pt x="60970" y="22479"/>
                  </a:lnTo>
                  <a:lnTo>
                    <a:pt x="60111" y="21143"/>
                  </a:lnTo>
                  <a:lnTo>
                    <a:pt x="59687" y="20496"/>
                  </a:lnTo>
                  <a:lnTo>
                    <a:pt x="59294" y="19860"/>
                  </a:lnTo>
                  <a:lnTo>
                    <a:pt x="58923" y="19235"/>
                  </a:lnTo>
                  <a:lnTo>
                    <a:pt x="58754" y="18927"/>
                  </a:lnTo>
                  <a:lnTo>
                    <a:pt x="58584" y="18620"/>
                  </a:lnTo>
                  <a:lnTo>
                    <a:pt x="58436" y="18312"/>
                  </a:lnTo>
                  <a:lnTo>
                    <a:pt x="58287" y="18005"/>
                  </a:lnTo>
                  <a:lnTo>
                    <a:pt x="58160" y="17708"/>
                  </a:lnTo>
                  <a:lnTo>
                    <a:pt x="58043" y="17411"/>
                  </a:lnTo>
                  <a:lnTo>
                    <a:pt x="57937" y="17103"/>
                  </a:lnTo>
                  <a:lnTo>
                    <a:pt x="57842" y="16806"/>
                  </a:lnTo>
                  <a:lnTo>
                    <a:pt x="57768" y="16510"/>
                  </a:lnTo>
                  <a:lnTo>
                    <a:pt x="57704" y="16213"/>
                  </a:lnTo>
                  <a:lnTo>
                    <a:pt x="57662" y="15926"/>
                  </a:lnTo>
                  <a:lnTo>
                    <a:pt x="57640" y="15629"/>
                  </a:lnTo>
                  <a:lnTo>
                    <a:pt x="57640" y="15333"/>
                  </a:lnTo>
                  <a:lnTo>
                    <a:pt x="57651" y="15036"/>
                  </a:lnTo>
                  <a:lnTo>
                    <a:pt x="57672" y="14802"/>
                  </a:lnTo>
                  <a:lnTo>
                    <a:pt x="57704" y="14569"/>
                  </a:lnTo>
                  <a:lnTo>
                    <a:pt x="57746" y="14336"/>
                  </a:lnTo>
                  <a:lnTo>
                    <a:pt x="57799" y="14113"/>
                  </a:lnTo>
                  <a:lnTo>
                    <a:pt x="57863" y="13880"/>
                  </a:lnTo>
                  <a:lnTo>
                    <a:pt x="57937" y="13657"/>
                  </a:lnTo>
                  <a:lnTo>
                    <a:pt x="58011" y="13435"/>
                  </a:lnTo>
                  <a:lnTo>
                    <a:pt x="58096" y="13212"/>
                  </a:lnTo>
                  <a:lnTo>
                    <a:pt x="58192" y="12989"/>
                  </a:lnTo>
                  <a:lnTo>
                    <a:pt x="58298" y="12777"/>
                  </a:lnTo>
                  <a:lnTo>
                    <a:pt x="58404" y="12554"/>
                  </a:lnTo>
                  <a:lnTo>
                    <a:pt x="58520" y="12342"/>
                  </a:lnTo>
                  <a:lnTo>
                    <a:pt x="58648" y="12130"/>
                  </a:lnTo>
                  <a:lnTo>
                    <a:pt x="58786" y="11918"/>
                  </a:lnTo>
                  <a:lnTo>
                    <a:pt x="58923" y="11717"/>
                  </a:lnTo>
                  <a:lnTo>
                    <a:pt x="59072" y="11505"/>
                  </a:lnTo>
                  <a:lnTo>
                    <a:pt x="59231" y="11303"/>
                  </a:lnTo>
                  <a:lnTo>
                    <a:pt x="59390" y="11102"/>
                  </a:lnTo>
                  <a:lnTo>
                    <a:pt x="59740" y="10699"/>
                  </a:lnTo>
                  <a:lnTo>
                    <a:pt x="60111" y="10307"/>
                  </a:lnTo>
                  <a:lnTo>
                    <a:pt x="60503" y="9914"/>
                  </a:lnTo>
                  <a:lnTo>
                    <a:pt x="60917" y="9543"/>
                  </a:lnTo>
                  <a:lnTo>
                    <a:pt x="61362" y="9172"/>
                  </a:lnTo>
                  <a:lnTo>
                    <a:pt x="61829" y="8801"/>
                  </a:lnTo>
                  <a:lnTo>
                    <a:pt x="62306" y="8451"/>
                  </a:lnTo>
                  <a:lnTo>
                    <a:pt x="62804" y="8101"/>
                  </a:lnTo>
                  <a:lnTo>
                    <a:pt x="63324" y="7762"/>
                  </a:lnTo>
                  <a:lnTo>
                    <a:pt x="63865" y="7422"/>
                  </a:lnTo>
                  <a:lnTo>
                    <a:pt x="64405" y="7094"/>
                  </a:lnTo>
                  <a:lnTo>
                    <a:pt x="64978" y="6776"/>
                  </a:lnTo>
                  <a:lnTo>
                    <a:pt x="65550" y="6468"/>
                  </a:lnTo>
                  <a:lnTo>
                    <a:pt x="66134" y="6161"/>
                  </a:lnTo>
                  <a:lnTo>
                    <a:pt x="66738" y="5864"/>
                  </a:lnTo>
                  <a:lnTo>
                    <a:pt x="67342" y="5577"/>
                  </a:lnTo>
                  <a:lnTo>
                    <a:pt x="67957" y="5291"/>
                  </a:lnTo>
                  <a:lnTo>
                    <a:pt x="68572" y="5015"/>
                  </a:lnTo>
                  <a:lnTo>
                    <a:pt x="69209" y="4750"/>
                  </a:lnTo>
                  <a:lnTo>
                    <a:pt x="69834" y="4485"/>
                  </a:lnTo>
                  <a:lnTo>
                    <a:pt x="70470" y="4231"/>
                  </a:lnTo>
                  <a:lnTo>
                    <a:pt x="71107" y="3987"/>
                  </a:lnTo>
                  <a:lnTo>
                    <a:pt x="71743" y="3754"/>
                  </a:lnTo>
                  <a:lnTo>
                    <a:pt x="72379" y="3520"/>
                  </a:lnTo>
                  <a:lnTo>
                    <a:pt x="73015" y="3298"/>
                  </a:lnTo>
                  <a:lnTo>
                    <a:pt x="74266" y="2874"/>
                  </a:lnTo>
                  <a:lnTo>
                    <a:pt x="75507" y="2471"/>
                  </a:lnTo>
                  <a:lnTo>
                    <a:pt x="76705" y="2110"/>
                  </a:lnTo>
                  <a:lnTo>
                    <a:pt x="77872" y="1771"/>
                  </a:lnTo>
                  <a:lnTo>
                    <a:pt x="78985" y="1463"/>
                  </a:lnTo>
                  <a:lnTo>
                    <a:pt x="80035" y="1188"/>
                  </a:lnTo>
                  <a:lnTo>
                    <a:pt x="81021" y="944"/>
                  </a:lnTo>
                  <a:lnTo>
                    <a:pt x="81922" y="721"/>
                  </a:lnTo>
                  <a:lnTo>
                    <a:pt x="82739" y="530"/>
                  </a:lnTo>
                  <a:lnTo>
                    <a:pt x="84064" y="233"/>
                  </a:lnTo>
                  <a:lnTo>
                    <a:pt x="84912" y="64"/>
                  </a:lnTo>
                  <a:lnTo>
                    <a:pt x="85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5"/>
            <p:cNvSpPr/>
            <p:nvPr/>
          </p:nvSpPr>
          <p:spPr>
            <a:xfrm>
              <a:off x="4729425" y="2778225"/>
              <a:ext cx="2652200" cy="1523725"/>
            </a:xfrm>
            <a:custGeom>
              <a:avLst/>
              <a:gdLst/>
              <a:ahLst/>
              <a:cxnLst/>
              <a:rect l="l" t="t" r="r" b="b"/>
              <a:pathLst>
                <a:path w="106088" h="60949" extrusionOk="0">
                  <a:moveTo>
                    <a:pt x="106087" y="0"/>
                  </a:moveTo>
                  <a:lnTo>
                    <a:pt x="105282" y="127"/>
                  </a:lnTo>
                  <a:lnTo>
                    <a:pt x="102959" y="488"/>
                  </a:lnTo>
                  <a:lnTo>
                    <a:pt x="99291" y="1071"/>
                  </a:lnTo>
                  <a:lnTo>
                    <a:pt x="97011" y="1442"/>
                  </a:lnTo>
                  <a:lnTo>
                    <a:pt x="94456" y="1866"/>
                  </a:lnTo>
                  <a:lnTo>
                    <a:pt x="91656" y="2333"/>
                  </a:lnTo>
                  <a:lnTo>
                    <a:pt x="88634" y="2852"/>
                  </a:lnTo>
                  <a:lnTo>
                    <a:pt x="85390" y="3425"/>
                  </a:lnTo>
                  <a:lnTo>
                    <a:pt x="81965" y="4029"/>
                  </a:lnTo>
                  <a:lnTo>
                    <a:pt x="78381" y="4687"/>
                  </a:lnTo>
                  <a:lnTo>
                    <a:pt x="74648" y="5376"/>
                  </a:lnTo>
                  <a:lnTo>
                    <a:pt x="70799" y="6108"/>
                  </a:lnTo>
                  <a:lnTo>
                    <a:pt x="66844" y="6882"/>
                  </a:lnTo>
                  <a:lnTo>
                    <a:pt x="62804" y="7688"/>
                  </a:lnTo>
                  <a:lnTo>
                    <a:pt x="58712" y="8525"/>
                  </a:lnTo>
                  <a:lnTo>
                    <a:pt x="56655" y="8960"/>
                  </a:lnTo>
                  <a:lnTo>
                    <a:pt x="54587" y="9405"/>
                  </a:lnTo>
                  <a:lnTo>
                    <a:pt x="52509" y="9851"/>
                  </a:lnTo>
                  <a:lnTo>
                    <a:pt x="50441" y="10307"/>
                  </a:lnTo>
                  <a:lnTo>
                    <a:pt x="48373" y="10773"/>
                  </a:lnTo>
                  <a:lnTo>
                    <a:pt x="46306" y="11240"/>
                  </a:lnTo>
                  <a:lnTo>
                    <a:pt x="44238" y="11717"/>
                  </a:lnTo>
                  <a:lnTo>
                    <a:pt x="42192" y="12205"/>
                  </a:lnTo>
                  <a:lnTo>
                    <a:pt x="40145" y="12692"/>
                  </a:lnTo>
                  <a:lnTo>
                    <a:pt x="38120" y="13191"/>
                  </a:lnTo>
                  <a:lnTo>
                    <a:pt x="36116" y="13689"/>
                  </a:lnTo>
                  <a:lnTo>
                    <a:pt x="34133" y="14198"/>
                  </a:lnTo>
                  <a:lnTo>
                    <a:pt x="32161" y="14718"/>
                  </a:lnTo>
                  <a:lnTo>
                    <a:pt x="30220" y="15237"/>
                  </a:lnTo>
                  <a:lnTo>
                    <a:pt x="28312" y="15757"/>
                  </a:lnTo>
                  <a:lnTo>
                    <a:pt x="26435" y="16287"/>
                  </a:lnTo>
                  <a:lnTo>
                    <a:pt x="24590" y="16828"/>
                  </a:lnTo>
                  <a:lnTo>
                    <a:pt x="22777" y="17368"/>
                  </a:lnTo>
                  <a:lnTo>
                    <a:pt x="21006" y="17909"/>
                  </a:lnTo>
                  <a:lnTo>
                    <a:pt x="19267" y="18461"/>
                  </a:lnTo>
                  <a:lnTo>
                    <a:pt x="17581" y="19012"/>
                  </a:lnTo>
                  <a:lnTo>
                    <a:pt x="15948" y="19563"/>
                  </a:lnTo>
                  <a:lnTo>
                    <a:pt x="14347" y="20125"/>
                  </a:lnTo>
                  <a:lnTo>
                    <a:pt x="12810" y="20687"/>
                  </a:lnTo>
                  <a:lnTo>
                    <a:pt x="11325" y="21260"/>
                  </a:lnTo>
                  <a:lnTo>
                    <a:pt x="9904" y="21832"/>
                  </a:lnTo>
                  <a:lnTo>
                    <a:pt x="9204" y="22108"/>
                  </a:lnTo>
                  <a:lnTo>
                    <a:pt x="8536" y="22394"/>
                  </a:lnTo>
                  <a:lnTo>
                    <a:pt x="7868" y="22691"/>
                  </a:lnTo>
                  <a:lnTo>
                    <a:pt x="7232" y="22978"/>
                  </a:lnTo>
                  <a:lnTo>
                    <a:pt x="6607" y="23264"/>
                  </a:lnTo>
                  <a:lnTo>
                    <a:pt x="6013" y="23540"/>
                  </a:lnTo>
                  <a:lnTo>
                    <a:pt x="5461" y="23826"/>
                  </a:lnTo>
                  <a:lnTo>
                    <a:pt x="4931" y="24102"/>
                  </a:lnTo>
                  <a:lnTo>
                    <a:pt x="4422" y="24377"/>
                  </a:lnTo>
                  <a:lnTo>
                    <a:pt x="3956" y="24642"/>
                  </a:lnTo>
                  <a:lnTo>
                    <a:pt x="3510" y="24907"/>
                  </a:lnTo>
                  <a:lnTo>
                    <a:pt x="3097" y="25172"/>
                  </a:lnTo>
                  <a:lnTo>
                    <a:pt x="2715" y="25427"/>
                  </a:lnTo>
                  <a:lnTo>
                    <a:pt x="2355" y="25692"/>
                  </a:lnTo>
                  <a:lnTo>
                    <a:pt x="2015" y="25947"/>
                  </a:lnTo>
                  <a:lnTo>
                    <a:pt x="1719" y="26190"/>
                  </a:lnTo>
                  <a:lnTo>
                    <a:pt x="1432" y="26445"/>
                  </a:lnTo>
                  <a:lnTo>
                    <a:pt x="1178" y="26689"/>
                  </a:lnTo>
                  <a:lnTo>
                    <a:pt x="955" y="26933"/>
                  </a:lnTo>
                  <a:lnTo>
                    <a:pt x="754" y="27166"/>
                  </a:lnTo>
                  <a:lnTo>
                    <a:pt x="573" y="27410"/>
                  </a:lnTo>
                  <a:lnTo>
                    <a:pt x="425" y="27643"/>
                  </a:lnTo>
                  <a:lnTo>
                    <a:pt x="298" y="27866"/>
                  </a:lnTo>
                  <a:lnTo>
                    <a:pt x="192" y="28099"/>
                  </a:lnTo>
                  <a:lnTo>
                    <a:pt x="107" y="28322"/>
                  </a:lnTo>
                  <a:lnTo>
                    <a:pt x="54" y="28544"/>
                  </a:lnTo>
                  <a:lnTo>
                    <a:pt x="11" y="28767"/>
                  </a:lnTo>
                  <a:lnTo>
                    <a:pt x="1" y="28990"/>
                  </a:lnTo>
                  <a:lnTo>
                    <a:pt x="11" y="29202"/>
                  </a:lnTo>
                  <a:lnTo>
                    <a:pt x="33" y="29414"/>
                  </a:lnTo>
                  <a:lnTo>
                    <a:pt x="86" y="29626"/>
                  </a:lnTo>
                  <a:lnTo>
                    <a:pt x="160" y="29827"/>
                  </a:lnTo>
                  <a:lnTo>
                    <a:pt x="245" y="30039"/>
                  </a:lnTo>
                  <a:lnTo>
                    <a:pt x="361" y="30241"/>
                  </a:lnTo>
                  <a:lnTo>
                    <a:pt x="489" y="30442"/>
                  </a:lnTo>
                  <a:lnTo>
                    <a:pt x="637" y="30633"/>
                  </a:lnTo>
                  <a:lnTo>
                    <a:pt x="807" y="30835"/>
                  </a:lnTo>
                  <a:lnTo>
                    <a:pt x="987" y="31026"/>
                  </a:lnTo>
                  <a:lnTo>
                    <a:pt x="1188" y="31216"/>
                  </a:lnTo>
                  <a:lnTo>
                    <a:pt x="1411" y="31407"/>
                  </a:lnTo>
                  <a:lnTo>
                    <a:pt x="1655" y="31598"/>
                  </a:lnTo>
                  <a:lnTo>
                    <a:pt x="1909" y="31778"/>
                  </a:lnTo>
                  <a:lnTo>
                    <a:pt x="2174" y="31969"/>
                  </a:lnTo>
                  <a:lnTo>
                    <a:pt x="2461" y="32149"/>
                  </a:lnTo>
                  <a:lnTo>
                    <a:pt x="2768" y="32330"/>
                  </a:lnTo>
                  <a:lnTo>
                    <a:pt x="3086" y="32499"/>
                  </a:lnTo>
                  <a:lnTo>
                    <a:pt x="3415" y="32680"/>
                  </a:lnTo>
                  <a:lnTo>
                    <a:pt x="3765" y="32849"/>
                  </a:lnTo>
                  <a:lnTo>
                    <a:pt x="4125" y="33019"/>
                  </a:lnTo>
                  <a:lnTo>
                    <a:pt x="4497" y="33189"/>
                  </a:lnTo>
                  <a:lnTo>
                    <a:pt x="4889" y="33358"/>
                  </a:lnTo>
                  <a:lnTo>
                    <a:pt x="5281" y="33528"/>
                  </a:lnTo>
                  <a:lnTo>
                    <a:pt x="6119" y="33857"/>
                  </a:lnTo>
                  <a:lnTo>
                    <a:pt x="7010" y="34175"/>
                  </a:lnTo>
                  <a:lnTo>
                    <a:pt x="7932" y="34493"/>
                  </a:lnTo>
                  <a:lnTo>
                    <a:pt x="8897" y="34800"/>
                  </a:lnTo>
                  <a:lnTo>
                    <a:pt x="9904" y="35108"/>
                  </a:lnTo>
                  <a:lnTo>
                    <a:pt x="10943" y="35405"/>
                  </a:lnTo>
                  <a:lnTo>
                    <a:pt x="12014" y="35691"/>
                  </a:lnTo>
                  <a:lnTo>
                    <a:pt x="13107" y="35977"/>
                  </a:lnTo>
                  <a:lnTo>
                    <a:pt x="14230" y="36264"/>
                  </a:lnTo>
                  <a:lnTo>
                    <a:pt x="15376" y="36550"/>
                  </a:lnTo>
                  <a:lnTo>
                    <a:pt x="16531" y="36826"/>
                  </a:lnTo>
                  <a:lnTo>
                    <a:pt x="17708" y="37091"/>
                  </a:lnTo>
                  <a:lnTo>
                    <a:pt x="20105" y="37631"/>
                  </a:lnTo>
                  <a:lnTo>
                    <a:pt x="22512" y="38151"/>
                  </a:lnTo>
                  <a:lnTo>
                    <a:pt x="27315" y="39180"/>
                  </a:lnTo>
                  <a:lnTo>
                    <a:pt x="29648" y="39678"/>
                  </a:lnTo>
                  <a:lnTo>
                    <a:pt x="31906" y="40187"/>
                  </a:lnTo>
                  <a:lnTo>
                    <a:pt x="33009" y="40431"/>
                  </a:lnTo>
                  <a:lnTo>
                    <a:pt x="34069" y="40685"/>
                  </a:lnTo>
                  <a:lnTo>
                    <a:pt x="35108" y="40940"/>
                  </a:lnTo>
                  <a:lnTo>
                    <a:pt x="36105" y="41194"/>
                  </a:lnTo>
                  <a:lnTo>
                    <a:pt x="37070" y="41449"/>
                  </a:lnTo>
                  <a:lnTo>
                    <a:pt x="37993" y="41703"/>
                  </a:lnTo>
                  <a:lnTo>
                    <a:pt x="38873" y="41958"/>
                  </a:lnTo>
                  <a:lnTo>
                    <a:pt x="39710" y="42223"/>
                  </a:lnTo>
                  <a:lnTo>
                    <a:pt x="40495" y="42488"/>
                  </a:lnTo>
                  <a:lnTo>
                    <a:pt x="41227" y="42753"/>
                  </a:lnTo>
                  <a:lnTo>
                    <a:pt x="41895" y="43018"/>
                  </a:lnTo>
                  <a:lnTo>
                    <a:pt x="42213" y="43156"/>
                  </a:lnTo>
                  <a:lnTo>
                    <a:pt x="42510" y="43294"/>
                  </a:lnTo>
                  <a:lnTo>
                    <a:pt x="42796" y="43431"/>
                  </a:lnTo>
                  <a:lnTo>
                    <a:pt x="43061" y="43569"/>
                  </a:lnTo>
                  <a:lnTo>
                    <a:pt x="43316" y="43707"/>
                  </a:lnTo>
                  <a:lnTo>
                    <a:pt x="43549" y="43845"/>
                  </a:lnTo>
                  <a:lnTo>
                    <a:pt x="43771" y="43983"/>
                  </a:lnTo>
                  <a:lnTo>
                    <a:pt x="43973" y="44131"/>
                  </a:lnTo>
                  <a:lnTo>
                    <a:pt x="44153" y="44269"/>
                  </a:lnTo>
                  <a:lnTo>
                    <a:pt x="44323" y="44418"/>
                  </a:lnTo>
                  <a:lnTo>
                    <a:pt x="44471" y="44566"/>
                  </a:lnTo>
                  <a:lnTo>
                    <a:pt x="44609" y="44714"/>
                  </a:lnTo>
                  <a:lnTo>
                    <a:pt x="44736" y="44863"/>
                  </a:lnTo>
                  <a:lnTo>
                    <a:pt x="44853" y="45011"/>
                  </a:lnTo>
                  <a:lnTo>
                    <a:pt x="44959" y="45160"/>
                  </a:lnTo>
                  <a:lnTo>
                    <a:pt x="45054" y="45308"/>
                  </a:lnTo>
                  <a:lnTo>
                    <a:pt x="45139" y="45467"/>
                  </a:lnTo>
                  <a:lnTo>
                    <a:pt x="45224" y="45626"/>
                  </a:lnTo>
                  <a:lnTo>
                    <a:pt x="45288" y="45775"/>
                  </a:lnTo>
                  <a:lnTo>
                    <a:pt x="45341" y="45934"/>
                  </a:lnTo>
                  <a:lnTo>
                    <a:pt x="45394" y="46093"/>
                  </a:lnTo>
                  <a:lnTo>
                    <a:pt x="45426" y="46252"/>
                  </a:lnTo>
                  <a:lnTo>
                    <a:pt x="45457" y="46411"/>
                  </a:lnTo>
                  <a:lnTo>
                    <a:pt x="45479" y="46581"/>
                  </a:lnTo>
                  <a:lnTo>
                    <a:pt x="45489" y="46740"/>
                  </a:lnTo>
                  <a:lnTo>
                    <a:pt x="45489" y="46899"/>
                  </a:lnTo>
                  <a:lnTo>
                    <a:pt x="45479" y="47068"/>
                  </a:lnTo>
                  <a:lnTo>
                    <a:pt x="45468" y="47238"/>
                  </a:lnTo>
                  <a:lnTo>
                    <a:pt x="45436" y="47397"/>
                  </a:lnTo>
                  <a:lnTo>
                    <a:pt x="45404" y="47567"/>
                  </a:lnTo>
                  <a:lnTo>
                    <a:pt x="45362" y="47736"/>
                  </a:lnTo>
                  <a:lnTo>
                    <a:pt x="45320" y="47906"/>
                  </a:lnTo>
                  <a:lnTo>
                    <a:pt x="45267" y="48076"/>
                  </a:lnTo>
                  <a:lnTo>
                    <a:pt x="45203" y="48245"/>
                  </a:lnTo>
                  <a:lnTo>
                    <a:pt x="45129" y="48415"/>
                  </a:lnTo>
                  <a:lnTo>
                    <a:pt x="45054" y="48585"/>
                  </a:lnTo>
                  <a:lnTo>
                    <a:pt x="44874" y="48924"/>
                  </a:lnTo>
                  <a:lnTo>
                    <a:pt x="44673" y="49263"/>
                  </a:lnTo>
                  <a:lnTo>
                    <a:pt x="44439" y="49613"/>
                  </a:lnTo>
                  <a:lnTo>
                    <a:pt x="44185" y="49953"/>
                  </a:lnTo>
                  <a:lnTo>
                    <a:pt x="43909" y="50302"/>
                  </a:lnTo>
                  <a:lnTo>
                    <a:pt x="43602" y="50652"/>
                  </a:lnTo>
                  <a:lnTo>
                    <a:pt x="43284" y="50992"/>
                  </a:lnTo>
                  <a:lnTo>
                    <a:pt x="42944" y="51342"/>
                  </a:lnTo>
                  <a:lnTo>
                    <a:pt x="42584" y="51681"/>
                  </a:lnTo>
                  <a:lnTo>
                    <a:pt x="42213" y="52031"/>
                  </a:lnTo>
                  <a:lnTo>
                    <a:pt x="41820" y="52370"/>
                  </a:lnTo>
                  <a:lnTo>
                    <a:pt x="41407" y="52709"/>
                  </a:lnTo>
                  <a:lnTo>
                    <a:pt x="40983" y="53049"/>
                  </a:lnTo>
                  <a:lnTo>
                    <a:pt x="40559" y="53377"/>
                  </a:lnTo>
                  <a:lnTo>
                    <a:pt x="40113" y="53706"/>
                  </a:lnTo>
                  <a:lnTo>
                    <a:pt x="39657" y="54045"/>
                  </a:lnTo>
                  <a:lnTo>
                    <a:pt x="39191" y="54364"/>
                  </a:lnTo>
                  <a:lnTo>
                    <a:pt x="38724" y="54682"/>
                  </a:lnTo>
                  <a:lnTo>
                    <a:pt x="38247" y="55000"/>
                  </a:lnTo>
                  <a:lnTo>
                    <a:pt x="37282" y="55625"/>
                  </a:lnTo>
                  <a:lnTo>
                    <a:pt x="36307" y="56219"/>
                  </a:lnTo>
                  <a:lnTo>
                    <a:pt x="35331" y="56802"/>
                  </a:lnTo>
                  <a:lnTo>
                    <a:pt x="34366" y="57354"/>
                  </a:lnTo>
                  <a:lnTo>
                    <a:pt x="33423" y="57873"/>
                  </a:lnTo>
                  <a:lnTo>
                    <a:pt x="32511" y="58361"/>
                  </a:lnTo>
                  <a:lnTo>
                    <a:pt x="31631" y="58817"/>
                  </a:lnTo>
                  <a:lnTo>
                    <a:pt x="30814" y="59241"/>
                  </a:lnTo>
                  <a:lnTo>
                    <a:pt x="30051" y="59612"/>
                  </a:lnTo>
                  <a:lnTo>
                    <a:pt x="29351" y="59951"/>
                  </a:lnTo>
                  <a:lnTo>
                    <a:pt x="28216" y="60492"/>
                  </a:lnTo>
                  <a:lnTo>
                    <a:pt x="27474" y="60832"/>
                  </a:lnTo>
                  <a:lnTo>
                    <a:pt x="27209" y="60948"/>
                  </a:lnTo>
                  <a:lnTo>
                    <a:pt x="106087" y="60948"/>
                  </a:lnTo>
                  <a:lnTo>
                    <a:pt x="10608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5"/>
            <p:cNvSpPr/>
            <p:nvPr/>
          </p:nvSpPr>
          <p:spPr>
            <a:xfrm>
              <a:off x="4729425" y="2778225"/>
              <a:ext cx="2652200" cy="1523725"/>
            </a:xfrm>
            <a:custGeom>
              <a:avLst/>
              <a:gdLst/>
              <a:ahLst/>
              <a:cxnLst/>
              <a:rect l="l" t="t" r="r" b="b"/>
              <a:pathLst>
                <a:path w="106088" h="60949" fill="none" extrusionOk="0">
                  <a:moveTo>
                    <a:pt x="106087" y="0"/>
                  </a:moveTo>
                  <a:lnTo>
                    <a:pt x="106087" y="0"/>
                  </a:lnTo>
                  <a:lnTo>
                    <a:pt x="105282" y="127"/>
                  </a:lnTo>
                  <a:lnTo>
                    <a:pt x="102959" y="488"/>
                  </a:lnTo>
                  <a:lnTo>
                    <a:pt x="99291" y="1071"/>
                  </a:lnTo>
                  <a:lnTo>
                    <a:pt x="97011" y="1442"/>
                  </a:lnTo>
                  <a:lnTo>
                    <a:pt x="94456" y="1866"/>
                  </a:lnTo>
                  <a:lnTo>
                    <a:pt x="91656" y="2333"/>
                  </a:lnTo>
                  <a:lnTo>
                    <a:pt x="88634" y="2852"/>
                  </a:lnTo>
                  <a:lnTo>
                    <a:pt x="85390" y="3425"/>
                  </a:lnTo>
                  <a:lnTo>
                    <a:pt x="81965" y="4029"/>
                  </a:lnTo>
                  <a:lnTo>
                    <a:pt x="78381" y="4687"/>
                  </a:lnTo>
                  <a:lnTo>
                    <a:pt x="74648" y="5376"/>
                  </a:lnTo>
                  <a:lnTo>
                    <a:pt x="70799" y="6108"/>
                  </a:lnTo>
                  <a:lnTo>
                    <a:pt x="66844" y="6882"/>
                  </a:lnTo>
                  <a:lnTo>
                    <a:pt x="62804" y="7688"/>
                  </a:lnTo>
                  <a:lnTo>
                    <a:pt x="58712" y="8525"/>
                  </a:lnTo>
                  <a:lnTo>
                    <a:pt x="56655" y="8960"/>
                  </a:lnTo>
                  <a:lnTo>
                    <a:pt x="54587" y="9405"/>
                  </a:lnTo>
                  <a:lnTo>
                    <a:pt x="52509" y="9851"/>
                  </a:lnTo>
                  <a:lnTo>
                    <a:pt x="50441" y="10307"/>
                  </a:lnTo>
                  <a:lnTo>
                    <a:pt x="48373" y="10773"/>
                  </a:lnTo>
                  <a:lnTo>
                    <a:pt x="46306" y="11240"/>
                  </a:lnTo>
                  <a:lnTo>
                    <a:pt x="44238" y="11717"/>
                  </a:lnTo>
                  <a:lnTo>
                    <a:pt x="42192" y="12205"/>
                  </a:lnTo>
                  <a:lnTo>
                    <a:pt x="40145" y="12692"/>
                  </a:lnTo>
                  <a:lnTo>
                    <a:pt x="38120" y="13191"/>
                  </a:lnTo>
                  <a:lnTo>
                    <a:pt x="36116" y="13689"/>
                  </a:lnTo>
                  <a:lnTo>
                    <a:pt x="34133" y="14198"/>
                  </a:lnTo>
                  <a:lnTo>
                    <a:pt x="32161" y="14718"/>
                  </a:lnTo>
                  <a:lnTo>
                    <a:pt x="30220" y="15237"/>
                  </a:lnTo>
                  <a:lnTo>
                    <a:pt x="28312" y="15757"/>
                  </a:lnTo>
                  <a:lnTo>
                    <a:pt x="26435" y="16287"/>
                  </a:lnTo>
                  <a:lnTo>
                    <a:pt x="24590" y="16828"/>
                  </a:lnTo>
                  <a:lnTo>
                    <a:pt x="22777" y="17368"/>
                  </a:lnTo>
                  <a:lnTo>
                    <a:pt x="21006" y="17909"/>
                  </a:lnTo>
                  <a:lnTo>
                    <a:pt x="19267" y="18461"/>
                  </a:lnTo>
                  <a:lnTo>
                    <a:pt x="17581" y="19012"/>
                  </a:lnTo>
                  <a:lnTo>
                    <a:pt x="15948" y="19563"/>
                  </a:lnTo>
                  <a:lnTo>
                    <a:pt x="14347" y="20125"/>
                  </a:lnTo>
                  <a:lnTo>
                    <a:pt x="12810" y="20687"/>
                  </a:lnTo>
                  <a:lnTo>
                    <a:pt x="11325" y="21260"/>
                  </a:lnTo>
                  <a:lnTo>
                    <a:pt x="9904" y="21832"/>
                  </a:lnTo>
                  <a:lnTo>
                    <a:pt x="9204" y="22108"/>
                  </a:lnTo>
                  <a:lnTo>
                    <a:pt x="8536" y="22394"/>
                  </a:lnTo>
                  <a:lnTo>
                    <a:pt x="7868" y="22691"/>
                  </a:lnTo>
                  <a:lnTo>
                    <a:pt x="7232" y="22978"/>
                  </a:lnTo>
                  <a:lnTo>
                    <a:pt x="7232" y="22978"/>
                  </a:lnTo>
                  <a:lnTo>
                    <a:pt x="6607" y="23264"/>
                  </a:lnTo>
                  <a:lnTo>
                    <a:pt x="6013" y="23540"/>
                  </a:lnTo>
                  <a:lnTo>
                    <a:pt x="5461" y="23826"/>
                  </a:lnTo>
                  <a:lnTo>
                    <a:pt x="4931" y="24102"/>
                  </a:lnTo>
                  <a:lnTo>
                    <a:pt x="4422" y="24377"/>
                  </a:lnTo>
                  <a:lnTo>
                    <a:pt x="3956" y="24642"/>
                  </a:lnTo>
                  <a:lnTo>
                    <a:pt x="3510" y="24907"/>
                  </a:lnTo>
                  <a:lnTo>
                    <a:pt x="3097" y="25172"/>
                  </a:lnTo>
                  <a:lnTo>
                    <a:pt x="2715" y="25427"/>
                  </a:lnTo>
                  <a:lnTo>
                    <a:pt x="2355" y="25692"/>
                  </a:lnTo>
                  <a:lnTo>
                    <a:pt x="2015" y="25947"/>
                  </a:lnTo>
                  <a:lnTo>
                    <a:pt x="1719" y="26190"/>
                  </a:lnTo>
                  <a:lnTo>
                    <a:pt x="1432" y="26445"/>
                  </a:lnTo>
                  <a:lnTo>
                    <a:pt x="1178" y="26689"/>
                  </a:lnTo>
                  <a:lnTo>
                    <a:pt x="955" y="26933"/>
                  </a:lnTo>
                  <a:lnTo>
                    <a:pt x="754" y="27166"/>
                  </a:lnTo>
                  <a:lnTo>
                    <a:pt x="573" y="27410"/>
                  </a:lnTo>
                  <a:lnTo>
                    <a:pt x="425" y="27643"/>
                  </a:lnTo>
                  <a:lnTo>
                    <a:pt x="298" y="27866"/>
                  </a:lnTo>
                  <a:lnTo>
                    <a:pt x="192" y="28099"/>
                  </a:lnTo>
                  <a:lnTo>
                    <a:pt x="107" y="28322"/>
                  </a:lnTo>
                  <a:lnTo>
                    <a:pt x="54" y="28544"/>
                  </a:lnTo>
                  <a:lnTo>
                    <a:pt x="11" y="28767"/>
                  </a:lnTo>
                  <a:lnTo>
                    <a:pt x="1" y="28990"/>
                  </a:lnTo>
                  <a:lnTo>
                    <a:pt x="11" y="29202"/>
                  </a:lnTo>
                  <a:lnTo>
                    <a:pt x="33" y="29414"/>
                  </a:lnTo>
                  <a:lnTo>
                    <a:pt x="86" y="29626"/>
                  </a:lnTo>
                  <a:lnTo>
                    <a:pt x="160" y="29827"/>
                  </a:lnTo>
                  <a:lnTo>
                    <a:pt x="245" y="30039"/>
                  </a:lnTo>
                  <a:lnTo>
                    <a:pt x="361" y="30241"/>
                  </a:lnTo>
                  <a:lnTo>
                    <a:pt x="489" y="30442"/>
                  </a:lnTo>
                  <a:lnTo>
                    <a:pt x="637" y="30633"/>
                  </a:lnTo>
                  <a:lnTo>
                    <a:pt x="807" y="30835"/>
                  </a:lnTo>
                  <a:lnTo>
                    <a:pt x="987" y="31026"/>
                  </a:lnTo>
                  <a:lnTo>
                    <a:pt x="1188" y="31216"/>
                  </a:lnTo>
                  <a:lnTo>
                    <a:pt x="1411" y="31407"/>
                  </a:lnTo>
                  <a:lnTo>
                    <a:pt x="1655" y="31598"/>
                  </a:lnTo>
                  <a:lnTo>
                    <a:pt x="1909" y="31778"/>
                  </a:lnTo>
                  <a:lnTo>
                    <a:pt x="2174" y="31969"/>
                  </a:lnTo>
                  <a:lnTo>
                    <a:pt x="2461" y="32149"/>
                  </a:lnTo>
                  <a:lnTo>
                    <a:pt x="2768" y="32330"/>
                  </a:lnTo>
                  <a:lnTo>
                    <a:pt x="3086" y="32499"/>
                  </a:lnTo>
                  <a:lnTo>
                    <a:pt x="3415" y="32680"/>
                  </a:lnTo>
                  <a:lnTo>
                    <a:pt x="3765" y="32849"/>
                  </a:lnTo>
                  <a:lnTo>
                    <a:pt x="4125" y="33019"/>
                  </a:lnTo>
                  <a:lnTo>
                    <a:pt x="4497" y="33189"/>
                  </a:lnTo>
                  <a:lnTo>
                    <a:pt x="4889" y="33358"/>
                  </a:lnTo>
                  <a:lnTo>
                    <a:pt x="5281" y="33528"/>
                  </a:lnTo>
                  <a:lnTo>
                    <a:pt x="6119" y="33857"/>
                  </a:lnTo>
                  <a:lnTo>
                    <a:pt x="7010" y="34175"/>
                  </a:lnTo>
                  <a:lnTo>
                    <a:pt x="7932" y="34493"/>
                  </a:lnTo>
                  <a:lnTo>
                    <a:pt x="8897" y="34800"/>
                  </a:lnTo>
                  <a:lnTo>
                    <a:pt x="9904" y="35108"/>
                  </a:lnTo>
                  <a:lnTo>
                    <a:pt x="10943" y="35405"/>
                  </a:lnTo>
                  <a:lnTo>
                    <a:pt x="12014" y="35691"/>
                  </a:lnTo>
                  <a:lnTo>
                    <a:pt x="13107" y="35977"/>
                  </a:lnTo>
                  <a:lnTo>
                    <a:pt x="14230" y="36264"/>
                  </a:lnTo>
                  <a:lnTo>
                    <a:pt x="15376" y="36550"/>
                  </a:lnTo>
                  <a:lnTo>
                    <a:pt x="16531" y="36826"/>
                  </a:lnTo>
                  <a:lnTo>
                    <a:pt x="17708" y="37091"/>
                  </a:lnTo>
                  <a:lnTo>
                    <a:pt x="20105" y="37631"/>
                  </a:lnTo>
                  <a:lnTo>
                    <a:pt x="22512" y="38151"/>
                  </a:lnTo>
                  <a:lnTo>
                    <a:pt x="27315" y="39180"/>
                  </a:lnTo>
                  <a:lnTo>
                    <a:pt x="29648" y="39678"/>
                  </a:lnTo>
                  <a:lnTo>
                    <a:pt x="31906" y="40187"/>
                  </a:lnTo>
                  <a:lnTo>
                    <a:pt x="33009" y="40431"/>
                  </a:lnTo>
                  <a:lnTo>
                    <a:pt x="34069" y="40685"/>
                  </a:lnTo>
                  <a:lnTo>
                    <a:pt x="35108" y="40940"/>
                  </a:lnTo>
                  <a:lnTo>
                    <a:pt x="36105" y="41194"/>
                  </a:lnTo>
                  <a:lnTo>
                    <a:pt x="37070" y="41449"/>
                  </a:lnTo>
                  <a:lnTo>
                    <a:pt x="37993" y="41703"/>
                  </a:lnTo>
                  <a:lnTo>
                    <a:pt x="38873" y="41958"/>
                  </a:lnTo>
                  <a:lnTo>
                    <a:pt x="39710" y="42223"/>
                  </a:lnTo>
                  <a:lnTo>
                    <a:pt x="40495" y="42488"/>
                  </a:lnTo>
                  <a:lnTo>
                    <a:pt x="41227" y="42753"/>
                  </a:lnTo>
                  <a:lnTo>
                    <a:pt x="41895" y="43018"/>
                  </a:lnTo>
                  <a:lnTo>
                    <a:pt x="42213" y="43156"/>
                  </a:lnTo>
                  <a:lnTo>
                    <a:pt x="42510" y="43294"/>
                  </a:lnTo>
                  <a:lnTo>
                    <a:pt x="42796" y="43431"/>
                  </a:lnTo>
                  <a:lnTo>
                    <a:pt x="43061" y="43569"/>
                  </a:lnTo>
                  <a:lnTo>
                    <a:pt x="43316" y="43707"/>
                  </a:lnTo>
                  <a:lnTo>
                    <a:pt x="43549" y="43845"/>
                  </a:lnTo>
                  <a:lnTo>
                    <a:pt x="43771" y="43983"/>
                  </a:lnTo>
                  <a:lnTo>
                    <a:pt x="43973" y="44131"/>
                  </a:lnTo>
                  <a:lnTo>
                    <a:pt x="44153" y="44269"/>
                  </a:lnTo>
                  <a:lnTo>
                    <a:pt x="44323" y="44418"/>
                  </a:lnTo>
                  <a:lnTo>
                    <a:pt x="44323" y="44418"/>
                  </a:lnTo>
                  <a:lnTo>
                    <a:pt x="44471" y="44566"/>
                  </a:lnTo>
                  <a:lnTo>
                    <a:pt x="44609" y="44714"/>
                  </a:lnTo>
                  <a:lnTo>
                    <a:pt x="44736" y="44863"/>
                  </a:lnTo>
                  <a:lnTo>
                    <a:pt x="44853" y="45011"/>
                  </a:lnTo>
                  <a:lnTo>
                    <a:pt x="44959" y="45160"/>
                  </a:lnTo>
                  <a:lnTo>
                    <a:pt x="45054" y="45308"/>
                  </a:lnTo>
                  <a:lnTo>
                    <a:pt x="45139" y="45467"/>
                  </a:lnTo>
                  <a:lnTo>
                    <a:pt x="45224" y="45626"/>
                  </a:lnTo>
                  <a:lnTo>
                    <a:pt x="45288" y="45775"/>
                  </a:lnTo>
                  <a:lnTo>
                    <a:pt x="45341" y="45934"/>
                  </a:lnTo>
                  <a:lnTo>
                    <a:pt x="45394" y="46093"/>
                  </a:lnTo>
                  <a:lnTo>
                    <a:pt x="45426" y="46252"/>
                  </a:lnTo>
                  <a:lnTo>
                    <a:pt x="45457" y="46411"/>
                  </a:lnTo>
                  <a:lnTo>
                    <a:pt x="45479" y="46581"/>
                  </a:lnTo>
                  <a:lnTo>
                    <a:pt x="45489" y="46740"/>
                  </a:lnTo>
                  <a:lnTo>
                    <a:pt x="45489" y="46899"/>
                  </a:lnTo>
                  <a:lnTo>
                    <a:pt x="45479" y="47068"/>
                  </a:lnTo>
                  <a:lnTo>
                    <a:pt x="45468" y="47238"/>
                  </a:lnTo>
                  <a:lnTo>
                    <a:pt x="45436" y="47397"/>
                  </a:lnTo>
                  <a:lnTo>
                    <a:pt x="45404" y="47567"/>
                  </a:lnTo>
                  <a:lnTo>
                    <a:pt x="45362" y="47736"/>
                  </a:lnTo>
                  <a:lnTo>
                    <a:pt x="45320" y="47906"/>
                  </a:lnTo>
                  <a:lnTo>
                    <a:pt x="45267" y="48076"/>
                  </a:lnTo>
                  <a:lnTo>
                    <a:pt x="45203" y="48245"/>
                  </a:lnTo>
                  <a:lnTo>
                    <a:pt x="45129" y="48415"/>
                  </a:lnTo>
                  <a:lnTo>
                    <a:pt x="45054" y="48585"/>
                  </a:lnTo>
                  <a:lnTo>
                    <a:pt x="44874" y="48924"/>
                  </a:lnTo>
                  <a:lnTo>
                    <a:pt x="44673" y="49263"/>
                  </a:lnTo>
                  <a:lnTo>
                    <a:pt x="44439" y="49613"/>
                  </a:lnTo>
                  <a:lnTo>
                    <a:pt x="44185" y="49953"/>
                  </a:lnTo>
                  <a:lnTo>
                    <a:pt x="43909" y="50302"/>
                  </a:lnTo>
                  <a:lnTo>
                    <a:pt x="43602" y="50652"/>
                  </a:lnTo>
                  <a:lnTo>
                    <a:pt x="43284" y="50992"/>
                  </a:lnTo>
                  <a:lnTo>
                    <a:pt x="42944" y="51342"/>
                  </a:lnTo>
                  <a:lnTo>
                    <a:pt x="42584" y="51681"/>
                  </a:lnTo>
                  <a:lnTo>
                    <a:pt x="42213" y="52031"/>
                  </a:lnTo>
                  <a:lnTo>
                    <a:pt x="41820" y="52370"/>
                  </a:lnTo>
                  <a:lnTo>
                    <a:pt x="41407" y="52709"/>
                  </a:lnTo>
                  <a:lnTo>
                    <a:pt x="40983" y="53049"/>
                  </a:lnTo>
                  <a:lnTo>
                    <a:pt x="40559" y="53377"/>
                  </a:lnTo>
                  <a:lnTo>
                    <a:pt x="40113" y="53706"/>
                  </a:lnTo>
                  <a:lnTo>
                    <a:pt x="39657" y="54045"/>
                  </a:lnTo>
                  <a:lnTo>
                    <a:pt x="39191" y="54364"/>
                  </a:lnTo>
                  <a:lnTo>
                    <a:pt x="38724" y="54682"/>
                  </a:lnTo>
                  <a:lnTo>
                    <a:pt x="38247" y="55000"/>
                  </a:lnTo>
                  <a:lnTo>
                    <a:pt x="37282" y="55625"/>
                  </a:lnTo>
                  <a:lnTo>
                    <a:pt x="36307" y="56219"/>
                  </a:lnTo>
                  <a:lnTo>
                    <a:pt x="35331" y="56802"/>
                  </a:lnTo>
                  <a:lnTo>
                    <a:pt x="34366" y="57354"/>
                  </a:lnTo>
                  <a:lnTo>
                    <a:pt x="33423" y="57873"/>
                  </a:lnTo>
                  <a:lnTo>
                    <a:pt x="32511" y="58361"/>
                  </a:lnTo>
                  <a:lnTo>
                    <a:pt x="31631" y="58817"/>
                  </a:lnTo>
                  <a:lnTo>
                    <a:pt x="30814" y="59241"/>
                  </a:lnTo>
                  <a:lnTo>
                    <a:pt x="30051" y="59612"/>
                  </a:lnTo>
                  <a:lnTo>
                    <a:pt x="29351" y="59951"/>
                  </a:lnTo>
                  <a:lnTo>
                    <a:pt x="28216" y="60492"/>
                  </a:lnTo>
                  <a:lnTo>
                    <a:pt x="27474" y="60832"/>
                  </a:lnTo>
                  <a:lnTo>
                    <a:pt x="27209" y="60948"/>
                  </a:lnTo>
                  <a:lnTo>
                    <a:pt x="106087" y="60948"/>
                  </a:lnTo>
                  <a:lnTo>
                    <a:pt x="1060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5"/>
            <p:cNvSpPr/>
            <p:nvPr/>
          </p:nvSpPr>
          <p:spPr>
            <a:xfrm>
              <a:off x="928650" y="1811725"/>
              <a:ext cx="1111275" cy="966525"/>
            </a:xfrm>
            <a:custGeom>
              <a:avLst/>
              <a:gdLst/>
              <a:ahLst/>
              <a:cxnLst/>
              <a:rect l="l" t="t" r="r" b="b"/>
              <a:pathLst>
                <a:path w="44451" h="38661" extrusionOk="0">
                  <a:moveTo>
                    <a:pt x="22225" y="0"/>
                  </a:moveTo>
                  <a:lnTo>
                    <a:pt x="1" y="38660"/>
                  </a:lnTo>
                  <a:lnTo>
                    <a:pt x="44450" y="38660"/>
                  </a:lnTo>
                  <a:lnTo>
                    <a:pt x="222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>
              <a:off x="928650" y="1808550"/>
              <a:ext cx="625375" cy="969700"/>
            </a:xfrm>
            <a:custGeom>
              <a:avLst/>
              <a:gdLst/>
              <a:ahLst/>
              <a:cxnLst/>
              <a:rect l="l" t="t" r="r" b="b"/>
              <a:pathLst>
                <a:path w="25015" h="38788" extrusionOk="0">
                  <a:moveTo>
                    <a:pt x="22225" y="0"/>
                  </a:moveTo>
                  <a:lnTo>
                    <a:pt x="1" y="38787"/>
                  </a:lnTo>
                  <a:lnTo>
                    <a:pt x="20433" y="38787"/>
                  </a:lnTo>
                  <a:lnTo>
                    <a:pt x="25014" y="33825"/>
                  </a:lnTo>
                  <a:lnTo>
                    <a:pt x="19129" y="27823"/>
                  </a:lnTo>
                  <a:lnTo>
                    <a:pt x="24866" y="20740"/>
                  </a:lnTo>
                  <a:lnTo>
                    <a:pt x="19288" y="12926"/>
                  </a:lnTo>
                  <a:lnTo>
                    <a:pt x="222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>
              <a:off x="239175" y="1498650"/>
              <a:ext cx="1148900" cy="1279600"/>
            </a:xfrm>
            <a:custGeom>
              <a:avLst/>
              <a:gdLst/>
              <a:ahLst/>
              <a:cxnLst/>
              <a:rect l="l" t="t" r="r" b="b"/>
              <a:pathLst>
                <a:path w="45956" h="51184" extrusionOk="0">
                  <a:moveTo>
                    <a:pt x="16520" y="1"/>
                  </a:moveTo>
                  <a:lnTo>
                    <a:pt x="0" y="28736"/>
                  </a:lnTo>
                  <a:lnTo>
                    <a:pt x="0" y="51183"/>
                  </a:lnTo>
                  <a:lnTo>
                    <a:pt x="45955" y="51183"/>
                  </a:lnTo>
                  <a:lnTo>
                    <a:pt x="165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>
              <a:off x="239175" y="1495200"/>
              <a:ext cx="505550" cy="1283050"/>
            </a:xfrm>
            <a:custGeom>
              <a:avLst/>
              <a:gdLst/>
              <a:ahLst/>
              <a:cxnLst/>
              <a:rect l="l" t="t" r="r" b="b"/>
              <a:pathLst>
                <a:path w="20222" h="51322" extrusionOk="0">
                  <a:moveTo>
                    <a:pt x="16520" y="1"/>
                  </a:moveTo>
                  <a:lnTo>
                    <a:pt x="0" y="28810"/>
                  </a:lnTo>
                  <a:lnTo>
                    <a:pt x="0" y="51321"/>
                  </a:lnTo>
                  <a:lnTo>
                    <a:pt x="14156" y="51321"/>
                  </a:lnTo>
                  <a:lnTo>
                    <a:pt x="20221" y="44789"/>
                  </a:lnTo>
                  <a:lnTo>
                    <a:pt x="12417" y="36869"/>
                  </a:lnTo>
                  <a:lnTo>
                    <a:pt x="18980" y="26488"/>
                  </a:lnTo>
                  <a:lnTo>
                    <a:pt x="12523" y="16447"/>
                  </a:lnTo>
                  <a:lnTo>
                    <a:pt x="16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>
              <a:off x="5578750" y="1811725"/>
              <a:ext cx="1111525" cy="966525"/>
            </a:xfrm>
            <a:custGeom>
              <a:avLst/>
              <a:gdLst/>
              <a:ahLst/>
              <a:cxnLst/>
              <a:rect l="l" t="t" r="r" b="b"/>
              <a:pathLst>
                <a:path w="44461" h="38661" extrusionOk="0">
                  <a:moveTo>
                    <a:pt x="22226" y="0"/>
                  </a:moveTo>
                  <a:lnTo>
                    <a:pt x="1" y="38660"/>
                  </a:lnTo>
                  <a:lnTo>
                    <a:pt x="44461" y="38660"/>
                  </a:lnTo>
                  <a:lnTo>
                    <a:pt x="222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>
              <a:off x="6064650" y="1808550"/>
              <a:ext cx="625625" cy="969700"/>
            </a:xfrm>
            <a:custGeom>
              <a:avLst/>
              <a:gdLst/>
              <a:ahLst/>
              <a:cxnLst/>
              <a:rect l="l" t="t" r="r" b="b"/>
              <a:pathLst>
                <a:path w="25025" h="38788" extrusionOk="0">
                  <a:moveTo>
                    <a:pt x="2790" y="0"/>
                  </a:moveTo>
                  <a:lnTo>
                    <a:pt x="5737" y="12926"/>
                  </a:lnTo>
                  <a:lnTo>
                    <a:pt x="149" y="20740"/>
                  </a:lnTo>
                  <a:lnTo>
                    <a:pt x="5896" y="27823"/>
                  </a:lnTo>
                  <a:lnTo>
                    <a:pt x="1" y="33825"/>
                  </a:lnTo>
                  <a:lnTo>
                    <a:pt x="4582" y="38787"/>
                  </a:lnTo>
                  <a:lnTo>
                    <a:pt x="25025" y="38787"/>
                  </a:lnTo>
                  <a:lnTo>
                    <a:pt x="27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6231400" y="1498650"/>
              <a:ext cx="1148900" cy="1279600"/>
            </a:xfrm>
            <a:custGeom>
              <a:avLst/>
              <a:gdLst/>
              <a:ahLst/>
              <a:cxnLst/>
              <a:rect l="l" t="t" r="r" b="b"/>
              <a:pathLst>
                <a:path w="45956" h="51184" extrusionOk="0">
                  <a:moveTo>
                    <a:pt x="29435" y="1"/>
                  </a:moveTo>
                  <a:lnTo>
                    <a:pt x="0" y="51183"/>
                  </a:lnTo>
                  <a:lnTo>
                    <a:pt x="45955" y="51183"/>
                  </a:lnTo>
                  <a:lnTo>
                    <a:pt x="45955" y="28736"/>
                  </a:lnTo>
                  <a:lnTo>
                    <a:pt x="2943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6874750" y="1495200"/>
              <a:ext cx="505550" cy="1283050"/>
            </a:xfrm>
            <a:custGeom>
              <a:avLst/>
              <a:gdLst/>
              <a:ahLst/>
              <a:cxnLst/>
              <a:rect l="l" t="t" r="r" b="b"/>
              <a:pathLst>
                <a:path w="20222" h="51322" extrusionOk="0">
                  <a:moveTo>
                    <a:pt x="3701" y="1"/>
                  </a:moveTo>
                  <a:lnTo>
                    <a:pt x="7699" y="16447"/>
                  </a:lnTo>
                  <a:lnTo>
                    <a:pt x="1241" y="26488"/>
                  </a:lnTo>
                  <a:lnTo>
                    <a:pt x="7805" y="36869"/>
                  </a:lnTo>
                  <a:lnTo>
                    <a:pt x="1" y="44789"/>
                  </a:lnTo>
                  <a:lnTo>
                    <a:pt x="6066" y="51321"/>
                  </a:lnTo>
                  <a:lnTo>
                    <a:pt x="20221" y="51321"/>
                  </a:lnTo>
                  <a:lnTo>
                    <a:pt x="20221" y="28810"/>
                  </a:lnTo>
                  <a:lnTo>
                    <a:pt x="37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238125" y="2778225"/>
              <a:ext cx="2660650" cy="1523725"/>
            </a:xfrm>
            <a:custGeom>
              <a:avLst/>
              <a:gdLst/>
              <a:ahLst/>
              <a:cxnLst/>
              <a:rect l="l" t="t" r="r" b="b"/>
              <a:pathLst>
                <a:path w="106426" h="60949" extrusionOk="0">
                  <a:moveTo>
                    <a:pt x="0" y="0"/>
                  </a:moveTo>
                  <a:lnTo>
                    <a:pt x="0" y="60948"/>
                  </a:lnTo>
                  <a:lnTo>
                    <a:pt x="79515" y="60948"/>
                  </a:lnTo>
                  <a:lnTo>
                    <a:pt x="79250" y="60832"/>
                  </a:lnTo>
                  <a:lnTo>
                    <a:pt x="78507" y="60492"/>
                  </a:lnTo>
                  <a:lnTo>
                    <a:pt x="77362" y="59951"/>
                  </a:lnTo>
                  <a:lnTo>
                    <a:pt x="76662" y="59612"/>
                  </a:lnTo>
                  <a:lnTo>
                    <a:pt x="75888" y="59241"/>
                  </a:lnTo>
                  <a:lnTo>
                    <a:pt x="75061" y="58817"/>
                  </a:lnTo>
                  <a:lnTo>
                    <a:pt x="74181" y="58361"/>
                  </a:lnTo>
                  <a:lnTo>
                    <a:pt x="73259" y="57873"/>
                  </a:lnTo>
                  <a:lnTo>
                    <a:pt x="72304" y="57354"/>
                  </a:lnTo>
                  <a:lnTo>
                    <a:pt x="71339" y="56802"/>
                  </a:lnTo>
                  <a:lnTo>
                    <a:pt x="70353" y="56219"/>
                  </a:lnTo>
                  <a:lnTo>
                    <a:pt x="69367" y="55625"/>
                  </a:lnTo>
                  <a:lnTo>
                    <a:pt x="68402" y="55000"/>
                  </a:lnTo>
                  <a:lnTo>
                    <a:pt x="67915" y="54682"/>
                  </a:lnTo>
                  <a:lnTo>
                    <a:pt x="67448" y="54364"/>
                  </a:lnTo>
                  <a:lnTo>
                    <a:pt x="66981" y="54045"/>
                  </a:lnTo>
                  <a:lnTo>
                    <a:pt x="66525" y="53706"/>
                  </a:lnTo>
                  <a:lnTo>
                    <a:pt x="66070" y="53377"/>
                  </a:lnTo>
                  <a:lnTo>
                    <a:pt x="65635" y="53049"/>
                  </a:lnTo>
                  <a:lnTo>
                    <a:pt x="65211" y="52709"/>
                  </a:lnTo>
                  <a:lnTo>
                    <a:pt x="64797" y="52370"/>
                  </a:lnTo>
                  <a:lnTo>
                    <a:pt x="64405" y="52031"/>
                  </a:lnTo>
                  <a:lnTo>
                    <a:pt x="64023" y="51681"/>
                  </a:lnTo>
                  <a:lnTo>
                    <a:pt x="63663" y="51342"/>
                  </a:lnTo>
                  <a:lnTo>
                    <a:pt x="63313" y="50992"/>
                  </a:lnTo>
                  <a:lnTo>
                    <a:pt x="62995" y="50652"/>
                  </a:lnTo>
                  <a:lnTo>
                    <a:pt x="62687" y="50302"/>
                  </a:lnTo>
                  <a:lnTo>
                    <a:pt x="62411" y="49953"/>
                  </a:lnTo>
                  <a:lnTo>
                    <a:pt x="62146" y="49613"/>
                  </a:lnTo>
                  <a:lnTo>
                    <a:pt x="61913" y="49263"/>
                  </a:lnTo>
                  <a:lnTo>
                    <a:pt x="61712" y="48924"/>
                  </a:lnTo>
                  <a:lnTo>
                    <a:pt x="61531" y="48585"/>
                  </a:lnTo>
                  <a:lnTo>
                    <a:pt x="61457" y="48415"/>
                  </a:lnTo>
                  <a:lnTo>
                    <a:pt x="61383" y="48245"/>
                  </a:lnTo>
                  <a:lnTo>
                    <a:pt x="61319" y="48076"/>
                  </a:lnTo>
                  <a:lnTo>
                    <a:pt x="61256" y="47906"/>
                  </a:lnTo>
                  <a:lnTo>
                    <a:pt x="61213" y="47736"/>
                  </a:lnTo>
                  <a:lnTo>
                    <a:pt x="61171" y="47567"/>
                  </a:lnTo>
                  <a:lnTo>
                    <a:pt x="61139" y="47397"/>
                  </a:lnTo>
                  <a:lnTo>
                    <a:pt x="61107" y="47238"/>
                  </a:lnTo>
                  <a:lnTo>
                    <a:pt x="61097" y="47068"/>
                  </a:lnTo>
                  <a:lnTo>
                    <a:pt x="61086" y="46899"/>
                  </a:lnTo>
                  <a:lnTo>
                    <a:pt x="61086" y="46740"/>
                  </a:lnTo>
                  <a:lnTo>
                    <a:pt x="61097" y="46581"/>
                  </a:lnTo>
                  <a:lnTo>
                    <a:pt x="61118" y="46411"/>
                  </a:lnTo>
                  <a:lnTo>
                    <a:pt x="61139" y="46252"/>
                  </a:lnTo>
                  <a:lnTo>
                    <a:pt x="61181" y="46093"/>
                  </a:lnTo>
                  <a:lnTo>
                    <a:pt x="61224" y="45934"/>
                  </a:lnTo>
                  <a:lnTo>
                    <a:pt x="61287" y="45775"/>
                  </a:lnTo>
                  <a:lnTo>
                    <a:pt x="61351" y="45626"/>
                  </a:lnTo>
                  <a:lnTo>
                    <a:pt x="61425" y="45467"/>
                  </a:lnTo>
                  <a:lnTo>
                    <a:pt x="61510" y="45308"/>
                  </a:lnTo>
                  <a:lnTo>
                    <a:pt x="61606" y="45160"/>
                  </a:lnTo>
                  <a:lnTo>
                    <a:pt x="61712" y="45011"/>
                  </a:lnTo>
                  <a:lnTo>
                    <a:pt x="61828" y="44863"/>
                  </a:lnTo>
                  <a:lnTo>
                    <a:pt x="61955" y="44714"/>
                  </a:lnTo>
                  <a:lnTo>
                    <a:pt x="62093" y="44566"/>
                  </a:lnTo>
                  <a:lnTo>
                    <a:pt x="62242" y="44418"/>
                  </a:lnTo>
                  <a:lnTo>
                    <a:pt x="62411" y="44269"/>
                  </a:lnTo>
                  <a:lnTo>
                    <a:pt x="62592" y="44131"/>
                  </a:lnTo>
                  <a:lnTo>
                    <a:pt x="62793" y="43983"/>
                  </a:lnTo>
                  <a:lnTo>
                    <a:pt x="63016" y="43845"/>
                  </a:lnTo>
                  <a:lnTo>
                    <a:pt x="63249" y="43707"/>
                  </a:lnTo>
                  <a:lnTo>
                    <a:pt x="63504" y="43569"/>
                  </a:lnTo>
                  <a:lnTo>
                    <a:pt x="63769" y="43431"/>
                  </a:lnTo>
                  <a:lnTo>
                    <a:pt x="64055" y="43294"/>
                  </a:lnTo>
                  <a:lnTo>
                    <a:pt x="64352" y="43156"/>
                  </a:lnTo>
                  <a:lnTo>
                    <a:pt x="64670" y="43018"/>
                  </a:lnTo>
                  <a:lnTo>
                    <a:pt x="65338" y="42753"/>
                  </a:lnTo>
                  <a:lnTo>
                    <a:pt x="66070" y="42488"/>
                  </a:lnTo>
                  <a:lnTo>
                    <a:pt x="66844" y="42223"/>
                  </a:lnTo>
                  <a:lnTo>
                    <a:pt x="67681" y="41958"/>
                  </a:lnTo>
                  <a:lnTo>
                    <a:pt x="68561" y="41703"/>
                  </a:lnTo>
                  <a:lnTo>
                    <a:pt x="69484" y="41449"/>
                  </a:lnTo>
                  <a:lnTo>
                    <a:pt x="70438" y="41194"/>
                  </a:lnTo>
                  <a:lnTo>
                    <a:pt x="71445" y="40940"/>
                  </a:lnTo>
                  <a:lnTo>
                    <a:pt x="72474" y="40685"/>
                  </a:lnTo>
                  <a:lnTo>
                    <a:pt x="73534" y="40431"/>
                  </a:lnTo>
                  <a:lnTo>
                    <a:pt x="74626" y="40187"/>
                  </a:lnTo>
                  <a:lnTo>
                    <a:pt x="76885" y="39678"/>
                  </a:lnTo>
                  <a:lnTo>
                    <a:pt x="79218" y="39180"/>
                  </a:lnTo>
                  <a:lnTo>
                    <a:pt x="84000" y="38151"/>
                  </a:lnTo>
                  <a:lnTo>
                    <a:pt x="86407" y="37631"/>
                  </a:lnTo>
                  <a:lnTo>
                    <a:pt x="88793" y="37091"/>
                  </a:lnTo>
                  <a:lnTo>
                    <a:pt x="89959" y="36826"/>
                  </a:lnTo>
                  <a:lnTo>
                    <a:pt x="91125" y="36550"/>
                  </a:lnTo>
                  <a:lnTo>
                    <a:pt x="92260" y="36264"/>
                  </a:lnTo>
                  <a:lnTo>
                    <a:pt x="93384" y="35977"/>
                  </a:lnTo>
                  <a:lnTo>
                    <a:pt x="94476" y="35691"/>
                  </a:lnTo>
                  <a:lnTo>
                    <a:pt x="95536" y="35405"/>
                  </a:lnTo>
                  <a:lnTo>
                    <a:pt x="96575" y="35108"/>
                  </a:lnTo>
                  <a:lnTo>
                    <a:pt x="97572" y="34800"/>
                  </a:lnTo>
                  <a:lnTo>
                    <a:pt x="98537" y="34493"/>
                  </a:lnTo>
                  <a:lnTo>
                    <a:pt x="99460" y="34175"/>
                  </a:lnTo>
                  <a:lnTo>
                    <a:pt x="100340" y="33857"/>
                  </a:lnTo>
                  <a:lnTo>
                    <a:pt x="101177" y="33528"/>
                  </a:lnTo>
                  <a:lnTo>
                    <a:pt x="101570" y="33358"/>
                  </a:lnTo>
                  <a:lnTo>
                    <a:pt x="101962" y="33189"/>
                  </a:lnTo>
                  <a:lnTo>
                    <a:pt x="102333" y="33019"/>
                  </a:lnTo>
                  <a:lnTo>
                    <a:pt x="102694" y="32849"/>
                  </a:lnTo>
                  <a:lnTo>
                    <a:pt x="103033" y="32680"/>
                  </a:lnTo>
                  <a:lnTo>
                    <a:pt x="103362" y="32499"/>
                  </a:lnTo>
                  <a:lnTo>
                    <a:pt x="103680" y="32330"/>
                  </a:lnTo>
                  <a:lnTo>
                    <a:pt x="103977" y="32149"/>
                  </a:lnTo>
                  <a:lnTo>
                    <a:pt x="104263" y="31969"/>
                  </a:lnTo>
                  <a:lnTo>
                    <a:pt x="104539" y="31778"/>
                  </a:lnTo>
                  <a:lnTo>
                    <a:pt x="104793" y="31598"/>
                  </a:lnTo>
                  <a:lnTo>
                    <a:pt x="105026" y="31407"/>
                  </a:lnTo>
                  <a:lnTo>
                    <a:pt x="105249" y="31216"/>
                  </a:lnTo>
                  <a:lnTo>
                    <a:pt x="105450" y="31026"/>
                  </a:lnTo>
                  <a:lnTo>
                    <a:pt x="105631" y="30835"/>
                  </a:lnTo>
                  <a:lnTo>
                    <a:pt x="105800" y="30633"/>
                  </a:lnTo>
                  <a:lnTo>
                    <a:pt x="105949" y="30442"/>
                  </a:lnTo>
                  <a:lnTo>
                    <a:pt x="106076" y="30241"/>
                  </a:lnTo>
                  <a:lnTo>
                    <a:pt x="106182" y="30039"/>
                  </a:lnTo>
                  <a:lnTo>
                    <a:pt x="106267" y="29827"/>
                  </a:lnTo>
                  <a:lnTo>
                    <a:pt x="106341" y="29626"/>
                  </a:lnTo>
                  <a:lnTo>
                    <a:pt x="106384" y="29414"/>
                  </a:lnTo>
                  <a:lnTo>
                    <a:pt x="106415" y="29202"/>
                  </a:lnTo>
                  <a:lnTo>
                    <a:pt x="106426" y="28990"/>
                  </a:lnTo>
                  <a:lnTo>
                    <a:pt x="106405" y="28767"/>
                  </a:lnTo>
                  <a:lnTo>
                    <a:pt x="106373" y="28544"/>
                  </a:lnTo>
                  <a:lnTo>
                    <a:pt x="106309" y="28322"/>
                  </a:lnTo>
                  <a:lnTo>
                    <a:pt x="106224" y="28099"/>
                  </a:lnTo>
                  <a:lnTo>
                    <a:pt x="106118" y="27866"/>
                  </a:lnTo>
                  <a:lnTo>
                    <a:pt x="105991" y="27643"/>
                  </a:lnTo>
                  <a:lnTo>
                    <a:pt x="105843" y="27410"/>
                  </a:lnTo>
                  <a:lnTo>
                    <a:pt x="105663" y="27166"/>
                  </a:lnTo>
                  <a:lnTo>
                    <a:pt x="105461" y="26933"/>
                  </a:lnTo>
                  <a:lnTo>
                    <a:pt x="105228" y="26689"/>
                  </a:lnTo>
                  <a:lnTo>
                    <a:pt x="104973" y="26445"/>
                  </a:lnTo>
                  <a:lnTo>
                    <a:pt x="104698" y="26190"/>
                  </a:lnTo>
                  <a:lnTo>
                    <a:pt x="104390" y="25947"/>
                  </a:lnTo>
                  <a:lnTo>
                    <a:pt x="104061" y="25692"/>
                  </a:lnTo>
                  <a:lnTo>
                    <a:pt x="103701" y="25427"/>
                  </a:lnTo>
                  <a:lnTo>
                    <a:pt x="103309" y="25172"/>
                  </a:lnTo>
                  <a:lnTo>
                    <a:pt x="102895" y="24907"/>
                  </a:lnTo>
                  <a:lnTo>
                    <a:pt x="102460" y="24642"/>
                  </a:lnTo>
                  <a:lnTo>
                    <a:pt x="101983" y="24377"/>
                  </a:lnTo>
                  <a:lnTo>
                    <a:pt x="101485" y="24102"/>
                  </a:lnTo>
                  <a:lnTo>
                    <a:pt x="100955" y="23826"/>
                  </a:lnTo>
                  <a:lnTo>
                    <a:pt x="100393" y="23540"/>
                  </a:lnTo>
                  <a:lnTo>
                    <a:pt x="99799" y="23264"/>
                  </a:lnTo>
                  <a:lnTo>
                    <a:pt x="99184" y="22978"/>
                  </a:lnTo>
                  <a:lnTo>
                    <a:pt x="98537" y="22691"/>
                  </a:lnTo>
                  <a:lnTo>
                    <a:pt x="97880" y="22394"/>
                  </a:lnTo>
                  <a:lnTo>
                    <a:pt x="97201" y="22108"/>
                  </a:lnTo>
                  <a:lnTo>
                    <a:pt x="96512" y="21832"/>
                  </a:lnTo>
                  <a:lnTo>
                    <a:pt x="95080" y="21260"/>
                  </a:lnTo>
                  <a:lnTo>
                    <a:pt x="93596" y="20687"/>
                  </a:lnTo>
                  <a:lnTo>
                    <a:pt x="92048" y="20125"/>
                  </a:lnTo>
                  <a:lnTo>
                    <a:pt x="90457" y="19563"/>
                  </a:lnTo>
                  <a:lnTo>
                    <a:pt x="88814" y="19012"/>
                  </a:lnTo>
                  <a:lnTo>
                    <a:pt x="87128" y="18461"/>
                  </a:lnTo>
                  <a:lnTo>
                    <a:pt x="85389" y="17909"/>
                  </a:lnTo>
                  <a:lnTo>
                    <a:pt x="83608" y="17368"/>
                  </a:lnTo>
                  <a:lnTo>
                    <a:pt x="81794" y="16828"/>
                  </a:lnTo>
                  <a:lnTo>
                    <a:pt x="79949" y="16287"/>
                  </a:lnTo>
                  <a:lnTo>
                    <a:pt x="78062" y="15757"/>
                  </a:lnTo>
                  <a:lnTo>
                    <a:pt x="76143" y="15237"/>
                  </a:lnTo>
                  <a:lnTo>
                    <a:pt x="74202" y="14718"/>
                  </a:lnTo>
                  <a:lnTo>
                    <a:pt x="72230" y="14198"/>
                  </a:lnTo>
                  <a:lnTo>
                    <a:pt x="70237" y="13689"/>
                  </a:lnTo>
                  <a:lnTo>
                    <a:pt x="68222" y="13191"/>
                  </a:lnTo>
                  <a:lnTo>
                    <a:pt x="66197" y="12692"/>
                  </a:lnTo>
                  <a:lnTo>
                    <a:pt x="64150" y="12205"/>
                  </a:lnTo>
                  <a:lnTo>
                    <a:pt x="62093" y="11717"/>
                  </a:lnTo>
                  <a:lnTo>
                    <a:pt x="60026" y="11240"/>
                  </a:lnTo>
                  <a:lnTo>
                    <a:pt x="57947" y="10773"/>
                  </a:lnTo>
                  <a:lnTo>
                    <a:pt x="55869" y="10307"/>
                  </a:lnTo>
                  <a:lnTo>
                    <a:pt x="53791" y="9851"/>
                  </a:lnTo>
                  <a:lnTo>
                    <a:pt x="51713" y="9405"/>
                  </a:lnTo>
                  <a:lnTo>
                    <a:pt x="49634" y="8960"/>
                  </a:lnTo>
                  <a:lnTo>
                    <a:pt x="47567" y="8525"/>
                  </a:lnTo>
                  <a:lnTo>
                    <a:pt x="43463" y="7688"/>
                  </a:lnTo>
                  <a:lnTo>
                    <a:pt x="39413" y="6882"/>
                  </a:lnTo>
                  <a:lnTo>
                    <a:pt x="35436" y="6108"/>
                  </a:lnTo>
                  <a:lnTo>
                    <a:pt x="31577" y="5376"/>
                  </a:lnTo>
                  <a:lnTo>
                    <a:pt x="27823" y="4687"/>
                  </a:lnTo>
                  <a:lnTo>
                    <a:pt x="24229" y="4029"/>
                  </a:lnTo>
                  <a:lnTo>
                    <a:pt x="20783" y="3425"/>
                  </a:lnTo>
                  <a:lnTo>
                    <a:pt x="17538" y="2852"/>
                  </a:lnTo>
                  <a:lnTo>
                    <a:pt x="14495" y="2333"/>
                  </a:lnTo>
                  <a:lnTo>
                    <a:pt x="11685" y="1866"/>
                  </a:lnTo>
                  <a:lnTo>
                    <a:pt x="9119" y="1442"/>
                  </a:lnTo>
                  <a:lnTo>
                    <a:pt x="6829" y="1071"/>
                  </a:lnTo>
                  <a:lnTo>
                    <a:pt x="3149" y="488"/>
                  </a:lnTo>
                  <a:lnTo>
                    <a:pt x="816" y="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6144975" y="3716875"/>
              <a:ext cx="33175" cy="441650"/>
            </a:xfrm>
            <a:custGeom>
              <a:avLst/>
              <a:gdLst/>
              <a:ahLst/>
              <a:cxnLst/>
              <a:rect l="l" t="t" r="r" b="b"/>
              <a:pathLst>
                <a:path w="1327" h="17666" extrusionOk="0">
                  <a:moveTo>
                    <a:pt x="563" y="1"/>
                  </a:moveTo>
                  <a:lnTo>
                    <a:pt x="499" y="11"/>
                  </a:lnTo>
                  <a:lnTo>
                    <a:pt x="382" y="43"/>
                  </a:lnTo>
                  <a:lnTo>
                    <a:pt x="276" y="107"/>
                  </a:lnTo>
                  <a:lnTo>
                    <a:pt x="192" y="181"/>
                  </a:lnTo>
                  <a:lnTo>
                    <a:pt x="107" y="276"/>
                  </a:lnTo>
                  <a:lnTo>
                    <a:pt x="54" y="382"/>
                  </a:lnTo>
                  <a:lnTo>
                    <a:pt x="22" y="499"/>
                  </a:lnTo>
                  <a:lnTo>
                    <a:pt x="11" y="563"/>
                  </a:lnTo>
                  <a:lnTo>
                    <a:pt x="1" y="626"/>
                  </a:lnTo>
                  <a:lnTo>
                    <a:pt x="1" y="17040"/>
                  </a:lnTo>
                  <a:lnTo>
                    <a:pt x="11" y="17104"/>
                  </a:lnTo>
                  <a:lnTo>
                    <a:pt x="22" y="17167"/>
                  </a:lnTo>
                  <a:lnTo>
                    <a:pt x="54" y="17284"/>
                  </a:lnTo>
                  <a:lnTo>
                    <a:pt x="107" y="17390"/>
                  </a:lnTo>
                  <a:lnTo>
                    <a:pt x="192" y="17475"/>
                  </a:lnTo>
                  <a:lnTo>
                    <a:pt x="276" y="17560"/>
                  </a:lnTo>
                  <a:lnTo>
                    <a:pt x="382" y="17613"/>
                  </a:lnTo>
                  <a:lnTo>
                    <a:pt x="499" y="17645"/>
                  </a:lnTo>
                  <a:lnTo>
                    <a:pt x="563" y="17655"/>
                  </a:lnTo>
                  <a:lnTo>
                    <a:pt x="626" y="17666"/>
                  </a:lnTo>
                  <a:lnTo>
                    <a:pt x="701" y="17666"/>
                  </a:lnTo>
                  <a:lnTo>
                    <a:pt x="764" y="17655"/>
                  </a:lnTo>
                  <a:lnTo>
                    <a:pt x="828" y="17645"/>
                  </a:lnTo>
                  <a:lnTo>
                    <a:pt x="944" y="17613"/>
                  </a:lnTo>
                  <a:lnTo>
                    <a:pt x="1050" y="17560"/>
                  </a:lnTo>
                  <a:lnTo>
                    <a:pt x="1146" y="17475"/>
                  </a:lnTo>
                  <a:lnTo>
                    <a:pt x="1220" y="17390"/>
                  </a:lnTo>
                  <a:lnTo>
                    <a:pt x="1284" y="17284"/>
                  </a:lnTo>
                  <a:lnTo>
                    <a:pt x="1316" y="17167"/>
                  </a:lnTo>
                  <a:lnTo>
                    <a:pt x="1326" y="17104"/>
                  </a:lnTo>
                  <a:lnTo>
                    <a:pt x="1326" y="17040"/>
                  </a:lnTo>
                  <a:lnTo>
                    <a:pt x="1326" y="626"/>
                  </a:lnTo>
                  <a:lnTo>
                    <a:pt x="1326" y="563"/>
                  </a:lnTo>
                  <a:lnTo>
                    <a:pt x="1316" y="499"/>
                  </a:lnTo>
                  <a:lnTo>
                    <a:pt x="1284" y="382"/>
                  </a:lnTo>
                  <a:lnTo>
                    <a:pt x="1220" y="276"/>
                  </a:lnTo>
                  <a:lnTo>
                    <a:pt x="1146" y="181"/>
                  </a:lnTo>
                  <a:lnTo>
                    <a:pt x="1050" y="107"/>
                  </a:lnTo>
                  <a:lnTo>
                    <a:pt x="944" y="43"/>
                  </a:lnTo>
                  <a:lnTo>
                    <a:pt x="828" y="11"/>
                  </a:lnTo>
                  <a:lnTo>
                    <a:pt x="76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5960750" y="3731725"/>
              <a:ext cx="204675" cy="218450"/>
            </a:xfrm>
            <a:custGeom>
              <a:avLst/>
              <a:gdLst/>
              <a:ahLst/>
              <a:cxnLst/>
              <a:rect l="l" t="t" r="r" b="b"/>
              <a:pathLst>
                <a:path w="8187" h="8738" extrusionOk="0">
                  <a:moveTo>
                    <a:pt x="1040" y="0"/>
                  </a:moveTo>
                  <a:lnTo>
                    <a:pt x="1029" y="32"/>
                  </a:lnTo>
                  <a:lnTo>
                    <a:pt x="817" y="371"/>
                  </a:lnTo>
                  <a:lnTo>
                    <a:pt x="721" y="531"/>
                  </a:lnTo>
                  <a:lnTo>
                    <a:pt x="605" y="690"/>
                  </a:lnTo>
                  <a:lnTo>
                    <a:pt x="488" y="838"/>
                  </a:lnTo>
                  <a:lnTo>
                    <a:pt x="361" y="986"/>
                  </a:lnTo>
                  <a:lnTo>
                    <a:pt x="212" y="1114"/>
                  </a:lnTo>
                  <a:lnTo>
                    <a:pt x="128" y="1167"/>
                  </a:lnTo>
                  <a:lnTo>
                    <a:pt x="32" y="1230"/>
                  </a:lnTo>
                  <a:lnTo>
                    <a:pt x="0" y="1252"/>
                  </a:lnTo>
                  <a:lnTo>
                    <a:pt x="7900" y="8685"/>
                  </a:lnTo>
                  <a:lnTo>
                    <a:pt x="7921" y="8706"/>
                  </a:lnTo>
                  <a:lnTo>
                    <a:pt x="7953" y="8716"/>
                  </a:lnTo>
                  <a:lnTo>
                    <a:pt x="8027" y="8738"/>
                  </a:lnTo>
                  <a:lnTo>
                    <a:pt x="8101" y="8727"/>
                  </a:lnTo>
                  <a:lnTo>
                    <a:pt x="8186" y="8706"/>
                  </a:lnTo>
                  <a:lnTo>
                    <a:pt x="8165" y="8451"/>
                  </a:lnTo>
                  <a:lnTo>
                    <a:pt x="8144" y="8207"/>
                  </a:lnTo>
                  <a:lnTo>
                    <a:pt x="8133" y="7953"/>
                  </a:lnTo>
                  <a:lnTo>
                    <a:pt x="8144" y="7709"/>
                  </a:lnTo>
                  <a:lnTo>
                    <a:pt x="8154" y="7211"/>
                  </a:lnTo>
                  <a:lnTo>
                    <a:pt x="8186" y="6712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>
              <a:off x="5937675" y="3369875"/>
              <a:ext cx="436625" cy="436900"/>
            </a:xfrm>
            <a:custGeom>
              <a:avLst/>
              <a:gdLst/>
              <a:ahLst/>
              <a:cxnLst/>
              <a:rect l="l" t="t" r="r" b="b"/>
              <a:pathLst>
                <a:path w="17465" h="17476" extrusionOk="0">
                  <a:moveTo>
                    <a:pt x="8727" y="1"/>
                  </a:moveTo>
                  <a:lnTo>
                    <a:pt x="8282" y="22"/>
                  </a:lnTo>
                  <a:lnTo>
                    <a:pt x="7837" y="54"/>
                  </a:lnTo>
                  <a:lnTo>
                    <a:pt x="7402" y="107"/>
                  </a:lnTo>
                  <a:lnTo>
                    <a:pt x="6967" y="181"/>
                  </a:lnTo>
                  <a:lnTo>
                    <a:pt x="6543" y="276"/>
                  </a:lnTo>
                  <a:lnTo>
                    <a:pt x="6130" y="393"/>
                  </a:lnTo>
                  <a:lnTo>
                    <a:pt x="5727" y="531"/>
                  </a:lnTo>
                  <a:lnTo>
                    <a:pt x="5334" y="690"/>
                  </a:lnTo>
                  <a:lnTo>
                    <a:pt x="4942" y="870"/>
                  </a:lnTo>
                  <a:lnTo>
                    <a:pt x="4571" y="1061"/>
                  </a:lnTo>
                  <a:lnTo>
                    <a:pt x="4200" y="1273"/>
                  </a:lnTo>
                  <a:lnTo>
                    <a:pt x="3850" y="1496"/>
                  </a:lnTo>
                  <a:lnTo>
                    <a:pt x="3500" y="1740"/>
                  </a:lnTo>
                  <a:lnTo>
                    <a:pt x="3171" y="2005"/>
                  </a:lnTo>
                  <a:lnTo>
                    <a:pt x="2853" y="2270"/>
                  </a:lnTo>
                  <a:lnTo>
                    <a:pt x="2556" y="2567"/>
                  </a:lnTo>
                  <a:lnTo>
                    <a:pt x="2270" y="2864"/>
                  </a:lnTo>
                  <a:lnTo>
                    <a:pt x="1994" y="3182"/>
                  </a:lnTo>
                  <a:lnTo>
                    <a:pt x="1729" y="3511"/>
                  </a:lnTo>
                  <a:lnTo>
                    <a:pt x="1485" y="3860"/>
                  </a:lnTo>
                  <a:lnTo>
                    <a:pt x="1263" y="4210"/>
                  </a:lnTo>
                  <a:lnTo>
                    <a:pt x="1051" y="4581"/>
                  </a:lnTo>
                  <a:lnTo>
                    <a:pt x="860" y="4953"/>
                  </a:lnTo>
                  <a:lnTo>
                    <a:pt x="680" y="5345"/>
                  </a:lnTo>
                  <a:lnTo>
                    <a:pt x="531" y="5737"/>
                  </a:lnTo>
                  <a:lnTo>
                    <a:pt x="393" y="6140"/>
                  </a:lnTo>
                  <a:lnTo>
                    <a:pt x="266" y="6554"/>
                  </a:lnTo>
                  <a:lnTo>
                    <a:pt x="171" y="6978"/>
                  </a:lnTo>
                  <a:lnTo>
                    <a:pt x="96" y="7413"/>
                  </a:lnTo>
                  <a:lnTo>
                    <a:pt x="43" y="7847"/>
                  </a:lnTo>
                  <a:lnTo>
                    <a:pt x="11" y="8293"/>
                  </a:lnTo>
                  <a:lnTo>
                    <a:pt x="1" y="8738"/>
                  </a:lnTo>
                  <a:lnTo>
                    <a:pt x="11" y="9194"/>
                  </a:lnTo>
                  <a:lnTo>
                    <a:pt x="43" y="9629"/>
                  </a:lnTo>
                  <a:lnTo>
                    <a:pt x="96" y="10074"/>
                  </a:lnTo>
                  <a:lnTo>
                    <a:pt x="171" y="10498"/>
                  </a:lnTo>
                  <a:lnTo>
                    <a:pt x="266" y="10922"/>
                  </a:lnTo>
                  <a:lnTo>
                    <a:pt x="393" y="11336"/>
                  </a:lnTo>
                  <a:lnTo>
                    <a:pt x="531" y="11739"/>
                  </a:lnTo>
                  <a:lnTo>
                    <a:pt x="680" y="12142"/>
                  </a:lnTo>
                  <a:lnTo>
                    <a:pt x="860" y="12523"/>
                  </a:lnTo>
                  <a:lnTo>
                    <a:pt x="1051" y="12905"/>
                  </a:lnTo>
                  <a:lnTo>
                    <a:pt x="1263" y="13266"/>
                  </a:lnTo>
                  <a:lnTo>
                    <a:pt x="1485" y="13626"/>
                  </a:lnTo>
                  <a:lnTo>
                    <a:pt x="1729" y="13965"/>
                  </a:lnTo>
                  <a:lnTo>
                    <a:pt x="1994" y="14294"/>
                  </a:lnTo>
                  <a:lnTo>
                    <a:pt x="2270" y="14612"/>
                  </a:lnTo>
                  <a:lnTo>
                    <a:pt x="2556" y="14920"/>
                  </a:lnTo>
                  <a:lnTo>
                    <a:pt x="2853" y="15206"/>
                  </a:lnTo>
                  <a:lnTo>
                    <a:pt x="3171" y="15482"/>
                  </a:lnTo>
                  <a:lnTo>
                    <a:pt x="3500" y="15736"/>
                  </a:lnTo>
                  <a:lnTo>
                    <a:pt x="3850" y="15980"/>
                  </a:lnTo>
                  <a:lnTo>
                    <a:pt x="4200" y="16213"/>
                  </a:lnTo>
                  <a:lnTo>
                    <a:pt x="4571" y="16415"/>
                  </a:lnTo>
                  <a:lnTo>
                    <a:pt x="4942" y="16616"/>
                  </a:lnTo>
                  <a:lnTo>
                    <a:pt x="5334" y="16786"/>
                  </a:lnTo>
                  <a:lnTo>
                    <a:pt x="5727" y="16945"/>
                  </a:lnTo>
                  <a:lnTo>
                    <a:pt x="6130" y="17083"/>
                  </a:lnTo>
                  <a:lnTo>
                    <a:pt x="6543" y="17199"/>
                  </a:lnTo>
                  <a:lnTo>
                    <a:pt x="6967" y="17295"/>
                  </a:lnTo>
                  <a:lnTo>
                    <a:pt x="7402" y="17369"/>
                  </a:lnTo>
                  <a:lnTo>
                    <a:pt x="7837" y="17433"/>
                  </a:lnTo>
                  <a:lnTo>
                    <a:pt x="8282" y="17465"/>
                  </a:lnTo>
                  <a:lnTo>
                    <a:pt x="8727" y="17475"/>
                  </a:lnTo>
                  <a:lnTo>
                    <a:pt x="9183" y="17465"/>
                  </a:lnTo>
                  <a:lnTo>
                    <a:pt x="9618" y="17433"/>
                  </a:lnTo>
                  <a:lnTo>
                    <a:pt x="10063" y="17369"/>
                  </a:lnTo>
                  <a:lnTo>
                    <a:pt x="10488" y="17295"/>
                  </a:lnTo>
                  <a:lnTo>
                    <a:pt x="10912" y="17199"/>
                  </a:lnTo>
                  <a:lnTo>
                    <a:pt x="11325" y="17083"/>
                  </a:lnTo>
                  <a:lnTo>
                    <a:pt x="11728" y="16945"/>
                  </a:lnTo>
                  <a:lnTo>
                    <a:pt x="12131" y="16786"/>
                  </a:lnTo>
                  <a:lnTo>
                    <a:pt x="12513" y="16616"/>
                  </a:lnTo>
                  <a:lnTo>
                    <a:pt x="12895" y="16415"/>
                  </a:lnTo>
                  <a:lnTo>
                    <a:pt x="13255" y="16213"/>
                  </a:lnTo>
                  <a:lnTo>
                    <a:pt x="13616" y="15980"/>
                  </a:lnTo>
                  <a:lnTo>
                    <a:pt x="13955" y="15736"/>
                  </a:lnTo>
                  <a:lnTo>
                    <a:pt x="14284" y="15482"/>
                  </a:lnTo>
                  <a:lnTo>
                    <a:pt x="14602" y="15206"/>
                  </a:lnTo>
                  <a:lnTo>
                    <a:pt x="14909" y="14920"/>
                  </a:lnTo>
                  <a:lnTo>
                    <a:pt x="15196" y="14612"/>
                  </a:lnTo>
                  <a:lnTo>
                    <a:pt x="15471" y="14294"/>
                  </a:lnTo>
                  <a:lnTo>
                    <a:pt x="15726" y="13965"/>
                  </a:lnTo>
                  <a:lnTo>
                    <a:pt x="15970" y="13626"/>
                  </a:lnTo>
                  <a:lnTo>
                    <a:pt x="16203" y="13266"/>
                  </a:lnTo>
                  <a:lnTo>
                    <a:pt x="16404" y="12905"/>
                  </a:lnTo>
                  <a:lnTo>
                    <a:pt x="16606" y="12523"/>
                  </a:lnTo>
                  <a:lnTo>
                    <a:pt x="16775" y="12142"/>
                  </a:lnTo>
                  <a:lnTo>
                    <a:pt x="16934" y="11739"/>
                  </a:lnTo>
                  <a:lnTo>
                    <a:pt x="17072" y="11336"/>
                  </a:lnTo>
                  <a:lnTo>
                    <a:pt x="17189" y="10922"/>
                  </a:lnTo>
                  <a:lnTo>
                    <a:pt x="17284" y="10498"/>
                  </a:lnTo>
                  <a:lnTo>
                    <a:pt x="17359" y="10074"/>
                  </a:lnTo>
                  <a:lnTo>
                    <a:pt x="17422" y="9629"/>
                  </a:lnTo>
                  <a:lnTo>
                    <a:pt x="17454" y="9194"/>
                  </a:lnTo>
                  <a:lnTo>
                    <a:pt x="17465" y="8738"/>
                  </a:lnTo>
                  <a:lnTo>
                    <a:pt x="17454" y="8293"/>
                  </a:lnTo>
                  <a:lnTo>
                    <a:pt x="17422" y="7847"/>
                  </a:lnTo>
                  <a:lnTo>
                    <a:pt x="17359" y="7413"/>
                  </a:lnTo>
                  <a:lnTo>
                    <a:pt x="17284" y="6978"/>
                  </a:lnTo>
                  <a:lnTo>
                    <a:pt x="17189" y="6554"/>
                  </a:lnTo>
                  <a:lnTo>
                    <a:pt x="17072" y="6140"/>
                  </a:lnTo>
                  <a:lnTo>
                    <a:pt x="16934" y="5737"/>
                  </a:lnTo>
                  <a:lnTo>
                    <a:pt x="16775" y="5345"/>
                  </a:lnTo>
                  <a:lnTo>
                    <a:pt x="16606" y="4953"/>
                  </a:lnTo>
                  <a:lnTo>
                    <a:pt x="16404" y="4581"/>
                  </a:lnTo>
                  <a:lnTo>
                    <a:pt x="16203" y="4210"/>
                  </a:lnTo>
                  <a:lnTo>
                    <a:pt x="15970" y="3860"/>
                  </a:lnTo>
                  <a:lnTo>
                    <a:pt x="15726" y="3511"/>
                  </a:lnTo>
                  <a:lnTo>
                    <a:pt x="15471" y="3182"/>
                  </a:lnTo>
                  <a:lnTo>
                    <a:pt x="15196" y="2864"/>
                  </a:lnTo>
                  <a:lnTo>
                    <a:pt x="14909" y="2567"/>
                  </a:lnTo>
                  <a:lnTo>
                    <a:pt x="14602" y="2270"/>
                  </a:lnTo>
                  <a:lnTo>
                    <a:pt x="14284" y="2005"/>
                  </a:lnTo>
                  <a:lnTo>
                    <a:pt x="13955" y="1740"/>
                  </a:lnTo>
                  <a:lnTo>
                    <a:pt x="13616" y="1496"/>
                  </a:lnTo>
                  <a:lnTo>
                    <a:pt x="13255" y="1273"/>
                  </a:lnTo>
                  <a:lnTo>
                    <a:pt x="12895" y="1061"/>
                  </a:lnTo>
                  <a:lnTo>
                    <a:pt x="12513" y="870"/>
                  </a:lnTo>
                  <a:lnTo>
                    <a:pt x="12131" y="690"/>
                  </a:lnTo>
                  <a:lnTo>
                    <a:pt x="11728" y="531"/>
                  </a:lnTo>
                  <a:lnTo>
                    <a:pt x="11325" y="393"/>
                  </a:lnTo>
                  <a:lnTo>
                    <a:pt x="10912" y="276"/>
                  </a:lnTo>
                  <a:lnTo>
                    <a:pt x="10488" y="181"/>
                  </a:lnTo>
                  <a:lnTo>
                    <a:pt x="10063" y="107"/>
                  </a:lnTo>
                  <a:lnTo>
                    <a:pt x="9618" y="54"/>
                  </a:lnTo>
                  <a:lnTo>
                    <a:pt x="9183" y="22"/>
                  </a:lnTo>
                  <a:lnTo>
                    <a:pt x="8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>
              <a:off x="5937675" y="3369875"/>
              <a:ext cx="436625" cy="436900"/>
            </a:xfrm>
            <a:custGeom>
              <a:avLst/>
              <a:gdLst/>
              <a:ahLst/>
              <a:cxnLst/>
              <a:rect l="l" t="t" r="r" b="b"/>
              <a:pathLst>
                <a:path w="17465" h="17476" fill="none" extrusionOk="0">
                  <a:moveTo>
                    <a:pt x="17465" y="8738"/>
                  </a:moveTo>
                  <a:lnTo>
                    <a:pt x="17465" y="8738"/>
                  </a:lnTo>
                  <a:lnTo>
                    <a:pt x="17454" y="9194"/>
                  </a:lnTo>
                  <a:lnTo>
                    <a:pt x="17422" y="9629"/>
                  </a:lnTo>
                  <a:lnTo>
                    <a:pt x="17359" y="10074"/>
                  </a:lnTo>
                  <a:lnTo>
                    <a:pt x="17284" y="10498"/>
                  </a:lnTo>
                  <a:lnTo>
                    <a:pt x="17189" y="10922"/>
                  </a:lnTo>
                  <a:lnTo>
                    <a:pt x="17072" y="11336"/>
                  </a:lnTo>
                  <a:lnTo>
                    <a:pt x="16934" y="11739"/>
                  </a:lnTo>
                  <a:lnTo>
                    <a:pt x="16775" y="12142"/>
                  </a:lnTo>
                  <a:lnTo>
                    <a:pt x="16606" y="12523"/>
                  </a:lnTo>
                  <a:lnTo>
                    <a:pt x="16404" y="12905"/>
                  </a:lnTo>
                  <a:lnTo>
                    <a:pt x="16203" y="13266"/>
                  </a:lnTo>
                  <a:lnTo>
                    <a:pt x="15970" y="13626"/>
                  </a:lnTo>
                  <a:lnTo>
                    <a:pt x="15726" y="13965"/>
                  </a:lnTo>
                  <a:lnTo>
                    <a:pt x="15471" y="14294"/>
                  </a:lnTo>
                  <a:lnTo>
                    <a:pt x="15196" y="14612"/>
                  </a:lnTo>
                  <a:lnTo>
                    <a:pt x="14909" y="14920"/>
                  </a:lnTo>
                  <a:lnTo>
                    <a:pt x="14602" y="15206"/>
                  </a:lnTo>
                  <a:lnTo>
                    <a:pt x="14284" y="15482"/>
                  </a:lnTo>
                  <a:lnTo>
                    <a:pt x="13955" y="15736"/>
                  </a:lnTo>
                  <a:lnTo>
                    <a:pt x="13616" y="15980"/>
                  </a:lnTo>
                  <a:lnTo>
                    <a:pt x="13255" y="16213"/>
                  </a:lnTo>
                  <a:lnTo>
                    <a:pt x="12895" y="16415"/>
                  </a:lnTo>
                  <a:lnTo>
                    <a:pt x="12513" y="16616"/>
                  </a:lnTo>
                  <a:lnTo>
                    <a:pt x="12131" y="16786"/>
                  </a:lnTo>
                  <a:lnTo>
                    <a:pt x="11728" y="16945"/>
                  </a:lnTo>
                  <a:lnTo>
                    <a:pt x="11325" y="17083"/>
                  </a:lnTo>
                  <a:lnTo>
                    <a:pt x="10912" y="17199"/>
                  </a:lnTo>
                  <a:lnTo>
                    <a:pt x="10488" y="17295"/>
                  </a:lnTo>
                  <a:lnTo>
                    <a:pt x="10063" y="17369"/>
                  </a:lnTo>
                  <a:lnTo>
                    <a:pt x="9618" y="17433"/>
                  </a:lnTo>
                  <a:lnTo>
                    <a:pt x="9183" y="17465"/>
                  </a:lnTo>
                  <a:lnTo>
                    <a:pt x="8727" y="17475"/>
                  </a:lnTo>
                  <a:lnTo>
                    <a:pt x="8727" y="17475"/>
                  </a:lnTo>
                  <a:lnTo>
                    <a:pt x="8282" y="17465"/>
                  </a:lnTo>
                  <a:lnTo>
                    <a:pt x="7837" y="17433"/>
                  </a:lnTo>
                  <a:lnTo>
                    <a:pt x="7402" y="17369"/>
                  </a:lnTo>
                  <a:lnTo>
                    <a:pt x="6967" y="17295"/>
                  </a:lnTo>
                  <a:lnTo>
                    <a:pt x="6543" y="17199"/>
                  </a:lnTo>
                  <a:lnTo>
                    <a:pt x="6130" y="17083"/>
                  </a:lnTo>
                  <a:lnTo>
                    <a:pt x="5727" y="16945"/>
                  </a:lnTo>
                  <a:lnTo>
                    <a:pt x="5334" y="16786"/>
                  </a:lnTo>
                  <a:lnTo>
                    <a:pt x="4942" y="16616"/>
                  </a:lnTo>
                  <a:lnTo>
                    <a:pt x="4571" y="16415"/>
                  </a:lnTo>
                  <a:lnTo>
                    <a:pt x="4200" y="16213"/>
                  </a:lnTo>
                  <a:lnTo>
                    <a:pt x="3850" y="15980"/>
                  </a:lnTo>
                  <a:lnTo>
                    <a:pt x="3500" y="15736"/>
                  </a:lnTo>
                  <a:lnTo>
                    <a:pt x="3171" y="15482"/>
                  </a:lnTo>
                  <a:lnTo>
                    <a:pt x="2853" y="15206"/>
                  </a:lnTo>
                  <a:lnTo>
                    <a:pt x="2556" y="14920"/>
                  </a:lnTo>
                  <a:lnTo>
                    <a:pt x="2270" y="14612"/>
                  </a:lnTo>
                  <a:lnTo>
                    <a:pt x="1994" y="14294"/>
                  </a:lnTo>
                  <a:lnTo>
                    <a:pt x="1729" y="13965"/>
                  </a:lnTo>
                  <a:lnTo>
                    <a:pt x="1485" y="13626"/>
                  </a:lnTo>
                  <a:lnTo>
                    <a:pt x="1263" y="13266"/>
                  </a:lnTo>
                  <a:lnTo>
                    <a:pt x="1051" y="12905"/>
                  </a:lnTo>
                  <a:lnTo>
                    <a:pt x="860" y="12523"/>
                  </a:lnTo>
                  <a:lnTo>
                    <a:pt x="680" y="12142"/>
                  </a:lnTo>
                  <a:lnTo>
                    <a:pt x="531" y="11739"/>
                  </a:lnTo>
                  <a:lnTo>
                    <a:pt x="393" y="11336"/>
                  </a:lnTo>
                  <a:lnTo>
                    <a:pt x="266" y="10922"/>
                  </a:lnTo>
                  <a:lnTo>
                    <a:pt x="171" y="10498"/>
                  </a:lnTo>
                  <a:lnTo>
                    <a:pt x="96" y="10074"/>
                  </a:lnTo>
                  <a:lnTo>
                    <a:pt x="43" y="9629"/>
                  </a:lnTo>
                  <a:lnTo>
                    <a:pt x="11" y="9194"/>
                  </a:lnTo>
                  <a:lnTo>
                    <a:pt x="1" y="8738"/>
                  </a:lnTo>
                  <a:lnTo>
                    <a:pt x="1" y="8738"/>
                  </a:lnTo>
                  <a:lnTo>
                    <a:pt x="11" y="8293"/>
                  </a:lnTo>
                  <a:lnTo>
                    <a:pt x="43" y="7847"/>
                  </a:lnTo>
                  <a:lnTo>
                    <a:pt x="96" y="7413"/>
                  </a:lnTo>
                  <a:lnTo>
                    <a:pt x="171" y="6978"/>
                  </a:lnTo>
                  <a:lnTo>
                    <a:pt x="266" y="6554"/>
                  </a:lnTo>
                  <a:lnTo>
                    <a:pt x="393" y="6140"/>
                  </a:lnTo>
                  <a:lnTo>
                    <a:pt x="531" y="5737"/>
                  </a:lnTo>
                  <a:lnTo>
                    <a:pt x="680" y="5345"/>
                  </a:lnTo>
                  <a:lnTo>
                    <a:pt x="860" y="4953"/>
                  </a:lnTo>
                  <a:lnTo>
                    <a:pt x="1051" y="4581"/>
                  </a:lnTo>
                  <a:lnTo>
                    <a:pt x="1263" y="4210"/>
                  </a:lnTo>
                  <a:lnTo>
                    <a:pt x="1485" y="3860"/>
                  </a:lnTo>
                  <a:lnTo>
                    <a:pt x="1729" y="3511"/>
                  </a:lnTo>
                  <a:lnTo>
                    <a:pt x="1994" y="3182"/>
                  </a:lnTo>
                  <a:lnTo>
                    <a:pt x="2270" y="2864"/>
                  </a:lnTo>
                  <a:lnTo>
                    <a:pt x="2556" y="2567"/>
                  </a:lnTo>
                  <a:lnTo>
                    <a:pt x="2853" y="2270"/>
                  </a:lnTo>
                  <a:lnTo>
                    <a:pt x="3171" y="2005"/>
                  </a:lnTo>
                  <a:lnTo>
                    <a:pt x="3500" y="1740"/>
                  </a:lnTo>
                  <a:lnTo>
                    <a:pt x="3850" y="1496"/>
                  </a:lnTo>
                  <a:lnTo>
                    <a:pt x="4200" y="1273"/>
                  </a:lnTo>
                  <a:lnTo>
                    <a:pt x="4571" y="1061"/>
                  </a:lnTo>
                  <a:lnTo>
                    <a:pt x="4942" y="870"/>
                  </a:lnTo>
                  <a:lnTo>
                    <a:pt x="5334" y="690"/>
                  </a:lnTo>
                  <a:lnTo>
                    <a:pt x="5727" y="531"/>
                  </a:lnTo>
                  <a:lnTo>
                    <a:pt x="6130" y="393"/>
                  </a:lnTo>
                  <a:lnTo>
                    <a:pt x="6543" y="276"/>
                  </a:lnTo>
                  <a:lnTo>
                    <a:pt x="6967" y="181"/>
                  </a:lnTo>
                  <a:lnTo>
                    <a:pt x="7402" y="107"/>
                  </a:lnTo>
                  <a:lnTo>
                    <a:pt x="7837" y="54"/>
                  </a:lnTo>
                  <a:lnTo>
                    <a:pt x="8282" y="22"/>
                  </a:lnTo>
                  <a:lnTo>
                    <a:pt x="8727" y="1"/>
                  </a:lnTo>
                  <a:lnTo>
                    <a:pt x="8727" y="1"/>
                  </a:lnTo>
                  <a:lnTo>
                    <a:pt x="9183" y="22"/>
                  </a:lnTo>
                  <a:lnTo>
                    <a:pt x="9618" y="54"/>
                  </a:lnTo>
                  <a:lnTo>
                    <a:pt x="10063" y="107"/>
                  </a:lnTo>
                  <a:lnTo>
                    <a:pt x="10488" y="181"/>
                  </a:lnTo>
                  <a:lnTo>
                    <a:pt x="10912" y="276"/>
                  </a:lnTo>
                  <a:lnTo>
                    <a:pt x="11325" y="393"/>
                  </a:lnTo>
                  <a:lnTo>
                    <a:pt x="11728" y="531"/>
                  </a:lnTo>
                  <a:lnTo>
                    <a:pt x="12131" y="690"/>
                  </a:lnTo>
                  <a:lnTo>
                    <a:pt x="12513" y="870"/>
                  </a:lnTo>
                  <a:lnTo>
                    <a:pt x="12895" y="1061"/>
                  </a:lnTo>
                  <a:lnTo>
                    <a:pt x="13255" y="1273"/>
                  </a:lnTo>
                  <a:lnTo>
                    <a:pt x="13616" y="1496"/>
                  </a:lnTo>
                  <a:lnTo>
                    <a:pt x="13955" y="1740"/>
                  </a:lnTo>
                  <a:lnTo>
                    <a:pt x="14284" y="2005"/>
                  </a:lnTo>
                  <a:lnTo>
                    <a:pt x="14602" y="2270"/>
                  </a:lnTo>
                  <a:lnTo>
                    <a:pt x="14909" y="2567"/>
                  </a:lnTo>
                  <a:lnTo>
                    <a:pt x="15196" y="2864"/>
                  </a:lnTo>
                  <a:lnTo>
                    <a:pt x="15471" y="3182"/>
                  </a:lnTo>
                  <a:lnTo>
                    <a:pt x="15726" y="3511"/>
                  </a:lnTo>
                  <a:lnTo>
                    <a:pt x="15970" y="3860"/>
                  </a:lnTo>
                  <a:lnTo>
                    <a:pt x="16203" y="4210"/>
                  </a:lnTo>
                  <a:lnTo>
                    <a:pt x="16404" y="4581"/>
                  </a:lnTo>
                  <a:lnTo>
                    <a:pt x="16606" y="4953"/>
                  </a:lnTo>
                  <a:lnTo>
                    <a:pt x="16775" y="5345"/>
                  </a:lnTo>
                  <a:lnTo>
                    <a:pt x="16934" y="5737"/>
                  </a:lnTo>
                  <a:lnTo>
                    <a:pt x="17072" y="6140"/>
                  </a:lnTo>
                  <a:lnTo>
                    <a:pt x="17189" y="6554"/>
                  </a:lnTo>
                  <a:lnTo>
                    <a:pt x="17284" y="6978"/>
                  </a:lnTo>
                  <a:lnTo>
                    <a:pt x="17359" y="7413"/>
                  </a:lnTo>
                  <a:lnTo>
                    <a:pt x="17422" y="7847"/>
                  </a:lnTo>
                  <a:lnTo>
                    <a:pt x="17454" y="8293"/>
                  </a:lnTo>
                  <a:lnTo>
                    <a:pt x="17465" y="87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5888375" y="3662000"/>
              <a:ext cx="203875" cy="203875"/>
            </a:xfrm>
            <a:custGeom>
              <a:avLst/>
              <a:gdLst/>
              <a:ahLst/>
              <a:cxnLst/>
              <a:rect l="l" t="t" r="r" b="b"/>
              <a:pathLst>
                <a:path w="8155" h="8155" extrusionOk="0">
                  <a:moveTo>
                    <a:pt x="3903" y="1"/>
                  </a:moveTo>
                  <a:lnTo>
                    <a:pt x="3691" y="11"/>
                  </a:lnTo>
                  <a:lnTo>
                    <a:pt x="3489" y="43"/>
                  </a:lnTo>
                  <a:lnTo>
                    <a:pt x="3288" y="75"/>
                  </a:lnTo>
                  <a:lnTo>
                    <a:pt x="3086" y="117"/>
                  </a:lnTo>
                  <a:lnTo>
                    <a:pt x="2885" y="181"/>
                  </a:lnTo>
                  <a:lnTo>
                    <a:pt x="2683" y="245"/>
                  </a:lnTo>
                  <a:lnTo>
                    <a:pt x="2492" y="319"/>
                  </a:lnTo>
                  <a:lnTo>
                    <a:pt x="2302" y="404"/>
                  </a:lnTo>
                  <a:lnTo>
                    <a:pt x="2121" y="499"/>
                  </a:lnTo>
                  <a:lnTo>
                    <a:pt x="1952" y="594"/>
                  </a:lnTo>
                  <a:lnTo>
                    <a:pt x="1782" y="701"/>
                  </a:lnTo>
                  <a:lnTo>
                    <a:pt x="1623" y="817"/>
                  </a:lnTo>
                  <a:lnTo>
                    <a:pt x="1464" y="944"/>
                  </a:lnTo>
                  <a:lnTo>
                    <a:pt x="1315" y="1072"/>
                  </a:lnTo>
                  <a:lnTo>
                    <a:pt x="1178" y="1209"/>
                  </a:lnTo>
                  <a:lnTo>
                    <a:pt x="1040" y="1347"/>
                  </a:lnTo>
                  <a:lnTo>
                    <a:pt x="913" y="1506"/>
                  </a:lnTo>
                  <a:lnTo>
                    <a:pt x="796" y="1655"/>
                  </a:lnTo>
                  <a:lnTo>
                    <a:pt x="679" y="1814"/>
                  </a:lnTo>
                  <a:lnTo>
                    <a:pt x="584" y="1984"/>
                  </a:lnTo>
                  <a:lnTo>
                    <a:pt x="478" y="2153"/>
                  </a:lnTo>
                  <a:lnTo>
                    <a:pt x="393" y="2323"/>
                  </a:lnTo>
                  <a:lnTo>
                    <a:pt x="319" y="2503"/>
                  </a:lnTo>
                  <a:lnTo>
                    <a:pt x="245" y="2694"/>
                  </a:lnTo>
                  <a:lnTo>
                    <a:pt x="181" y="2874"/>
                  </a:lnTo>
                  <a:lnTo>
                    <a:pt x="128" y="3065"/>
                  </a:lnTo>
                  <a:lnTo>
                    <a:pt x="85" y="3256"/>
                  </a:lnTo>
                  <a:lnTo>
                    <a:pt x="43" y="3457"/>
                  </a:lnTo>
                  <a:lnTo>
                    <a:pt x="22" y="3648"/>
                  </a:lnTo>
                  <a:lnTo>
                    <a:pt x="11" y="3850"/>
                  </a:lnTo>
                  <a:lnTo>
                    <a:pt x="1" y="4051"/>
                  </a:lnTo>
                  <a:lnTo>
                    <a:pt x="1" y="4253"/>
                  </a:lnTo>
                  <a:lnTo>
                    <a:pt x="22" y="4454"/>
                  </a:lnTo>
                  <a:lnTo>
                    <a:pt x="43" y="4656"/>
                  </a:lnTo>
                  <a:lnTo>
                    <a:pt x="75" y="4868"/>
                  </a:lnTo>
                  <a:lnTo>
                    <a:pt x="128" y="5069"/>
                  </a:lnTo>
                  <a:lnTo>
                    <a:pt x="181" y="5271"/>
                  </a:lnTo>
                  <a:lnTo>
                    <a:pt x="245" y="5472"/>
                  </a:lnTo>
                  <a:lnTo>
                    <a:pt x="319" y="5663"/>
                  </a:lnTo>
                  <a:lnTo>
                    <a:pt x="404" y="5843"/>
                  </a:lnTo>
                  <a:lnTo>
                    <a:pt x="499" y="6023"/>
                  </a:lnTo>
                  <a:lnTo>
                    <a:pt x="594" y="6204"/>
                  </a:lnTo>
                  <a:lnTo>
                    <a:pt x="711" y="6373"/>
                  </a:lnTo>
                  <a:lnTo>
                    <a:pt x="828" y="6532"/>
                  </a:lnTo>
                  <a:lnTo>
                    <a:pt x="944" y="6681"/>
                  </a:lnTo>
                  <a:lnTo>
                    <a:pt x="1072" y="6829"/>
                  </a:lnTo>
                  <a:lnTo>
                    <a:pt x="1209" y="6978"/>
                  </a:lnTo>
                  <a:lnTo>
                    <a:pt x="1358" y="7105"/>
                  </a:lnTo>
                  <a:lnTo>
                    <a:pt x="1506" y="7232"/>
                  </a:lnTo>
                  <a:lnTo>
                    <a:pt x="1665" y="7359"/>
                  </a:lnTo>
                  <a:lnTo>
                    <a:pt x="1824" y="7465"/>
                  </a:lnTo>
                  <a:lnTo>
                    <a:pt x="1983" y="7571"/>
                  </a:lnTo>
                  <a:lnTo>
                    <a:pt x="2153" y="7667"/>
                  </a:lnTo>
                  <a:lnTo>
                    <a:pt x="2333" y="7762"/>
                  </a:lnTo>
                  <a:lnTo>
                    <a:pt x="2514" y="7837"/>
                  </a:lnTo>
                  <a:lnTo>
                    <a:pt x="2694" y="7911"/>
                  </a:lnTo>
                  <a:lnTo>
                    <a:pt x="2874" y="7974"/>
                  </a:lnTo>
                  <a:lnTo>
                    <a:pt x="3065" y="8027"/>
                  </a:lnTo>
                  <a:lnTo>
                    <a:pt x="3256" y="8070"/>
                  </a:lnTo>
                  <a:lnTo>
                    <a:pt x="3457" y="8102"/>
                  </a:lnTo>
                  <a:lnTo>
                    <a:pt x="3648" y="8133"/>
                  </a:lnTo>
                  <a:lnTo>
                    <a:pt x="3850" y="8144"/>
                  </a:lnTo>
                  <a:lnTo>
                    <a:pt x="4051" y="8155"/>
                  </a:lnTo>
                  <a:lnTo>
                    <a:pt x="4253" y="8144"/>
                  </a:lnTo>
                  <a:lnTo>
                    <a:pt x="4454" y="8133"/>
                  </a:lnTo>
                  <a:lnTo>
                    <a:pt x="4666" y="8112"/>
                  </a:lnTo>
                  <a:lnTo>
                    <a:pt x="4868" y="8070"/>
                  </a:lnTo>
                  <a:lnTo>
                    <a:pt x="5069" y="8027"/>
                  </a:lnTo>
                  <a:lnTo>
                    <a:pt x="5271" y="7974"/>
                  </a:lnTo>
                  <a:lnTo>
                    <a:pt x="5472" y="7911"/>
                  </a:lnTo>
                  <a:lnTo>
                    <a:pt x="5663" y="7826"/>
                  </a:lnTo>
                  <a:lnTo>
                    <a:pt x="5854" y="7752"/>
                  </a:lnTo>
                  <a:lnTo>
                    <a:pt x="6034" y="7656"/>
                  </a:lnTo>
                  <a:lnTo>
                    <a:pt x="6204" y="7550"/>
                  </a:lnTo>
                  <a:lnTo>
                    <a:pt x="6373" y="7444"/>
                  </a:lnTo>
                  <a:lnTo>
                    <a:pt x="6532" y="7328"/>
                  </a:lnTo>
                  <a:lnTo>
                    <a:pt x="6691" y="7211"/>
                  </a:lnTo>
                  <a:lnTo>
                    <a:pt x="6840" y="7073"/>
                  </a:lnTo>
                  <a:lnTo>
                    <a:pt x="6978" y="6935"/>
                  </a:lnTo>
                  <a:lnTo>
                    <a:pt x="7116" y="6797"/>
                  </a:lnTo>
                  <a:lnTo>
                    <a:pt x="7243" y="6649"/>
                  </a:lnTo>
                  <a:lnTo>
                    <a:pt x="7359" y="6490"/>
                  </a:lnTo>
                  <a:lnTo>
                    <a:pt x="7476" y="6331"/>
                  </a:lnTo>
                  <a:lnTo>
                    <a:pt x="7582" y="6161"/>
                  </a:lnTo>
                  <a:lnTo>
                    <a:pt x="7678" y="5992"/>
                  </a:lnTo>
                  <a:lnTo>
                    <a:pt x="7762" y="5822"/>
                  </a:lnTo>
                  <a:lnTo>
                    <a:pt x="7837" y="5642"/>
                  </a:lnTo>
                  <a:lnTo>
                    <a:pt x="7911" y="5461"/>
                  </a:lnTo>
                  <a:lnTo>
                    <a:pt x="7974" y="5271"/>
                  </a:lnTo>
                  <a:lnTo>
                    <a:pt x="8027" y="5080"/>
                  </a:lnTo>
                  <a:lnTo>
                    <a:pt x="8070" y="4889"/>
                  </a:lnTo>
                  <a:lnTo>
                    <a:pt x="8112" y="4698"/>
                  </a:lnTo>
                  <a:lnTo>
                    <a:pt x="8133" y="4497"/>
                  </a:lnTo>
                  <a:lnTo>
                    <a:pt x="8155" y="4295"/>
                  </a:lnTo>
                  <a:lnTo>
                    <a:pt x="8155" y="4094"/>
                  </a:lnTo>
                  <a:lnTo>
                    <a:pt x="8155" y="3892"/>
                  </a:lnTo>
                  <a:lnTo>
                    <a:pt x="8133" y="3691"/>
                  </a:lnTo>
                  <a:lnTo>
                    <a:pt x="8112" y="3489"/>
                  </a:lnTo>
                  <a:lnTo>
                    <a:pt x="8080" y="3288"/>
                  </a:lnTo>
                  <a:lnTo>
                    <a:pt x="8027" y="3076"/>
                  </a:lnTo>
                  <a:lnTo>
                    <a:pt x="7974" y="2874"/>
                  </a:lnTo>
                  <a:lnTo>
                    <a:pt x="7911" y="2683"/>
                  </a:lnTo>
                  <a:lnTo>
                    <a:pt x="7837" y="2492"/>
                  </a:lnTo>
                  <a:lnTo>
                    <a:pt x="7752" y="2302"/>
                  </a:lnTo>
                  <a:lnTo>
                    <a:pt x="7656" y="2121"/>
                  </a:lnTo>
                  <a:lnTo>
                    <a:pt x="7561" y="1952"/>
                  </a:lnTo>
                  <a:lnTo>
                    <a:pt x="7444" y="1782"/>
                  </a:lnTo>
                  <a:lnTo>
                    <a:pt x="7338" y="1623"/>
                  </a:lnTo>
                  <a:lnTo>
                    <a:pt x="7211" y="1464"/>
                  </a:lnTo>
                  <a:lnTo>
                    <a:pt x="7084" y="1316"/>
                  </a:lnTo>
                  <a:lnTo>
                    <a:pt x="6946" y="1178"/>
                  </a:lnTo>
                  <a:lnTo>
                    <a:pt x="6797" y="1040"/>
                  </a:lnTo>
                  <a:lnTo>
                    <a:pt x="6649" y="913"/>
                  </a:lnTo>
                  <a:lnTo>
                    <a:pt x="6501" y="796"/>
                  </a:lnTo>
                  <a:lnTo>
                    <a:pt x="6331" y="679"/>
                  </a:lnTo>
                  <a:lnTo>
                    <a:pt x="6172" y="573"/>
                  </a:lnTo>
                  <a:lnTo>
                    <a:pt x="6002" y="478"/>
                  </a:lnTo>
                  <a:lnTo>
                    <a:pt x="5822" y="393"/>
                  </a:lnTo>
                  <a:lnTo>
                    <a:pt x="5642" y="308"/>
                  </a:lnTo>
                  <a:lnTo>
                    <a:pt x="5461" y="245"/>
                  </a:lnTo>
                  <a:lnTo>
                    <a:pt x="5281" y="181"/>
                  </a:lnTo>
                  <a:lnTo>
                    <a:pt x="5090" y="128"/>
                  </a:lnTo>
                  <a:lnTo>
                    <a:pt x="4899" y="75"/>
                  </a:lnTo>
                  <a:lnTo>
                    <a:pt x="4698" y="43"/>
                  </a:lnTo>
                  <a:lnTo>
                    <a:pt x="4507" y="22"/>
                  </a:lnTo>
                  <a:lnTo>
                    <a:pt x="43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5888375" y="3662000"/>
              <a:ext cx="203875" cy="203875"/>
            </a:xfrm>
            <a:custGeom>
              <a:avLst/>
              <a:gdLst/>
              <a:ahLst/>
              <a:cxnLst/>
              <a:rect l="l" t="t" r="r" b="b"/>
              <a:pathLst>
                <a:path w="8155" h="8155" fill="none" extrusionOk="0">
                  <a:moveTo>
                    <a:pt x="8027" y="3076"/>
                  </a:moveTo>
                  <a:lnTo>
                    <a:pt x="8027" y="3076"/>
                  </a:lnTo>
                  <a:lnTo>
                    <a:pt x="8080" y="3288"/>
                  </a:lnTo>
                  <a:lnTo>
                    <a:pt x="8112" y="3489"/>
                  </a:lnTo>
                  <a:lnTo>
                    <a:pt x="8133" y="3691"/>
                  </a:lnTo>
                  <a:lnTo>
                    <a:pt x="8155" y="3892"/>
                  </a:lnTo>
                  <a:lnTo>
                    <a:pt x="8155" y="4094"/>
                  </a:lnTo>
                  <a:lnTo>
                    <a:pt x="8155" y="4295"/>
                  </a:lnTo>
                  <a:lnTo>
                    <a:pt x="8133" y="4497"/>
                  </a:lnTo>
                  <a:lnTo>
                    <a:pt x="8112" y="4698"/>
                  </a:lnTo>
                  <a:lnTo>
                    <a:pt x="8070" y="4889"/>
                  </a:lnTo>
                  <a:lnTo>
                    <a:pt x="8027" y="5080"/>
                  </a:lnTo>
                  <a:lnTo>
                    <a:pt x="7974" y="5271"/>
                  </a:lnTo>
                  <a:lnTo>
                    <a:pt x="7911" y="5461"/>
                  </a:lnTo>
                  <a:lnTo>
                    <a:pt x="7837" y="5642"/>
                  </a:lnTo>
                  <a:lnTo>
                    <a:pt x="7762" y="5822"/>
                  </a:lnTo>
                  <a:lnTo>
                    <a:pt x="7678" y="5992"/>
                  </a:lnTo>
                  <a:lnTo>
                    <a:pt x="7582" y="6161"/>
                  </a:lnTo>
                  <a:lnTo>
                    <a:pt x="7476" y="6331"/>
                  </a:lnTo>
                  <a:lnTo>
                    <a:pt x="7359" y="6490"/>
                  </a:lnTo>
                  <a:lnTo>
                    <a:pt x="7243" y="6649"/>
                  </a:lnTo>
                  <a:lnTo>
                    <a:pt x="7116" y="6797"/>
                  </a:lnTo>
                  <a:lnTo>
                    <a:pt x="6978" y="6935"/>
                  </a:lnTo>
                  <a:lnTo>
                    <a:pt x="6840" y="7073"/>
                  </a:lnTo>
                  <a:lnTo>
                    <a:pt x="6691" y="7211"/>
                  </a:lnTo>
                  <a:lnTo>
                    <a:pt x="6532" y="7328"/>
                  </a:lnTo>
                  <a:lnTo>
                    <a:pt x="6373" y="7444"/>
                  </a:lnTo>
                  <a:lnTo>
                    <a:pt x="6204" y="7550"/>
                  </a:lnTo>
                  <a:lnTo>
                    <a:pt x="6034" y="7656"/>
                  </a:lnTo>
                  <a:lnTo>
                    <a:pt x="5854" y="7752"/>
                  </a:lnTo>
                  <a:lnTo>
                    <a:pt x="5663" y="7826"/>
                  </a:lnTo>
                  <a:lnTo>
                    <a:pt x="5472" y="7911"/>
                  </a:lnTo>
                  <a:lnTo>
                    <a:pt x="5271" y="7974"/>
                  </a:lnTo>
                  <a:lnTo>
                    <a:pt x="5069" y="8027"/>
                  </a:lnTo>
                  <a:lnTo>
                    <a:pt x="5069" y="8027"/>
                  </a:lnTo>
                  <a:lnTo>
                    <a:pt x="4868" y="8070"/>
                  </a:lnTo>
                  <a:lnTo>
                    <a:pt x="4666" y="8112"/>
                  </a:lnTo>
                  <a:lnTo>
                    <a:pt x="4454" y="8133"/>
                  </a:lnTo>
                  <a:lnTo>
                    <a:pt x="4253" y="8144"/>
                  </a:lnTo>
                  <a:lnTo>
                    <a:pt x="4051" y="8155"/>
                  </a:lnTo>
                  <a:lnTo>
                    <a:pt x="3850" y="8144"/>
                  </a:lnTo>
                  <a:lnTo>
                    <a:pt x="3648" y="8133"/>
                  </a:lnTo>
                  <a:lnTo>
                    <a:pt x="3457" y="8102"/>
                  </a:lnTo>
                  <a:lnTo>
                    <a:pt x="3256" y="8070"/>
                  </a:lnTo>
                  <a:lnTo>
                    <a:pt x="3065" y="8027"/>
                  </a:lnTo>
                  <a:lnTo>
                    <a:pt x="2874" y="7974"/>
                  </a:lnTo>
                  <a:lnTo>
                    <a:pt x="2694" y="7911"/>
                  </a:lnTo>
                  <a:lnTo>
                    <a:pt x="2514" y="7837"/>
                  </a:lnTo>
                  <a:lnTo>
                    <a:pt x="2333" y="7762"/>
                  </a:lnTo>
                  <a:lnTo>
                    <a:pt x="2153" y="7667"/>
                  </a:lnTo>
                  <a:lnTo>
                    <a:pt x="1983" y="7571"/>
                  </a:lnTo>
                  <a:lnTo>
                    <a:pt x="1824" y="7465"/>
                  </a:lnTo>
                  <a:lnTo>
                    <a:pt x="1665" y="7359"/>
                  </a:lnTo>
                  <a:lnTo>
                    <a:pt x="1506" y="7232"/>
                  </a:lnTo>
                  <a:lnTo>
                    <a:pt x="1358" y="7105"/>
                  </a:lnTo>
                  <a:lnTo>
                    <a:pt x="1209" y="6978"/>
                  </a:lnTo>
                  <a:lnTo>
                    <a:pt x="1072" y="6829"/>
                  </a:lnTo>
                  <a:lnTo>
                    <a:pt x="944" y="6681"/>
                  </a:lnTo>
                  <a:lnTo>
                    <a:pt x="828" y="6532"/>
                  </a:lnTo>
                  <a:lnTo>
                    <a:pt x="711" y="6373"/>
                  </a:lnTo>
                  <a:lnTo>
                    <a:pt x="594" y="6204"/>
                  </a:lnTo>
                  <a:lnTo>
                    <a:pt x="499" y="6023"/>
                  </a:lnTo>
                  <a:lnTo>
                    <a:pt x="404" y="5843"/>
                  </a:lnTo>
                  <a:lnTo>
                    <a:pt x="319" y="5663"/>
                  </a:lnTo>
                  <a:lnTo>
                    <a:pt x="245" y="5472"/>
                  </a:lnTo>
                  <a:lnTo>
                    <a:pt x="181" y="5271"/>
                  </a:lnTo>
                  <a:lnTo>
                    <a:pt x="128" y="5069"/>
                  </a:lnTo>
                  <a:lnTo>
                    <a:pt x="128" y="5069"/>
                  </a:lnTo>
                  <a:lnTo>
                    <a:pt x="75" y="4868"/>
                  </a:lnTo>
                  <a:lnTo>
                    <a:pt x="43" y="4656"/>
                  </a:lnTo>
                  <a:lnTo>
                    <a:pt x="22" y="4454"/>
                  </a:lnTo>
                  <a:lnTo>
                    <a:pt x="1" y="4253"/>
                  </a:lnTo>
                  <a:lnTo>
                    <a:pt x="1" y="4051"/>
                  </a:lnTo>
                  <a:lnTo>
                    <a:pt x="11" y="3850"/>
                  </a:lnTo>
                  <a:lnTo>
                    <a:pt x="22" y="3648"/>
                  </a:lnTo>
                  <a:lnTo>
                    <a:pt x="43" y="3457"/>
                  </a:lnTo>
                  <a:lnTo>
                    <a:pt x="85" y="3256"/>
                  </a:lnTo>
                  <a:lnTo>
                    <a:pt x="128" y="3065"/>
                  </a:lnTo>
                  <a:lnTo>
                    <a:pt x="181" y="2874"/>
                  </a:lnTo>
                  <a:lnTo>
                    <a:pt x="245" y="2694"/>
                  </a:lnTo>
                  <a:lnTo>
                    <a:pt x="319" y="2503"/>
                  </a:lnTo>
                  <a:lnTo>
                    <a:pt x="393" y="2323"/>
                  </a:lnTo>
                  <a:lnTo>
                    <a:pt x="478" y="2153"/>
                  </a:lnTo>
                  <a:lnTo>
                    <a:pt x="584" y="1984"/>
                  </a:lnTo>
                  <a:lnTo>
                    <a:pt x="679" y="1814"/>
                  </a:lnTo>
                  <a:lnTo>
                    <a:pt x="796" y="1655"/>
                  </a:lnTo>
                  <a:lnTo>
                    <a:pt x="913" y="1506"/>
                  </a:lnTo>
                  <a:lnTo>
                    <a:pt x="1040" y="1347"/>
                  </a:lnTo>
                  <a:lnTo>
                    <a:pt x="1178" y="1209"/>
                  </a:lnTo>
                  <a:lnTo>
                    <a:pt x="1315" y="1072"/>
                  </a:lnTo>
                  <a:lnTo>
                    <a:pt x="1464" y="944"/>
                  </a:lnTo>
                  <a:lnTo>
                    <a:pt x="1623" y="817"/>
                  </a:lnTo>
                  <a:lnTo>
                    <a:pt x="1782" y="701"/>
                  </a:lnTo>
                  <a:lnTo>
                    <a:pt x="1952" y="594"/>
                  </a:lnTo>
                  <a:lnTo>
                    <a:pt x="2121" y="499"/>
                  </a:lnTo>
                  <a:lnTo>
                    <a:pt x="2302" y="404"/>
                  </a:lnTo>
                  <a:lnTo>
                    <a:pt x="2492" y="319"/>
                  </a:lnTo>
                  <a:lnTo>
                    <a:pt x="2683" y="245"/>
                  </a:lnTo>
                  <a:lnTo>
                    <a:pt x="2885" y="181"/>
                  </a:lnTo>
                  <a:lnTo>
                    <a:pt x="3086" y="117"/>
                  </a:lnTo>
                  <a:lnTo>
                    <a:pt x="3086" y="117"/>
                  </a:lnTo>
                  <a:lnTo>
                    <a:pt x="3288" y="75"/>
                  </a:lnTo>
                  <a:lnTo>
                    <a:pt x="3489" y="43"/>
                  </a:lnTo>
                  <a:lnTo>
                    <a:pt x="3691" y="11"/>
                  </a:lnTo>
                  <a:lnTo>
                    <a:pt x="3903" y="1"/>
                  </a:lnTo>
                  <a:lnTo>
                    <a:pt x="4104" y="1"/>
                  </a:lnTo>
                  <a:lnTo>
                    <a:pt x="4306" y="1"/>
                  </a:lnTo>
                  <a:lnTo>
                    <a:pt x="4507" y="22"/>
                  </a:lnTo>
                  <a:lnTo>
                    <a:pt x="4698" y="43"/>
                  </a:lnTo>
                  <a:lnTo>
                    <a:pt x="4899" y="75"/>
                  </a:lnTo>
                  <a:lnTo>
                    <a:pt x="5090" y="128"/>
                  </a:lnTo>
                  <a:lnTo>
                    <a:pt x="5281" y="181"/>
                  </a:lnTo>
                  <a:lnTo>
                    <a:pt x="5461" y="245"/>
                  </a:lnTo>
                  <a:lnTo>
                    <a:pt x="5642" y="308"/>
                  </a:lnTo>
                  <a:lnTo>
                    <a:pt x="5822" y="393"/>
                  </a:lnTo>
                  <a:lnTo>
                    <a:pt x="6002" y="478"/>
                  </a:lnTo>
                  <a:lnTo>
                    <a:pt x="6172" y="573"/>
                  </a:lnTo>
                  <a:lnTo>
                    <a:pt x="6331" y="679"/>
                  </a:lnTo>
                  <a:lnTo>
                    <a:pt x="6501" y="796"/>
                  </a:lnTo>
                  <a:lnTo>
                    <a:pt x="6649" y="913"/>
                  </a:lnTo>
                  <a:lnTo>
                    <a:pt x="6797" y="1040"/>
                  </a:lnTo>
                  <a:lnTo>
                    <a:pt x="6946" y="1178"/>
                  </a:lnTo>
                  <a:lnTo>
                    <a:pt x="7084" y="1316"/>
                  </a:lnTo>
                  <a:lnTo>
                    <a:pt x="7211" y="1464"/>
                  </a:lnTo>
                  <a:lnTo>
                    <a:pt x="7338" y="1623"/>
                  </a:lnTo>
                  <a:lnTo>
                    <a:pt x="7444" y="1782"/>
                  </a:lnTo>
                  <a:lnTo>
                    <a:pt x="7561" y="1952"/>
                  </a:lnTo>
                  <a:lnTo>
                    <a:pt x="7656" y="2121"/>
                  </a:lnTo>
                  <a:lnTo>
                    <a:pt x="7752" y="2302"/>
                  </a:lnTo>
                  <a:lnTo>
                    <a:pt x="7837" y="2492"/>
                  </a:lnTo>
                  <a:lnTo>
                    <a:pt x="7911" y="2683"/>
                  </a:lnTo>
                  <a:lnTo>
                    <a:pt x="7974" y="2874"/>
                  </a:lnTo>
                  <a:lnTo>
                    <a:pt x="8027" y="30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5942975" y="3368825"/>
              <a:ext cx="203625" cy="170725"/>
            </a:xfrm>
            <a:custGeom>
              <a:avLst/>
              <a:gdLst/>
              <a:ahLst/>
              <a:cxnLst/>
              <a:rect l="l" t="t" r="r" b="b"/>
              <a:pathLst>
                <a:path w="8145" h="6829" extrusionOk="0">
                  <a:moveTo>
                    <a:pt x="8144" y="0"/>
                  </a:moveTo>
                  <a:lnTo>
                    <a:pt x="7773" y="22"/>
                  </a:lnTo>
                  <a:lnTo>
                    <a:pt x="7402" y="64"/>
                  </a:lnTo>
                  <a:lnTo>
                    <a:pt x="7031" y="117"/>
                  </a:lnTo>
                  <a:lnTo>
                    <a:pt x="6681" y="191"/>
                  </a:lnTo>
                  <a:lnTo>
                    <a:pt x="6321" y="276"/>
                  </a:lnTo>
                  <a:lnTo>
                    <a:pt x="5971" y="372"/>
                  </a:lnTo>
                  <a:lnTo>
                    <a:pt x="5631" y="488"/>
                  </a:lnTo>
                  <a:lnTo>
                    <a:pt x="5303" y="615"/>
                  </a:lnTo>
                  <a:lnTo>
                    <a:pt x="4974" y="753"/>
                  </a:lnTo>
                  <a:lnTo>
                    <a:pt x="4645" y="902"/>
                  </a:lnTo>
                  <a:lnTo>
                    <a:pt x="4338" y="1061"/>
                  </a:lnTo>
                  <a:lnTo>
                    <a:pt x="4030" y="1241"/>
                  </a:lnTo>
                  <a:lnTo>
                    <a:pt x="3733" y="1432"/>
                  </a:lnTo>
                  <a:lnTo>
                    <a:pt x="3436" y="1633"/>
                  </a:lnTo>
                  <a:lnTo>
                    <a:pt x="3161" y="1845"/>
                  </a:lnTo>
                  <a:lnTo>
                    <a:pt x="2885" y="2057"/>
                  </a:lnTo>
                  <a:lnTo>
                    <a:pt x="2620" y="2291"/>
                  </a:lnTo>
                  <a:lnTo>
                    <a:pt x="2366" y="2535"/>
                  </a:lnTo>
                  <a:lnTo>
                    <a:pt x="2122" y="2789"/>
                  </a:lnTo>
                  <a:lnTo>
                    <a:pt x="1888" y="3054"/>
                  </a:lnTo>
                  <a:lnTo>
                    <a:pt x="1666" y="3319"/>
                  </a:lnTo>
                  <a:lnTo>
                    <a:pt x="1454" y="3606"/>
                  </a:lnTo>
                  <a:lnTo>
                    <a:pt x="1252" y="3892"/>
                  </a:lnTo>
                  <a:lnTo>
                    <a:pt x="1061" y="4189"/>
                  </a:lnTo>
                  <a:lnTo>
                    <a:pt x="892" y="4496"/>
                  </a:lnTo>
                  <a:lnTo>
                    <a:pt x="722" y="4804"/>
                  </a:lnTo>
                  <a:lnTo>
                    <a:pt x="574" y="5132"/>
                  </a:lnTo>
                  <a:lnTo>
                    <a:pt x="733" y="4814"/>
                  </a:lnTo>
                  <a:lnTo>
                    <a:pt x="902" y="4507"/>
                  </a:lnTo>
                  <a:lnTo>
                    <a:pt x="1083" y="4199"/>
                  </a:lnTo>
                  <a:lnTo>
                    <a:pt x="1273" y="3913"/>
                  </a:lnTo>
                  <a:lnTo>
                    <a:pt x="1475" y="3627"/>
                  </a:lnTo>
                  <a:lnTo>
                    <a:pt x="1687" y="3340"/>
                  </a:lnTo>
                  <a:lnTo>
                    <a:pt x="1910" y="3075"/>
                  </a:lnTo>
                  <a:lnTo>
                    <a:pt x="2143" y="2810"/>
                  </a:lnTo>
                  <a:lnTo>
                    <a:pt x="2387" y="2566"/>
                  </a:lnTo>
                  <a:lnTo>
                    <a:pt x="2641" y="2323"/>
                  </a:lnTo>
                  <a:lnTo>
                    <a:pt x="2906" y="2089"/>
                  </a:lnTo>
                  <a:lnTo>
                    <a:pt x="3171" y="1877"/>
                  </a:lnTo>
                  <a:lnTo>
                    <a:pt x="3458" y="1665"/>
                  </a:lnTo>
                  <a:lnTo>
                    <a:pt x="3744" y="1464"/>
                  </a:lnTo>
                  <a:lnTo>
                    <a:pt x="4041" y="1283"/>
                  </a:lnTo>
                  <a:lnTo>
                    <a:pt x="4348" y="1103"/>
                  </a:lnTo>
                  <a:lnTo>
                    <a:pt x="4666" y="944"/>
                  </a:lnTo>
                  <a:lnTo>
                    <a:pt x="4985" y="796"/>
                  </a:lnTo>
                  <a:lnTo>
                    <a:pt x="5313" y="658"/>
                  </a:lnTo>
                  <a:lnTo>
                    <a:pt x="5642" y="531"/>
                  </a:lnTo>
                  <a:lnTo>
                    <a:pt x="5992" y="425"/>
                  </a:lnTo>
                  <a:lnTo>
                    <a:pt x="6331" y="318"/>
                  </a:lnTo>
                  <a:lnTo>
                    <a:pt x="6681" y="244"/>
                  </a:lnTo>
                  <a:lnTo>
                    <a:pt x="7042" y="170"/>
                  </a:lnTo>
                  <a:lnTo>
                    <a:pt x="7402" y="117"/>
                  </a:lnTo>
                  <a:lnTo>
                    <a:pt x="7773" y="75"/>
                  </a:lnTo>
                  <a:lnTo>
                    <a:pt x="8144" y="53"/>
                  </a:lnTo>
                  <a:lnTo>
                    <a:pt x="8144" y="0"/>
                  </a:lnTo>
                  <a:close/>
                  <a:moveTo>
                    <a:pt x="574" y="5132"/>
                  </a:moveTo>
                  <a:lnTo>
                    <a:pt x="425" y="5451"/>
                  </a:lnTo>
                  <a:lnTo>
                    <a:pt x="298" y="5790"/>
                  </a:lnTo>
                  <a:lnTo>
                    <a:pt x="192" y="6129"/>
                  </a:lnTo>
                  <a:lnTo>
                    <a:pt x="308" y="5790"/>
                  </a:lnTo>
                  <a:lnTo>
                    <a:pt x="436" y="5461"/>
                  </a:lnTo>
                  <a:lnTo>
                    <a:pt x="574" y="5132"/>
                  </a:lnTo>
                  <a:close/>
                  <a:moveTo>
                    <a:pt x="192" y="6129"/>
                  </a:moveTo>
                  <a:lnTo>
                    <a:pt x="86" y="6479"/>
                  </a:lnTo>
                  <a:lnTo>
                    <a:pt x="1" y="6829"/>
                  </a:lnTo>
                  <a:lnTo>
                    <a:pt x="96" y="6479"/>
                  </a:lnTo>
                  <a:lnTo>
                    <a:pt x="192" y="6129"/>
                  </a:lnTo>
                  <a:close/>
                </a:path>
              </a:pathLst>
            </a:custGeom>
            <a:solidFill>
              <a:srgbClr val="589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5942975" y="3368825"/>
              <a:ext cx="203625" cy="170725"/>
            </a:xfrm>
            <a:custGeom>
              <a:avLst/>
              <a:gdLst/>
              <a:ahLst/>
              <a:cxnLst/>
              <a:rect l="l" t="t" r="r" b="b"/>
              <a:pathLst>
                <a:path w="8145" h="6829" fill="none" extrusionOk="0">
                  <a:moveTo>
                    <a:pt x="8144" y="0"/>
                  </a:moveTo>
                  <a:lnTo>
                    <a:pt x="8144" y="0"/>
                  </a:lnTo>
                  <a:lnTo>
                    <a:pt x="7773" y="22"/>
                  </a:lnTo>
                  <a:lnTo>
                    <a:pt x="7402" y="64"/>
                  </a:lnTo>
                  <a:lnTo>
                    <a:pt x="7031" y="117"/>
                  </a:lnTo>
                  <a:lnTo>
                    <a:pt x="6681" y="191"/>
                  </a:lnTo>
                  <a:lnTo>
                    <a:pt x="6321" y="276"/>
                  </a:lnTo>
                  <a:lnTo>
                    <a:pt x="5971" y="372"/>
                  </a:lnTo>
                  <a:lnTo>
                    <a:pt x="5631" y="488"/>
                  </a:lnTo>
                  <a:lnTo>
                    <a:pt x="5303" y="615"/>
                  </a:lnTo>
                  <a:lnTo>
                    <a:pt x="4974" y="753"/>
                  </a:lnTo>
                  <a:lnTo>
                    <a:pt x="4645" y="902"/>
                  </a:lnTo>
                  <a:lnTo>
                    <a:pt x="4338" y="1061"/>
                  </a:lnTo>
                  <a:lnTo>
                    <a:pt x="4030" y="1241"/>
                  </a:lnTo>
                  <a:lnTo>
                    <a:pt x="3733" y="1432"/>
                  </a:lnTo>
                  <a:lnTo>
                    <a:pt x="3436" y="1633"/>
                  </a:lnTo>
                  <a:lnTo>
                    <a:pt x="3161" y="1845"/>
                  </a:lnTo>
                  <a:lnTo>
                    <a:pt x="2885" y="2057"/>
                  </a:lnTo>
                  <a:lnTo>
                    <a:pt x="2620" y="2291"/>
                  </a:lnTo>
                  <a:lnTo>
                    <a:pt x="2366" y="2535"/>
                  </a:lnTo>
                  <a:lnTo>
                    <a:pt x="2122" y="2789"/>
                  </a:lnTo>
                  <a:lnTo>
                    <a:pt x="1888" y="3054"/>
                  </a:lnTo>
                  <a:lnTo>
                    <a:pt x="1666" y="3319"/>
                  </a:lnTo>
                  <a:lnTo>
                    <a:pt x="1454" y="3606"/>
                  </a:lnTo>
                  <a:lnTo>
                    <a:pt x="1252" y="3892"/>
                  </a:lnTo>
                  <a:lnTo>
                    <a:pt x="1061" y="4189"/>
                  </a:lnTo>
                  <a:lnTo>
                    <a:pt x="892" y="4496"/>
                  </a:lnTo>
                  <a:lnTo>
                    <a:pt x="722" y="4804"/>
                  </a:lnTo>
                  <a:lnTo>
                    <a:pt x="574" y="5132"/>
                  </a:lnTo>
                  <a:lnTo>
                    <a:pt x="425" y="5451"/>
                  </a:lnTo>
                  <a:lnTo>
                    <a:pt x="298" y="5790"/>
                  </a:lnTo>
                  <a:lnTo>
                    <a:pt x="192" y="6129"/>
                  </a:lnTo>
                  <a:lnTo>
                    <a:pt x="86" y="6479"/>
                  </a:lnTo>
                  <a:lnTo>
                    <a:pt x="1" y="6829"/>
                  </a:lnTo>
                  <a:lnTo>
                    <a:pt x="1" y="6829"/>
                  </a:lnTo>
                  <a:lnTo>
                    <a:pt x="96" y="6479"/>
                  </a:lnTo>
                  <a:lnTo>
                    <a:pt x="192" y="6129"/>
                  </a:lnTo>
                  <a:lnTo>
                    <a:pt x="308" y="5790"/>
                  </a:lnTo>
                  <a:lnTo>
                    <a:pt x="436" y="5461"/>
                  </a:lnTo>
                  <a:lnTo>
                    <a:pt x="574" y="5132"/>
                  </a:lnTo>
                  <a:lnTo>
                    <a:pt x="733" y="4814"/>
                  </a:lnTo>
                  <a:lnTo>
                    <a:pt x="902" y="4507"/>
                  </a:lnTo>
                  <a:lnTo>
                    <a:pt x="1083" y="4199"/>
                  </a:lnTo>
                  <a:lnTo>
                    <a:pt x="1273" y="3913"/>
                  </a:lnTo>
                  <a:lnTo>
                    <a:pt x="1475" y="3627"/>
                  </a:lnTo>
                  <a:lnTo>
                    <a:pt x="1687" y="3340"/>
                  </a:lnTo>
                  <a:lnTo>
                    <a:pt x="1910" y="3075"/>
                  </a:lnTo>
                  <a:lnTo>
                    <a:pt x="2143" y="2810"/>
                  </a:lnTo>
                  <a:lnTo>
                    <a:pt x="2387" y="2566"/>
                  </a:lnTo>
                  <a:lnTo>
                    <a:pt x="2641" y="2323"/>
                  </a:lnTo>
                  <a:lnTo>
                    <a:pt x="2906" y="2089"/>
                  </a:lnTo>
                  <a:lnTo>
                    <a:pt x="3171" y="1877"/>
                  </a:lnTo>
                  <a:lnTo>
                    <a:pt x="3458" y="1665"/>
                  </a:lnTo>
                  <a:lnTo>
                    <a:pt x="3744" y="1464"/>
                  </a:lnTo>
                  <a:lnTo>
                    <a:pt x="4041" y="1283"/>
                  </a:lnTo>
                  <a:lnTo>
                    <a:pt x="4348" y="1103"/>
                  </a:lnTo>
                  <a:lnTo>
                    <a:pt x="4666" y="944"/>
                  </a:lnTo>
                  <a:lnTo>
                    <a:pt x="4985" y="796"/>
                  </a:lnTo>
                  <a:lnTo>
                    <a:pt x="5313" y="658"/>
                  </a:lnTo>
                  <a:lnTo>
                    <a:pt x="5642" y="531"/>
                  </a:lnTo>
                  <a:lnTo>
                    <a:pt x="5992" y="425"/>
                  </a:lnTo>
                  <a:lnTo>
                    <a:pt x="6331" y="318"/>
                  </a:lnTo>
                  <a:lnTo>
                    <a:pt x="6681" y="244"/>
                  </a:lnTo>
                  <a:lnTo>
                    <a:pt x="7042" y="170"/>
                  </a:lnTo>
                  <a:lnTo>
                    <a:pt x="7402" y="117"/>
                  </a:lnTo>
                  <a:lnTo>
                    <a:pt x="7773" y="75"/>
                  </a:lnTo>
                  <a:lnTo>
                    <a:pt x="8144" y="53"/>
                  </a:lnTo>
                  <a:lnTo>
                    <a:pt x="81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5937950" y="3370150"/>
              <a:ext cx="214200" cy="435025"/>
            </a:xfrm>
            <a:custGeom>
              <a:avLst/>
              <a:gdLst/>
              <a:ahLst/>
              <a:cxnLst/>
              <a:rect l="l" t="t" r="r" b="b"/>
              <a:pathLst>
                <a:path w="8568" h="17401" extrusionOk="0">
                  <a:moveTo>
                    <a:pt x="8345" y="0"/>
                  </a:moveTo>
                  <a:lnTo>
                    <a:pt x="7974" y="22"/>
                  </a:lnTo>
                  <a:lnTo>
                    <a:pt x="7603" y="64"/>
                  </a:lnTo>
                  <a:lnTo>
                    <a:pt x="7243" y="117"/>
                  </a:lnTo>
                  <a:lnTo>
                    <a:pt x="6882" y="191"/>
                  </a:lnTo>
                  <a:lnTo>
                    <a:pt x="6532" y="265"/>
                  </a:lnTo>
                  <a:lnTo>
                    <a:pt x="6193" y="372"/>
                  </a:lnTo>
                  <a:lnTo>
                    <a:pt x="5843" y="478"/>
                  </a:lnTo>
                  <a:lnTo>
                    <a:pt x="5514" y="605"/>
                  </a:lnTo>
                  <a:lnTo>
                    <a:pt x="5186" y="743"/>
                  </a:lnTo>
                  <a:lnTo>
                    <a:pt x="4867" y="891"/>
                  </a:lnTo>
                  <a:lnTo>
                    <a:pt x="4549" y="1050"/>
                  </a:lnTo>
                  <a:lnTo>
                    <a:pt x="4242" y="1230"/>
                  </a:lnTo>
                  <a:lnTo>
                    <a:pt x="3945" y="1411"/>
                  </a:lnTo>
                  <a:lnTo>
                    <a:pt x="3659" y="1612"/>
                  </a:lnTo>
                  <a:lnTo>
                    <a:pt x="3372" y="1824"/>
                  </a:lnTo>
                  <a:lnTo>
                    <a:pt x="3107" y="2036"/>
                  </a:lnTo>
                  <a:lnTo>
                    <a:pt x="2842" y="2270"/>
                  </a:lnTo>
                  <a:lnTo>
                    <a:pt x="2588" y="2513"/>
                  </a:lnTo>
                  <a:lnTo>
                    <a:pt x="2344" y="2757"/>
                  </a:lnTo>
                  <a:lnTo>
                    <a:pt x="2111" y="3022"/>
                  </a:lnTo>
                  <a:lnTo>
                    <a:pt x="1888" y="3287"/>
                  </a:lnTo>
                  <a:lnTo>
                    <a:pt x="1676" y="3574"/>
                  </a:lnTo>
                  <a:lnTo>
                    <a:pt x="1474" y="3860"/>
                  </a:lnTo>
                  <a:lnTo>
                    <a:pt x="1284" y="4146"/>
                  </a:lnTo>
                  <a:lnTo>
                    <a:pt x="1103" y="4454"/>
                  </a:lnTo>
                  <a:lnTo>
                    <a:pt x="934" y="4761"/>
                  </a:lnTo>
                  <a:lnTo>
                    <a:pt x="775" y="5079"/>
                  </a:lnTo>
                  <a:lnTo>
                    <a:pt x="637" y="5408"/>
                  </a:lnTo>
                  <a:lnTo>
                    <a:pt x="509" y="5737"/>
                  </a:lnTo>
                  <a:lnTo>
                    <a:pt x="393" y="6076"/>
                  </a:lnTo>
                  <a:lnTo>
                    <a:pt x="297" y="6426"/>
                  </a:lnTo>
                  <a:lnTo>
                    <a:pt x="202" y="6776"/>
                  </a:lnTo>
                  <a:lnTo>
                    <a:pt x="160" y="7020"/>
                  </a:lnTo>
                  <a:lnTo>
                    <a:pt x="107" y="7264"/>
                  </a:lnTo>
                  <a:lnTo>
                    <a:pt x="75" y="7508"/>
                  </a:lnTo>
                  <a:lnTo>
                    <a:pt x="43" y="7762"/>
                  </a:lnTo>
                  <a:lnTo>
                    <a:pt x="22" y="8017"/>
                  </a:lnTo>
                  <a:lnTo>
                    <a:pt x="11" y="8271"/>
                  </a:lnTo>
                  <a:lnTo>
                    <a:pt x="0" y="8525"/>
                  </a:lnTo>
                  <a:lnTo>
                    <a:pt x="0" y="8780"/>
                  </a:lnTo>
                  <a:lnTo>
                    <a:pt x="11" y="9204"/>
                  </a:lnTo>
                  <a:lnTo>
                    <a:pt x="54" y="9607"/>
                  </a:lnTo>
                  <a:lnTo>
                    <a:pt x="107" y="10021"/>
                  </a:lnTo>
                  <a:lnTo>
                    <a:pt x="170" y="10413"/>
                  </a:lnTo>
                  <a:lnTo>
                    <a:pt x="266" y="10805"/>
                  </a:lnTo>
                  <a:lnTo>
                    <a:pt x="372" y="11198"/>
                  </a:lnTo>
                  <a:lnTo>
                    <a:pt x="488" y="11569"/>
                  </a:lnTo>
                  <a:lnTo>
                    <a:pt x="637" y="11940"/>
                  </a:lnTo>
                  <a:lnTo>
                    <a:pt x="859" y="11866"/>
                  </a:lnTo>
                  <a:lnTo>
                    <a:pt x="1103" y="11791"/>
                  </a:lnTo>
                  <a:lnTo>
                    <a:pt x="1347" y="11738"/>
                  </a:lnTo>
                  <a:lnTo>
                    <a:pt x="1602" y="11707"/>
                  </a:lnTo>
                  <a:lnTo>
                    <a:pt x="1845" y="11675"/>
                  </a:lnTo>
                  <a:lnTo>
                    <a:pt x="2270" y="11675"/>
                  </a:lnTo>
                  <a:lnTo>
                    <a:pt x="2439" y="11685"/>
                  </a:lnTo>
                  <a:lnTo>
                    <a:pt x="2609" y="11707"/>
                  </a:lnTo>
                  <a:lnTo>
                    <a:pt x="2768" y="11728"/>
                  </a:lnTo>
                  <a:lnTo>
                    <a:pt x="2938" y="11760"/>
                  </a:lnTo>
                  <a:lnTo>
                    <a:pt x="3097" y="11802"/>
                  </a:lnTo>
                  <a:lnTo>
                    <a:pt x="3256" y="11844"/>
                  </a:lnTo>
                  <a:lnTo>
                    <a:pt x="3415" y="11897"/>
                  </a:lnTo>
                  <a:lnTo>
                    <a:pt x="3574" y="11950"/>
                  </a:lnTo>
                  <a:lnTo>
                    <a:pt x="3733" y="12014"/>
                  </a:lnTo>
                  <a:lnTo>
                    <a:pt x="3881" y="12078"/>
                  </a:lnTo>
                  <a:lnTo>
                    <a:pt x="4030" y="12162"/>
                  </a:lnTo>
                  <a:lnTo>
                    <a:pt x="4168" y="12237"/>
                  </a:lnTo>
                  <a:lnTo>
                    <a:pt x="4316" y="12332"/>
                  </a:lnTo>
                  <a:lnTo>
                    <a:pt x="4454" y="12417"/>
                  </a:lnTo>
                  <a:lnTo>
                    <a:pt x="4581" y="12523"/>
                  </a:lnTo>
                  <a:lnTo>
                    <a:pt x="4708" y="12618"/>
                  </a:lnTo>
                  <a:lnTo>
                    <a:pt x="4836" y="12735"/>
                  </a:lnTo>
                  <a:lnTo>
                    <a:pt x="4963" y="12841"/>
                  </a:lnTo>
                  <a:lnTo>
                    <a:pt x="5080" y="12968"/>
                  </a:lnTo>
                  <a:lnTo>
                    <a:pt x="5186" y="13085"/>
                  </a:lnTo>
                  <a:lnTo>
                    <a:pt x="5292" y="13223"/>
                  </a:lnTo>
                  <a:lnTo>
                    <a:pt x="5398" y="13350"/>
                  </a:lnTo>
                  <a:lnTo>
                    <a:pt x="5493" y="13488"/>
                  </a:lnTo>
                  <a:lnTo>
                    <a:pt x="5578" y="13636"/>
                  </a:lnTo>
                  <a:lnTo>
                    <a:pt x="5663" y="13785"/>
                  </a:lnTo>
                  <a:lnTo>
                    <a:pt x="5748" y="13933"/>
                  </a:lnTo>
                  <a:lnTo>
                    <a:pt x="5822" y="14092"/>
                  </a:lnTo>
                  <a:lnTo>
                    <a:pt x="5885" y="14251"/>
                  </a:lnTo>
                  <a:lnTo>
                    <a:pt x="5949" y="14410"/>
                  </a:lnTo>
                  <a:lnTo>
                    <a:pt x="6002" y="14580"/>
                  </a:lnTo>
                  <a:lnTo>
                    <a:pt x="6044" y="14750"/>
                  </a:lnTo>
                  <a:lnTo>
                    <a:pt x="6108" y="15036"/>
                  </a:lnTo>
                  <a:lnTo>
                    <a:pt x="6150" y="15322"/>
                  </a:lnTo>
                  <a:lnTo>
                    <a:pt x="6172" y="15598"/>
                  </a:lnTo>
                  <a:lnTo>
                    <a:pt x="6172" y="15884"/>
                  </a:lnTo>
                  <a:lnTo>
                    <a:pt x="6150" y="16160"/>
                  </a:lnTo>
                  <a:lnTo>
                    <a:pt x="6119" y="16436"/>
                  </a:lnTo>
                  <a:lnTo>
                    <a:pt x="6055" y="16701"/>
                  </a:lnTo>
                  <a:lnTo>
                    <a:pt x="5991" y="16966"/>
                  </a:lnTo>
                  <a:lnTo>
                    <a:pt x="6299" y="17061"/>
                  </a:lnTo>
                  <a:lnTo>
                    <a:pt x="6606" y="17146"/>
                  </a:lnTo>
                  <a:lnTo>
                    <a:pt x="6924" y="17210"/>
                  </a:lnTo>
                  <a:lnTo>
                    <a:pt x="7243" y="17273"/>
                  </a:lnTo>
                  <a:lnTo>
                    <a:pt x="7571" y="17326"/>
                  </a:lnTo>
                  <a:lnTo>
                    <a:pt x="7900" y="17358"/>
                  </a:lnTo>
                  <a:lnTo>
                    <a:pt x="8229" y="17390"/>
                  </a:lnTo>
                  <a:lnTo>
                    <a:pt x="8568" y="17401"/>
                  </a:lnTo>
                  <a:lnTo>
                    <a:pt x="8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5937950" y="3370150"/>
              <a:ext cx="214200" cy="435025"/>
            </a:xfrm>
            <a:custGeom>
              <a:avLst/>
              <a:gdLst/>
              <a:ahLst/>
              <a:cxnLst/>
              <a:rect l="l" t="t" r="r" b="b"/>
              <a:pathLst>
                <a:path w="8568" h="17401" fill="none" extrusionOk="0">
                  <a:moveTo>
                    <a:pt x="8345" y="0"/>
                  </a:moveTo>
                  <a:lnTo>
                    <a:pt x="8345" y="0"/>
                  </a:lnTo>
                  <a:lnTo>
                    <a:pt x="7974" y="22"/>
                  </a:lnTo>
                  <a:lnTo>
                    <a:pt x="7603" y="64"/>
                  </a:lnTo>
                  <a:lnTo>
                    <a:pt x="7243" y="117"/>
                  </a:lnTo>
                  <a:lnTo>
                    <a:pt x="6882" y="191"/>
                  </a:lnTo>
                  <a:lnTo>
                    <a:pt x="6532" y="265"/>
                  </a:lnTo>
                  <a:lnTo>
                    <a:pt x="6193" y="372"/>
                  </a:lnTo>
                  <a:lnTo>
                    <a:pt x="5843" y="478"/>
                  </a:lnTo>
                  <a:lnTo>
                    <a:pt x="5514" y="605"/>
                  </a:lnTo>
                  <a:lnTo>
                    <a:pt x="5186" y="743"/>
                  </a:lnTo>
                  <a:lnTo>
                    <a:pt x="4867" y="891"/>
                  </a:lnTo>
                  <a:lnTo>
                    <a:pt x="4549" y="1050"/>
                  </a:lnTo>
                  <a:lnTo>
                    <a:pt x="4242" y="1230"/>
                  </a:lnTo>
                  <a:lnTo>
                    <a:pt x="3945" y="1411"/>
                  </a:lnTo>
                  <a:lnTo>
                    <a:pt x="3659" y="1612"/>
                  </a:lnTo>
                  <a:lnTo>
                    <a:pt x="3372" y="1824"/>
                  </a:lnTo>
                  <a:lnTo>
                    <a:pt x="3107" y="2036"/>
                  </a:lnTo>
                  <a:lnTo>
                    <a:pt x="2842" y="2270"/>
                  </a:lnTo>
                  <a:lnTo>
                    <a:pt x="2588" y="2513"/>
                  </a:lnTo>
                  <a:lnTo>
                    <a:pt x="2344" y="2757"/>
                  </a:lnTo>
                  <a:lnTo>
                    <a:pt x="2111" y="3022"/>
                  </a:lnTo>
                  <a:lnTo>
                    <a:pt x="1888" y="3287"/>
                  </a:lnTo>
                  <a:lnTo>
                    <a:pt x="1676" y="3574"/>
                  </a:lnTo>
                  <a:lnTo>
                    <a:pt x="1474" y="3860"/>
                  </a:lnTo>
                  <a:lnTo>
                    <a:pt x="1284" y="4146"/>
                  </a:lnTo>
                  <a:lnTo>
                    <a:pt x="1103" y="4454"/>
                  </a:lnTo>
                  <a:lnTo>
                    <a:pt x="934" y="4761"/>
                  </a:lnTo>
                  <a:lnTo>
                    <a:pt x="775" y="5079"/>
                  </a:lnTo>
                  <a:lnTo>
                    <a:pt x="637" y="5408"/>
                  </a:lnTo>
                  <a:lnTo>
                    <a:pt x="509" y="5737"/>
                  </a:lnTo>
                  <a:lnTo>
                    <a:pt x="393" y="6076"/>
                  </a:lnTo>
                  <a:lnTo>
                    <a:pt x="297" y="6426"/>
                  </a:lnTo>
                  <a:lnTo>
                    <a:pt x="202" y="6776"/>
                  </a:lnTo>
                  <a:lnTo>
                    <a:pt x="202" y="6776"/>
                  </a:lnTo>
                  <a:lnTo>
                    <a:pt x="160" y="7020"/>
                  </a:lnTo>
                  <a:lnTo>
                    <a:pt x="107" y="7264"/>
                  </a:lnTo>
                  <a:lnTo>
                    <a:pt x="75" y="7508"/>
                  </a:lnTo>
                  <a:lnTo>
                    <a:pt x="43" y="7762"/>
                  </a:lnTo>
                  <a:lnTo>
                    <a:pt x="22" y="8017"/>
                  </a:lnTo>
                  <a:lnTo>
                    <a:pt x="11" y="8271"/>
                  </a:lnTo>
                  <a:lnTo>
                    <a:pt x="0" y="8525"/>
                  </a:lnTo>
                  <a:lnTo>
                    <a:pt x="0" y="8780"/>
                  </a:lnTo>
                  <a:lnTo>
                    <a:pt x="0" y="8780"/>
                  </a:lnTo>
                  <a:lnTo>
                    <a:pt x="11" y="9204"/>
                  </a:lnTo>
                  <a:lnTo>
                    <a:pt x="54" y="9607"/>
                  </a:lnTo>
                  <a:lnTo>
                    <a:pt x="107" y="10021"/>
                  </a:lnTo>
                  <a:lnTo>
                    <a:pt x="170" y="10413"/>
                  </a:lnTo>
                  <a:lnTo>
                    <a:pt x="266" y="10805"/>
                  </a:lnTo>
                  <a:lnTo>
                    <a:pt x="372" y="11198"/>
                  </a:lnTo>
                  <a:lnTo>
                    <a:pt x="488" y="11569"/>
                  </a:lnTo>
                  <a:lnTo>
                    <a:pt x="637" y="11940"/>
                  </a:lnTo>
                  <a:lnTo>
                    <a:pt x="637" y="11940"/>
                  </a:lnTo>
                  <a:lnTo>
                    <a:pt x="859" y="11866"/>
                  </a:lnTo>
                  <a:lnTo>
                    <a:pt x="1103" y="11791"/>
                  </a:lnTo>
                  <a:lnTo>
                    <a:pt x="1103" y="11791"/>
                  </a:lnTo>
                  <a:lnTo>
                    <a:pt x="1347" y="11738"/>
                  </a:lnTo>
                  <a:lnTo>
                    <a:pt x="1602" y="11707"/>
                  </a:lnTo>
                  <a:lnTo>
                    <a:pt x="1845" y="11675"/>
                  </a:lnTo>
                  <a:lnTo>
                    <a:pt x="2100" y="11675"/>
                  </a:lnTo>
                  <a:lnTo>
                    <a:pt x="2100" y="11675"/>
                  </a:lnTo>
                  <a:lnTo>
                    <a:pt x="2270" y="11675"/>
                  </a:lnTo>
                  <a:lnTo>
                    <a:pt x="2439" y="11685"/>
                  </a:lnTo>
                  <a:lnTo>
                    <a:pt x="2609" y="11707"/>
                  </a:lnTo>
                  <a:lnTo>
                    <a:pt x="2768" y="11728"/>
                  </a:lnTo>
                  <a:lnTo>
                    <a:pt x="2938" y="11760"/>
                  </a:lnTo>
                  <a:lnTo>
                    <a:pt x="3097" y="11802"/>
                  </a:lnTo>
                  <a:lnTo>
                    <a:pt x="3256" y="11844"/>
                  </a:lnTo>
                  <a:lnTo>
                    <a:pt x="3415" y="11897"/>
                  </a:lnTo>
                  <a:lnTo>
                    <a:pt x="3574" y="11950"/>
                  </a:lnTo>
                  <a:lnTo>
                    <a:pt x="3733" y="12014"/>
                  </a:lnTo>
                  <a:lnTo>
                    <a:pt x="3881" y="12078"/>
                  </a:lnTo>
                  <a:lnTo>
                    <a:pt x="4030" y="12162"/>
                  </a:lnTo>
                  <a:lnTo>
                    <a:pt x="4168" y="12237"/>
                  </a:lnTo>
                  <a:lnTo>
                    <a:pt x="4316" y="12332"/>
                  </a:lnTo>
                  <a:lnTo>
                    <a:pt x="4454" y="12417"/>
                  </a:lnTo>
                  <a:lnTo>
                    <a:pt x="4581" y="12523"/>
                  </a:lnTo>
                  <a:lnTo>
                    <a:pt x="4708" y="12618"/>
                  </a:lnTo>
                  <a:lnTo>
                    <a:pt x="4836" y="12735"/>
                  </a:lnTo>
                  <a:lnTo>
                    <a:pt x="4963" y="12841"/>
                  </a:lnTo>
                  <a:lnTo>
                    <a:pt x="5080" y="12968"/>
                  </a:lnTo>
                  <a:lnTo>
                    <a:pt x="5186" y="13085"/>
                  </a:lnTo>
                  <a:lnTo>
                    <a:pt x="5292" y="13223"/>
                  </a:lnTo>
                  <a:lnTo>
                    <a:pt x="5398" y="13350"/>
                  </a:lnTo>
                  <a:lnTo>
                    <a:pt x="5493" y="13488"/>
                  </a:lnTo>
                  <a:lnTo>
                    <a:pt x="5578" y="13636"/>
                  </a:lnTo>
                  <a:lnTo>
                    <a:pt x="5663" y="13785"/>
                  </a:lnTo>
                  <a:lnTo>
                    <a:pt x="5748" y="13933"/>
                  </a:lnTo>
                  <a:lnTo>
                    <a:pt x="5822" y="14092"/>
                  </a:lnTo>
                  <a:lnTo>
                    <a:pt x="5885" y="14251"/>
                  </a:lnTo>
                  <a:lnTo>
                    <a:pt x="5949" y="14410"/>
                  </a:lnTo>
                  <a:lnTo>
                    <a:pt x="6002" y="14580"/>
                  </a:lnTo>
                  <a:lnTo>
                    <a:pt x="6044" y="14750"/>
                  </a:lnTo>
                  <a:lnTo>
                    <a:pt x="6044" y="14750"/>
                  </a:lnTo>
                  <a:lnTo>
                    <a:pt x="6108" y="15036"/>
                  </a:lnTo>
                  <a:lnTo>
                    <a:pt x="6150" y="15322"/>
                  </a:lnTo>
                  <a:lnTo>
                    <a:pt x="6172" y="15598"/>
                  </a:lnTo>
                  <a:lnTo>
                    <a:pt x="6172" y="15884"/>
                  </a:lnTo>
                  <a:lnTo>
                    <a:pt x="6150" y="16160"/>
                  </a:lnTo>
                  <a:lnTo>
                    <a:pt x="6119" y="16436"/>
                  </a:lnTo>
                  <a:lnTo>
                    <a:pt x="6055" y="16701"/>
                  </a:lnTo>
                  <a:lnTo>
                    <a:pt x="5991" y="16966"/>
                  </a:lnTo>
                  <a:lnTo>
                    <a:pt x="5991" y="16966"/>
                  </a:lnTo>
                  <a:lnTo>
                    <a:pt x="6299" y="17061"/>
                  </a:lnTo>
                  <a:lnTo>
                    <a:pt x="6606" y="17146"/>
                  </a:lnTo>
                  <a:lnTo>
                    <a:pt x="6924" y="17210"/>
                  </a:lnTo>
                  <a:lnTo>
                    <a:pt x="7243" y="17273"/>
                  </a:lnTo>
                  <a:lnTo>
                    <a:pt x="7571" y="17326"/>
                  </a:lnTo>
                  <a:lnTo>
                    <a:pt x="7900" y="17358"/>
                  </a:lnTo>
                  <a:lnTo>
                    <a:pt x="8229" y="17390"/>
                  </a:lnTo>
                  <a:lnTo>
                    <a:pt x="8568" y="17401"/>
                  </a:lnTo>
                  <a:lnTo>
                    <a:pt x="834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5953850" y="3662000"/>
              <a:ext cx="138400" cy="132300"/>
            </a:xfrm>
            <a:custGeom>
              <a:avLst/>
              <a:gdLst/>
              <a:ahLst/>
              <a:cxnLst/>
              <a:rect l="l" t="t" r="r" b="b"/>
              <a:pathLst>
                <a:path w="5536" h="5292" extrusionOk="0">
                  <a:moveTo>
                    <a:pt x="1209" y="1"/>
                  </a:moveTo>
                  <a:lnTo>
                    <a:pt x="966" y="33"/>
                  </a:lnTo>
                  <a:lnTo>
                    <a:pt x="711" y="64"/>
                  </a:lnTo>
                  <a:lnTo>
                    <a:pt x="467" y="117"/>
                  </a:lnTo>
                  <a:lnTo>
                    <a:pt x="223" y="192"/>
                  </a:lnTo>
                  <a:lnTo>
                    <a:pt x="1" y="266"/>
                  </a:lnTo>
                  <a:lnTo>
                    <a:pt x="86" y="488"/>
                  </a:lnTo>
                  <a:lnTo>
                    <a:pt x="192" y="711"/>
                  </a:lnTo>
                  <a:lnTo>
                    <a:pt x="287" y="923"/>
                  </a:lnTo>
                  <a:lnTo>
                    <a:pt x="404" y="1135"/>
                  </a:lnTo>
                  <a:lnTo>
                    <a:pt x="520" y="1337"/>
                  </a:lnTo>
                  <a:lnTo>
                    <a:pt x="637" y="1538"/>
                  </a:lnTo>
                  <a:lnTo>
                    <a:pt x="764" y="1740"/>
                  </a:lnTo>
                  <a:lnTo>
                    <a:pt x="891" y="1941"/>
                  </a:lnTo>
                  <a:lnTo>
                    <a:pt x="1029" y="2132"/>
                  </a:lnTo>
                  <a:lnTo>
                    <a:pt x="1167" y="2323"/>
                  </a:lnTo>
                  <a:lnTo>
                    <a:pt x="1475" y="2683"/>
                  </a:lnTo>
                  <a:lnTo>
                    <a:pt x="1782" y="3033"/>
                  </a:lnTo>
                  <a:lnTo>
                    <a:pt x="2121" y="3362"/>
                  </a:lnTo>
                  <a:lnTo>
                    <a:pt x="2471" y="3680"/>
                  </a:lnTo>
                  <a:lnTo>
                    <a:pt x="2842" y="3966"/>
                  </a:lnTo>
                  <a:lnTo>
                    <a:pt x="3224" y="4242"/>
                  </a:lnTo>
                  <a:lnTo>
                    <a:pt x="3426" y="4369"/>
                  </a:lnTo>
                  <a:lnTo>
                    <a:pt x="3627" y="4497"/>
                  </a:lnTo>
                  <a:lnTo>
                    <a:pt x="3829" y="4613"/>
                  </a:lnTo>
                  <a:lnTo>
                    <a:pt x="4041" y="4730"/>
                  </a:lnTo>
                  <a:lnTo>
                    <a:pt x="4242" y="4836"/>
                  </a:lnTo>
                  <a:lnTo>
                    <a:pt x="4465" y="4942"/>
                  </a:lnTo>
                  <a:lnTo>
                    <a:pt x="4677" y="5037"/>
                  </a:lnTo>
                  <a:lnTo>
                    <a:pt x="4899" y="5122"/>
                  </a:lnTo>
                  <a:lnTo>
                    <a:pt x="5122" y="5207"/>
                  </a:lnTo>
                  <a:lnTo>
                    <a:pt x="5355" y="5292"/>
                  </a:lnTo>
                  <a:lnTo>
                    <a:pt x="5419" y="5027"/>
                  </a:lnTo>
                  <a:lnTo>
                    <a:pt x="5483" y="4762"/>
                  </a:lnTo>
                  <a:lnTo>
                    <a:pt x="5514" y="4486"/>
                  </a:lnTo>
                  <a:lnTo>
                    <a:pt x="5536" y="4210"/>
                  </a:lnTo>
                  <a:lnTo>
                    <a:pt x="5536" y="3924"/>
                  </a:lnTo>
                  <a:lnTo>
                    <a:pt x="5514" y="3648"/>
                  </a:lnTo>
                  <a:lnTo>
                    <a:pt x="5472" y="3362"/>
                  </a:lnTo>
                  <a:lnTo>
                    <a:pt x="5408" y="3076"/>
                  </a:lnTo>
                  <a:lnTo>
                    <a:pt x="5366" y="2906"/>
                  </a:lnTo>
                  <a:lnTo>
                    <a:pt x="5313" y="2736"/>
                  </a:lnTo>
                  <a:lnTo>
                    <a:pt x="5249" y="2577"/>
                  </a:lnTo>
                  <a:lnTo>
                    <a:pt x="5186" y="2418"/>
                  </a:lnTo>
                  <a:lnTo>
                    <a:pt x="5112" y="2259"/>
                  </a:lnTo>
                  <a:lnTo>
                    <a:pt x="5027" y="2111"/>
                  </a:lnTo>
                  <a:lnTo>
                    <a:pt x="4942" y="1962"/>
                  </a:lnTo>
                  <a:lnTo>
                    <a:pt x="4857" y="1814"/>
                  </a:lnTo>
                  <a:lnTo>
                    <a:pt x="4762" y="1676"/>
                  </a:lnTo>
                  <a:lnTo>
                    <a:pt x="4656" y="1549"/>
                  </a:lnTo>
                  <a:lnTo>
                    <a:pt x="4550" y="1411"/>
                  </a:lnTo>
                  <a:lnTo>
                    <a:pt x="4444" y="1294"/>
                  </a:lnTo>
                  <a:lnTo>
                    <a:pt x="4327" y="1167"/>
                  </a:lnTo>
                  <a:lnTo>
                    <a:pt x="4200" y="1061"/>
                  </a:lnTo>
                  <a:lnTo>
                    <a:pt x="4072" y="944"/>
                  </a:lnTo>
                  <a:lnTo>
                    <a:pt x="3945" y="849"/>
                  </a:lnTo>
                  <a:lnTo>
                    <a:pt x="3818" y="743"/>
                  </a:lnTo>
                  <a:lnTo>
                    <a:pt x="3680" y="658"/>
                  </a:lnTo>
                  <a:lnTo>
                    <a:pt x="3532" y="563"/>
                  </a:lnTo>
                  <a:lnTo>
                    <a:pt x="3394" y="488"/>
                  </a:lnTo>
                  <a:lnTo>
                    <a:pt x="3245" y="404"/>
                  </a:lnTo>
                  <a:lnTo>
                    <a:pt x="3097" y="340"/>
                  </a:lnTo>
                  <a:lnTo>
                    <a:pt x="2938" y="276"/>
                  </a:lnTo>
                  <a:lnTo>
                    <a:pt x="2779" y="223"/>
                  </a:lnTo>
                  <a:lnTo>
                    <a:pt x="2620" y="170"/>
                  </a:lnTo>
                  <a:lnTo>
                    <a:pt x="2461" y="128"/>
                  </a:lnTo>
                  <a:lnTo>
                    <a:pt x="2302" y="86"/>
                  </a:lnTo>
                  <a:lnTo>
                    <a:pt x="2132" y="54"/>
                  </a:lnTo>
                  <a:lnTo>
                    <a:pt x="1973" y="33"/>
                  </a:lnTo>
                  <a:lnTo>
                    <a:pt x="1803" y="11"/>
                  </a:lnTo>
                  <a:lnTo>
                    <a:pt x="16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5953850" y="3662000"/>
              <a:ext cx="138400" cy="132300"/>
            </a:xfrm>
            <a:custGeom>
              <a:avLst/>
              <a:gdLst/>
              <a:ahLst/>
              <a:cxnLst/>
              <a:rect l="l" t="t" r="r" b="b"/>
              <a:pathLst>
                <a:path w="5536" h="5292" fill="none" extrusionOk="0">
                  <a:moveTo>
                    <a:pt x="1464" y="1"/>
                  </a:moveTo>
                  <a:lnTo>
                    <a:pt x="1464" y="1"/>
                  </a:lnTo>
                  <a:lnTo>
                    <a:pt x="1209" y="1"/>
                  </a:lnTo>
                  <a:lnTo>
                    <a:pt x="966" y="33"/>
                  </a:lnTo>
                  <a:lnTo>
                    <a:pt x="711" y="64"/>
                  </a:lnTo>
                  <a:lnTo>
                    <a:pt x="467" y="117"/>
                  </a:lnTo>
                  <a:lnTo>
                    <a:pt x="467" y="117"/>
                  </a:lnTo>
                  <a:lnTo>
                    <a:pt x="223" y="192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86" y="488"/>
                  </a:lnTo>
                  <a:lnTo>
                    <a:pt x="192" y="711"/>
                  </a:lnTo>
                  <a:lnTo>
                    <a:pt x="287" y="923"/>
                  </a:lnTo>
                  <a:lnTo>
                    <a:pt x="404" y="1135"/>
                  </a:lnTo>
                  <a:lnTo>
                    <a:pt x="520" y="1337"/>
                  </a:lnTo>
                  <a:lnTo>
                    <a:pt x="637" y="1538"/>
                  </a:lnTo>
                  <a:lnTo>
                    <a:pt x="764" y="1740"/>
                  </a:lnTo>
                  <a:lnTo>
                    <a:pt x="891" y="1941"/>
                  </a:lnTo>
                  <a:lnTo>
                    <a:pt x="1029" y="2132"/>
                  </a:lnTo>
                  <a:lnTo>
                    <a:pt x="1167" y="2323"/>
                  </a:lnTo>
                  <a:lnTo>
                    <a:pt x="1475" y="2683"/>
                  </a:lnTo>
                  <a:lnTo>
                    <a:pt x="1782" y="3033"/>
                  </a:lnTo>
                  <a:lnTo>
                    <a:pt x="2121" y="3362"/>
                  </a:lnTo>
                  <a:lnTo>
                    <a:pt x="2471" y="3680"/>
                  </a:lnTo>
                  <a:lnTo>
                    <a:pt x="2842" y="3966"/>
                  </a:lnTo>
                  <a:lnTo>
                    <a:pt x="3224" y="4242"/>
                  </a:lnTo>
                  <a:lnTo>
                    <a:pt x="3426" y="4369"/>
                  </a:lnTo>
                  <a:lnTo>
                    <a:pt x="3627" y="4497"/>
                  </a:lnTo>
                  <a:lnTo>
                    <a:pt x="3829" y="4613"/>
                  </a:lnTo>
                  <a:lnTo>
                    <a:pt x="4041" y="4730"/>
                  </a:lnTo>
                  <a:lnTo>
                    <a:pt x="4242" y="4836"/>
                  </a:lnTo>
                  <a:lnTo>
                    <a:pt x="4465" y="4942"/>
                  </a:lnTo>
                  <a:lnTo>
                    <a:pt x="4677" y="5037"/>
                  </a:lnTo>
                  <a:lnTo>
                    <a:pt x="4899" y="5122"/>
                  </a:lnTo>
                  <a:lnTo>
                    <a:pt x="5122" y="5207"/>
                  </a:lnTo>
                  <a:lnTo>
                    <a:pt x="5355" y="5292"/>
                  </a:lnTo>
                  <a:lnTo>
                    <a:pt x="5355" y="5292"/>
                  </a:lnTo>
                  <a:lnTo>
                    <a:pt x="5419" y="5027"/>
                  </a:lnTo>
                  <a:lnTo>
                    <a:pt x="5483" y="4762"/>
                  </a:lnTo>
                  <a:lnTo>
                    <a:pt x="5514" y="4486"/>
                  </a:lnTo>
                  <a:lnTo>
                    <a:pt x="5536" y="4210"/>
                  </a:lnTo>
                  <a:lnTo>
                    <a:pt x="5536" y="3924"/>
                  </a:lnTo>
                  <a:lnTo>
                    <a:pt x="5514" y="3648"/>
                  </a:lnTo>
                  <a:lnTo>
                    <a:pt x="5472" y="3362"/>
                  </a:lnTo>
                  <a:lnTo>
                    <a:pt x="5408" y="3076"/>
                  </a:lnTo>
                  <a:lnTo>
                    <a:pt x="5408" y="3076"/>
                  </a:lnTo>
                  <a:lnTo>
                    <a:pt x="5366" y="2906"/>
                  </a:lnTo>
                  <a:lnTo>
                    <a:pt x="5313" y="2736"/>
                  </a:lnTo>
                  <a:lnTo>
                    <a:pt x="5249" y="2577"/>
                  </a:lnTo>
                  <a:lnTo>
                    <a:pt x="5186" y="2418"/>
                  </a:lnTo>
                  <a:lnTo>
                    <a:pt x="5112" y="2259"/>
                  </a:lnTo>
                  <a:lnTo>
                    <a:pt x="5027" y="2111"/>
                  </a:lnTo>
                  <a:lnTo>
                    <a:pt x="4942" y="1962"/>
                  </a:lnTo>
                  <a:lnTo>
                    <a:pt x="4857" y="1814"/>
                  </a:lnTo>
                  <a:lnTo>
                    <a:pt x="4762" y="1676"/>
                  </a:lnTo>
                  <a:lnTo>
                    <a:pt x="4656" y="1549"/>
                  </a:lnTo>
                  <a:lnTo>
                    <a:pt x="4550" y="1411"/>
                  </a:lnTo>
                  <a:lnTo>
                    <a:pt x="4444" y="1294"/>
                  </a:lnTo>
                  <a:lnTo>
                    <a:pt x="4327" y="1167"/>
                  </a:lnTo>
                  <a:lnTo>
                    <a:pt x="4200" y="1061"/>
                  </a:lnTo>
                  <a:lnTo>
                    <a:pt x="4072" y="944"/>
                  </a:lnTo>
                  <a:lnTo>
                    <a:pt x="3945" y="849"/>
                  </a:lnTo>
                  <a:lnTo>
                    <a:pt x="3818" y="743"/>
                  </a:lnTo>
                  <a:lnTo>
                    <a:pt x="3680" y="658"/>
                  </a:lnTo>
                  <a:lnTo>
                    <a:pt x="3532" y="563"/>
                  </a:lnTo>
                  <a:lnTo>
                    <a:pt x="3394" y="488"/>
                  </a:lnTo>
                  <a:lnTo>
                    <a:pt x="3245" y="404"/>
                  </a:lnTo>
                  <a:lnTo>
                    <a:pt x="3097" y="340"/>
                  </a:lnTo>
                  <a:lnTo>
                    <a:pt x="2938" y="276"/>
                  </a:lnTo>
                  <a:lnTo>
                    <a:pt x="2779" y="223"/>
                  </a:lnTo>
                  <a:lnTo>
                    <a:pt x="2620" y="170"/>
                  </a:lnTo>
                  <a:lnTo>
                    <a:pt x="2461" y="128"/>
                  </a:lnTo>
                  <a:lnTo>
                    <a:pt x="2302" y="86"/>
                  </a:lnTo>
                  <a:lnTo>
                    <a:pt x="2132" y="54"/>
                  </a:lnTo>
                  <a:lnTo>
                    <a:pt x="1973" y="33"/>
                  </a:lnTo>
                  <a:lnTo>
                    <a:pt x="1803" y="11"/>
                  </a:lnTo>
                  <a:lnTo>
                    <a:pt x="1634" y="1"/>
                  </a:lnTo>
                  <a:lnTo>
                    <a:pt x="146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6951100" y="3275250"/>
              <a:ext cx="33150" cy="441650"/>
            </a:xfrm>
            <a:custGeom>
              <a:avLst/>
              <a:gdLst/>
              <a:ahLst/>
              <a:cxnLst/>
              <a:rect l="l" t="t" r="r" b="b"/>
              <a:pathLst>
                <a:path w="1326" h="17666" extrusionOk="0">
                  <a:moveTo>
                    <a:pt x="563" y="0"/>
                  </a:moveTo>
                  <a:lnTo>
                    <a:pt x="499" y="11"/>
                  </a:lnTo>
                  <a:lnTo>
                    <a:pt x="382" y="43"/>
                  </a:lnTo>
                  <a:lnTo>
                    <a:pt x="276" y="106"/>
                  </a:lnTo>
                  <a:lnTo>
                    <a:pt x="181" y="181"/>
                  </a:lnTo>
                  <a:lnTo>
                    <a:pt x="107" y="276"/>
                  </a:lnTo>
                  <a:lnTo>
                    <a:pt x="43" y="382"/>
                  </a:lnTo>
                  <a:lnTo>
                    <a:pt x="11" y="499"/>
                  </a:lnTo>
                  <a:lnTo>
                    <a:pt x="1" y="562"/>
                  </a:lnTo>
                  <a:lnTo>
                    <a:pt x="1" y="626"/>
                  </a:lnTo>
                  <a:lnTo>
                    <a:pt x="1" y="17040"/>
                  </a:lnTo>
                  <a:lnTo>
                    <a:pt x="1" y="17104"/>
                  </a:lnTo>
                  <a:lnTo>
                    <a:pt x="11" y="17167"/>
                  </a:lnTo>
                  <a:lnTo>
                    <a:pt x="43" y="17284"/>
                  </a:lnTo>
                  <a:lnTo>
                    <a:pt x="107" y="17390"/>
                  </a:lnTo>
                  <a:lnTo>
                    <a:pt x="181" y="17475"/>
                  </a:lnTo>
                  <a:lnTo>
                    <a:pt x="276" y="17560"/>
                  </a:lnTo>
                  <a:lnTo>
                    <a:pt x="382" y="17613"/>
                  </a:lnTo>
                  <a:lnTo>
                    <a:pt x="499" y="17644"/>
                  </a:lnTo>
                  <a:lnTo>
                    <a:pt x="563" y="17655"/>
                  </a:lnTo>
                  <a:lnTo>
                    <a:pt x="626" y="17666"/>
                  </a:lnTo>
                  <a:lnTo>
                    <a:pt x="700" y="17666"/>
                  </a:lnTo>
                  <a:lnTo>
                    <a:pt x="764" y="17655"/>
                  </a:lnTo>
                  <a:lnTo>
                    <a:pt x="828" y="17644"/>
                  </a:lnTo>
                  <a:lnTo>
                    <a:pt x="944" y="17613"/>
                  </a:lnTo>
                  <a:lnTo>
                    <a:pt x="1050" y="17560"/>
                  </a:lnTo>
                  <a:lnTo>
                    <a:pt x="1146" y="17475"/>
                  </a:lnTo>
                  <a:lnTo>
                    <a:pt x="1220" y="17390"/>
                  </a:lnTo>
                  <a:lnTo>
                    <a:pt x="1273" y="17284"/>
                  </a:lnTo>
                  <a:lnTo>
                    <a:pt x="1315" y="17167"/>
                  </a:lnTo>
                  <a:lnTo>
                    <a:pt x="1315" y="17104"/>
                  </a:lnTo>
                  <a:lnTo>
                    <a:pt x="1326" y="17040"/>
                  </a:lnTo>
                  <a:lnTo>
                    <a:pt x="1326" y="626"/>
                  </a:lnTo>
                  <a:lnTo>
                    <a:pt x="1315" y="562"/>
                  </a:lnTo>
                  <a:lnTo>
                    <a:pt x="1315" y="499"/>
                  </a:lnTo>
                  <a:lnTo>
                    <a:pt x="1273" y="382"/>
                  </a:lnTo>
                  <a:lnTo>
                    <a:pt x="1220" y="276"/>
                  </a:lnTo>
                  <a:lnTo>
                    <a:pt x="1146" y="181"/>
                  </a:lnTo>
                  <a:lnTo>
                    <a:pt x="1050" y="106"/>
                  </a:lnTo>
                  <a:lnTo>
                    <a:pt x="944" y="43"/>
                  </a:lnTo>
                  <a:lnTo>
                    <a:pt x="828" y="11"/>
                  </a:lnTo>
                  <a:lnTo>
                    <a:pt x="76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6766600" y="3290100"/>
              <a:ext cx="204675" cy="218450"/>
            </a:xfrm>
            <a:custGeom>
              <a:avLst/>
              <a:gdLst/>
              <a:ahLst/>
              <a:cxnLst/>
              <a:rect l="l" t="t" r="r" b="b"/>
              <a:pathLst>
                <a:path w="8187" h="8738" extrusionOk="0">
                  <a:moveTo>
                    <a:pt x="1050" y="0"/>
                  </a:moveTo>
                  <a:lnTo>
                    <a:pt x="1029" y="32"/>
                  </a:lnTo>
                  <a:lnTo>
                    <a:pt x="828" y="371"/>
                  </a:lnTo>
                  <a:lnTo>
                    <a:pt x="722" y="530"/>
                  </a:lnTo>
                  <a:lnTo>
                    <a:pt x="616" y="689"/>
                  </a:lnTo>
                  <a:lnTo>
                    <a:pt x="499" y="838"/>
                  </a:lnTo>
                  <a:lnTo>
                    <a:pt x="361" y="986"/>
                  </a:lnTo>
                  <a:lnTo>
                    <a:pt x="213" y="1114"/>
                  </a:lnTo>
                  <a:lnTo>
                    <a:pt x="128" y="1167"/>
                  </a:lnTo>
                  <a:lnTo>
                    <a:pt x="43" y="1230"/>
                  </a:lnTo>
                  <a:lnTo>
                    <a:pt x="1" y="1251"/>
                  </a:lnTo>
                  <a:lnTo>
                    <a:pt x="7900" y="8684"/>
                  </a:lnTo>
                  <a:lnTo>
                    <a:pt x="7932" y="8706"/>
                  </a:lnTo>
                  <a:lnTo>
                    <a:pt x="7964" y="8716"/>
                  </a:lnTo>
                  <a:lnTo>
                    <a:pt x="8027" y="8737"/>
                  </a:lnTo>
                  <a:lnTo>
                    <a:pt x="8102" y="8727"/>
                  </a:lnTo>
                  <a:lnTo>
                    <a:pt x="8186" y="8706"/>
                  </a:lnTo>
                  <a:lnTo>
                    <a:pt x="8165" y="8451"/>
                  </a:lnTo>
                  <a:lnTo>
                    <a:pt x="8155" y="8207"/>
                  </a:lnTo>
                  <a:lnTo>
                    <a:pt x="8144" y="7953"/>
                  </a:lnTo>
                  <a:lnTo>
                    <a:pt x="8144" y="7709"/>
                  </a:lnTo>
                  <a:lnTo>
                    <a:pt x="8165" y="7210"/>
                  </a:lnTo>
                  <a:lnTo>
                    <a:pt x="8186" y="6712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6743550" y="2928250"/>
              <a:ext cx="436600" cy="436875"/>
            </a:xfrm>
            <a:custGeom>
              <a:avLst/>
              <a:gdLst/>
              <a:ahLst/>
              <a:cxnLst/>
              <a:rect l="l" t="t" r="r" b="b"/>
              <a:pathLst>
                <a:path w="17464" h="17475" extrusionOk="0">
                  <a:moveTo>
                    <a:pt x="8737" y="1"/>
                  </a:moveTo>
                  <a:lnTo>
                    <a:pt x="8281" y="11"/>
                  </a:lnTo>
                  <a:lnTo>
                    <a:pt x="7836" y="54"/>
                  </a:lnTo>
                  <a:lnTo>
                    <a:pt x="7401" y="107"/>
                  </a:lnTo>
                  <a:lnTo>
                    <a:pt x="6977" y="181"/>
                  </a:lnTo>
                  <a:lnTo>
                    <a:pt x="6553" y="276"/>
                  </a:lnTo>
                  <a:lnTo>
                    <a:pt x="6139" y="393"/>
                  </a:lnTo>
                  <a:lnTo>
                    <a:pt x="5726" y="531"/>
                  </a:lnTo>
                  <a:lnTo>
                    <a:pt x="5334" y="690"/>
                  </a:lnTo>
                  <a:lnTo>
                    <a:pt x="4952" y="870"/>
                  </a:lnTo>
                  <a:lnTo>
                    <a:pt x="4570" y="1061"/>
                  </a:lnTo>
                  <a:lnTo>
                    <a:pt x="4210" y="1273"/>
                  </a:lnTo>
                  <a:lnTo>
                    <a:pt x="3849" y="1496"/>
                  </a:lnTo>
                  <a:lnTo>
                    <a:pt x="3510" y="1740"/>
                  </a:lnTo>
                  <a:lnTo>
                    <a:pt x="3181" y="2005"/>
                  </a:lnTo>
                  <a:lnTo>
                    <a:pt x="2863" y="2270"/>
                  </a:lnTo>
                  <a:lnTo>
                    <a:pt x="2556" y="2567"/>
                  </a:lnTo>
                  <a:lnTo>
                    <a:pt x="2269" y="2864"/>
                  </a:lnTo>
                  <a:lnTo>
                    <a:pt x="1994" y="3182"/>
                  </a:lnTo>
                  <a:lnTo>
                    <a:pt x="1739" y="3510"/>
                  </a:lnTo>
                  <a:lnTo>
                    <a:pt x="1495" y="3860"/>
                  </a:lnTo>
                  <a:lnTo>
                    <a:pt x="1262" y="4210"/>
                  </a:lnTo>
                  <a:lnTo>
                    <a:pt x="1050" y="4571"/>
                  </a:lnTo>
                  <a:lnTo>
                    <a:pt x="859" y="4952"/>
                  </a:lnTo>
                  <a:lnTo>
                    <a:pt x="689" y="5334"/>
                  </a:lnTo>
                  <a:lnTo>
                    <a:pt x="530" y="5737"/>
                  </a:lnTo>
                  <a:lnTo>
                    <a:pt x="392" y="6140"/>
                  </a:lnTo>
                  <a:lnTo>
                    <a:pt x="276" y="6553"/>
                  </a:lnTo>
                  <a:lnTo>
                    <a:pt x="180" y="6978"/>
                  </a:lnTo>
                  <a:lnTo>
                    <a:pt x="106" y="7412"/>
                  </a:lnTo>
                  <a:lnTo>
                    <a:pt x="43" y="7847"/>
                  </a:lnTo>
                  <a:lnTo>
                    <a:pt x="11" y="8292"/>
                  </a:lnTo>
                  <a:lnTo>
                    <a:pt x="0" y="8738"/>
                  </a:lnTo>
                  <a:lnTo>
                    <a:pt x="11" y="9183"/>
                  </a:lnTo>
                  <a:lnTo>
                    <a:pt x="43" y="9628"/>
                  </a:lnTo>
                  <a:lnTo>
                    <a:pt x="106" y="10074"/>
                  </a:lnTo>
                  <a:lnTo>
                    <a:pt x="180" y="10498"/>
                  </a:lnTo>
                  <a:lnTo>
                    <a:pt x="276" y="10922"/>
                  </a:lnTo>
                  <a:lnTo>
                    <a:pt x="392" y="11336"/>
                  </a:lnTo>
                  <a:lnTo>
                    <a:pt x="530" y="11739"/>
                  </a:lnTo>
                  <a:lnTo>
                    <a:pt x="689" y="12141"/>
                  </a:lnTo>
                  <a:lnTo>
                    <a:pt x="859" y="12523"/>
                  </a:lnTo>
                  <a:lnTo>
                    <a:pt x="1050" y="12905"/>
                  </a:lnTo>
                  <a:lnTo>
                    <a:pt x="1262" y="13265"/>
                  </a:lnTo>
                  <a:lnTo>
                    <a:pt x="1495" y="13626"/>
                  </a:lnTo>
                  <a:lnTo>
                    <a:pt x="1739" y="13965"/>
                  </a:lnTo>
                  <a:lnTo>
                    <a:pt x="1994" y="14294"/>
                  </a:lnTo>
                  <a:lnTo>
                    <a:pt x="2269" y="14612"/>
                  </a:lnTo>
                  <a:lnTo>
                    <a:pt x="2556" y="14920"/>
                  </a:lnTo>
                  <a:lnTo>
                    <a:pt x="2863" y="15206"/>
                  </a:lnTo>
                  <a:lnTo>
                    <a:pt x="3181" y="15482"/>
                  </a:lnTo>
                  <a:lnTo>
                    <a:pt x="3510" y="15736"/>
                  </a:lnTo>
                  <a:lnTo>
                    <a:pt x="3849" y="15980"/>
                  </a:lnTo>
                  <a:lnTo>
                    <a:pt x="4210" y="16213"/>
                  </a:lnTo>
                  <a:lnTo>
                    <a:pt x="4570" y="16415"/>
                  </a:lnTo>
                  <a:lnTo>
                    <a:pt x="4952" y="16616"/>
                  </a:lnTo>
                  <a:lnTo>
                    <a:pt x="5334" y="16786"/>
                  </a:lnTo>
                  <a:lnTo>
                    <a:pt x="5726" y="16945"/>
                  </a:lnTo>
                  <a:lnTo>
                    <a:pt x="6139" y="17083"/>
                  </a:lnTo>
                  <a:lnTo>
                    <a:pt x="6553" y="17199"/>
                  </a:lnTo>
                  <a:lnTo>
                    <a:pt x="6977" y="17295"/>
                  </a:lnTo>
                  <a:lnTo>
                    <a:pt x="7401" y="17369"/>
                  </a:lnTo>
                  <a:lnTo>
                    <a:pt x="7836" y="17422"/>
                  </a:lnTo>
                  <a:lnTo>
                    <a:pt x="8281" y="17464"/>
                  </a:lnTo>
                  <a:lnTo>
                    <a:pt x="8737" y="17475"/>
                  </a:lnTo>
                  <a:lnTo>
                    <a:pt x="9183" y="17464"/>
                  </a:lnTo>
                  <a:lnTo>
                    <a:pt x="9628" y="17422"/>
                  </a:lnTo>
                  <a:lnTo>
                    <a:pt x="10063" y="17369"/>
                  </a:lnTo>
                  <a:lnTo>
                    <a:pt x="10497" y="17295"/>
                  </a:lnTo>
                  <a:lnTo>
                    <a:pt x="10922" y="17199"/>
                  </a:lnTo>
                  <a:lnTo>
                    <a:pt x="11335" y="17083"/>
                  </a:lnTo>
                  <a:lnTo>
                    <a:pt x="11738" y="16945"/>
                  </a:lnTo>
                  <a:lnTo>
                    <a:pt x="12130" y="16786"/>
                  </a:lnTo>
                  <a:lnTo>
                    <a:pt x="12523" y="16616"/>
                  </a:lnTo>
                  <a:lnTo>
                    <a:pt x="12894" y="16415"/>
                  </a:lnTo>
                  <a:lnTo>
                    <a:pt x="13265" y="16213"/>
                  </a:lnTo>
                  <a:lnTo>
                    <a:pt x="13615" y="15980"/>
                  </a:lnTo>
                  <a:lnTo>
                    <a:pt x="13965" y="15736"/>
                  </a:lnTo>
                  <a:lnTo>
                    <a:pt x="14293" y="15482"/>
                  </a:lnTo>
                  <a:lnTo>
                    <a:pt x="14612" y="15206"/>
                  </a:lnTo>
                  <a:lnTo>
                    <a:pt x="14908" y="14920"/>
                  </a:lnTo>
                  <a:lnTo>
                    <a:pt x="15195" y="14612"/>
                  </a:lnTo>
                  <a:lnTo>
                    <a:pt x="15470" y="14294"/>
                  </a:lnTo>
                  <a:lnTo>
                    <a:pt x="15736" y="13965"/>
                  </a:lnTo>
                  <a:lnTo>
                    <a:pt x="15979" y="13626"/>
                  </a:lnTo>
                  <a:lnTo>
                    <a:pt x="16202" y="13265"/>
                  </a:lnTo>
                  <a:lnTo>
                    <a:pt x="16414" y="12905"/>
                  </a:lnTo>
                  <a:lnTo>
                    <a:pt x="16605" y="12523"/>
                  </a:lnTo>
                  <a:lnTo>
                    <a:pt x="16785" y="12141"/>
                  </a:lnTo>
                  <a:lnTo>
                    <a:pt x="16934" y="11739"/>
                  </a:lnTo>
                  <a:lnTo>
                    <a:pt x="17072" y="11336"/>
                  </a:lnTo>
                  <a:lnTo>
                    <a:pt x="17188" y="10922"/>
                  </a:lnTo>
                  <a:lnTo>
                    <a:pt x="17294" y="10498"/>
                  </a:lnTo>
                  <a:lnTo>
                    <a:pt x="17368" y="10074"/>
                  </a:lnTo>
                  <a:lnTo>
                    <a:pt x="17421" y="9628"/>
                  </a:lnTo>
                  <a:lnTo>
                    <a:pt x="17453" y="9183"/>
                  </a:lnTo>
                  <a:lnTo>
                    <a:pt x="17464" y="8738"/>
                  </a:lnTo>
                  <a:lnTo>
                    <a:pt x="17453" y="8292"/>
                  </a:lnTo>
                  <a:lnTo>
                    <a:pt x="17421" y="7847"/>
                  </a:lnTo>
                  <a:lnTo>
                    <a:pt x="17368" y="7412"/>
                  </a:lnTo>
                  <a:lnTo>
                    <a:pt x="17294" y="6978"/>
                  </a:lnTo>
                  <a:lnTo>
                    <a:pt x="17188" y="6553"/>
                  </a:lnTo>
                  <a:lnTo>
                    <a:pt x="17072" y="6140"/>
                  </a:lnTo>
                  <a:lnTo>
                    <a:pt x="16934" y="5737"/>
                  </a:lnTo>
                  <a:lnTo>
                    <a:pt x="16785" y="5334"/>
                  </a:lnTo>
                  <a:lnTo>
                    <a:pt x="16605" y="4952"/>
                  </a:lnTo>
                  <a:lnTo>
                    <a:pt x="16414" y="4571"/>
                  </a:lnTo>
                  <a:lnTo>
                    <a:pt x="16202" y="4210"/>
                  </a:lnTo>
                  <a:lnTo>
                    <a:pt x="15979" y="3860"/>
                  </a:lnTo>
                  <a:lnTo>
                    <a:pt x="15736" y="3510"/>
                  </a:lnTo>
                  <a:lnTo>
                    <a:pt x="15470" y="3182"/>
                  </a:lnTo>
                  <a:lnTo>
                    <a:pt x="15195" y="2864"/>
                  </a:lnTo>
                  <a:lnTo>
                    <a:pt x="14908" y="2567"/>
                  </a:lnTo>
                  <a:lnTo>
                    <a:pt x="14612" y="2270"/>
                  </a:lnTo>
                  <a:lnTo>
                    <a:pt x="14293" y="2005"/>
                  </a:lnTo>
                  <a:lnTo>
                    <a:pt x="13965" y="1740"/>
                  </a:lnTo>
                  <a:lnTo>
                    <a:pt x="13615" y="1496"/>
                  </a:lnTo>
                  <a:lnTo>
                    <a:pt x="13265" y="1273"/>
                  </a:lnTo>
                  <a:lnTo>
                    <a:pt x="12894" y="1061"/>
                  </a:lnTo>
                  <a:lnTo>
                    <a:pt x="12523" y="870"/>
                  </a:lnTo>
                  <a:lnTo>
                    <a:pt x="12130" y="690"/>
                  </a:lnTo>
                  <a:lnTo>
                    <a:pt x="11738" y="531"/>
                  </a:lnTo>
                  <a:lnTo>
                    <a:pt x="11335" y="393"/>
                  </a:lnTo>
                  <a:lnTo>
                    <a:pt x="10922" y="276"/>
                  </a:lnTo>
                  <a:lnTo>
                    <a:pt x="10497" y="181"/>
                  </a:lnTo>
                  <a:lnTo>
                    <a:pt x="10063" y="107"/>
                  </a:lnTo>
                  <a:lnTo>
                    <a:pt x="9628" y="54"/>
                  </a:lnTo>
                  <a:lnTo>
                    <a:pt x="9183" y="11"/>
                  </a:lnTo>
                  <a:lnTo>
                    <a:pt x="87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6743550" y="2928250"/>
              <a:ext cx="436600" cy="436875"/>
            </a:xfrm>
            <a:custGeom>
              <a:avLst/>
              <a:gdLst/>
              <a:ahLst/>
              <a:cxnLst/>
              <a:rect l="l" t="t" r="r" b="b"/>
              <a:pathLst>
                <a:path w="17464" h="17475" fill="none" extrusionOk="0">
                  <a:moveTo>
                    <a:pt x="17464" y="8738"/>
                  </a:moveTo>
                  <a:lnTo>
                    <a:pt x="17464" y="8738"/>
                  </a:lnTo>
                  <a:lnTo>
                    <a:pt x="17453" y="9183"/>
                  </a:lnTo>
                  <a:lnTo>
                    <a:pt x="17421" y="9628"/>
                  </a:lnTo>
                  <a:lnTo>
                    <a:pt x="17368" y="10074"/>
                  </a:lnTo>
                  <a:lnTo>
                    <a:pt x="17294" y="10498"/>
                  </a:lnTo>
                  <a:lnTo>
                    <a:pt x="17188" y="10922"/>
                  </a:lnTo>
                  <a:lnTo>
                    <a:pt x="17072" y="11336"/>
                  </a:lnTo>
                  <a:lnTo>
                    <a:pt x="16934" y="11739"/>
                  </a:lnTo>
                  <a:lnTo>
                    <a:pt x="16785" y="12141"/>
                  </a:lnTo>
                  <a:lnTo>
                    <a:pt x="16605" y="12523"/>
                  </a:lnTo>
                  <a:lnTo>
                    <a:pt x="16414" y="12905"/>
                  </a:lnTo>
                  <a:lnTo>
                    <a:pt x="16202" y="13265"/>
                  </a:lnTo>
                  <a:lnTo>
                    <a:pt x="15979" y="13626"/>
                  </a:lnTo>
                  <a:lnTo>
                    <a:pt x="15736" y="13965"/>
                  </a:lnTo>
                  <a:lnTo>
                    <a:pt x="15470" y="14294"/>
                  </a:lnTo>
                  <a:lnTo>
                    <a:pt x="15195" y="14612"/>
                  </a:lnTo>
                  <a:lnTo>
                    <a:pt x="14908" y="14920"/>
                  </a:lnTo>
                  <a:lnTo>
                    <a:pt x="14612" y="15206"/>
                  </a:lnTo>
                  <a:lnTo>
                    <a:pt x="14293" y="15482"/>
                  </a:lnTo>
                  <a:lnTo>
                    <a:pt x="13965" y="15736"/>
                  </a:lnTo>
                  <a:lnTo>
                    <a:pt x="13615" y="15980"/>
                  </a:lnTo>
                  <a:lnTo>
                    <a:pt x="13265" y="16213"/>
                  </a:lnTo>
                  <a:lnTo>
                    <a:pt x="12894" y="16415"/>
                  </a:lnTo>
                  <a:lnTo>
                    <a:pt x="12523" y="16616"/>
                  </a:lnTo>
                  <a:lnTo>
                    <a:pt x="12130" y="16786"/>
                  </a:lnTo>
                  <a:lnTo>
                    <a:pt x="11738" y="16945"/>
                  </a:lnTo>
                  <a:lnTo>
                    <a:pt x="11335" y="17083"/>
                  </a:lnTo>
                  <a:lnTo>
                    <a:pt x="10922" y="17199"/>
                  </a:lnTo>
                  <a:lnTo>
                    <a:pt x="10497" y="17295"/>
                  </a:lnTo>
                  <a:lnTo>
                    <a:pt x="10063" y="17369"/>
                  </a:lnTo>
                  <a:lnTo>
                    <a:pt x="9628" y="17422"/>
                  </a:lnTo>
                  <a:lnTo>
                    <a:pt x="9183" y="17464"/>
                  </a:lnTo>
                  <a:lnTo>
                    <a:pt x="8737" y="17475"/>
                  </a:lnTo>
                  <a:lnTo>
                    <a:pt x="8737" y="17475"/>
                  </a:lnTo>
                  <a:lnTo>
                    <a:pt x="8281" y="17464"/>
                  </a:lnTo>
                  <a:lnTo>
                    <a:pt x="7836" y="17422"/>
                  </a:lnTo>
                  <a:lnTo>
                    <a:pt x="7401" y="17369"/>
                  </a:lnTo>
                  <a:lnTo>
                    <a:pt x="6977" y="17295"/>
                  </a:lnTo>
                  <a:lnTo>
                    <a:pt x="6553" y="17199"/>
                  </a:lnTo>
                  <a:lnTo>
                    <a:pt x="6139" y="17083"/>
                  </a:lnTo>
                  <a:lnTo>
                    <a:pt x="5726" y="16945"/>
                  </a:lnTo>
                  <a:lnTo>
                    <a:pt x="5334" y="16786"/>
                  </a:lnTo>
                  <a:lnTo>
                    <a:pt x="4952" y="16616"/>
                  </a:lnTo>
                  <a:lnTo>
                    <a:pt x="4570" y="16415"/>
                  </a:lnTo>
                  <a:lnTo>
                    <a:pt x="4210" y="16213"/>
                  </a:lnTo>
                  <a:lnTo>
                    <a:pt x="3849" y="15980"/>
                  </a:lnTo>
                  <a:lnTo>
                    <a:pt x="3510" y="15736"/>
                  </a:lnTo>
                  <a:lnTo>
                    <a:pt x="3181" y="15482"/>
                  </a:lnTo>
                  <a:lnTo>
                    <a:pt x="2863" y="15206"/>
                  </a:lnTo>
                  <a:lnTo>
                    <a:pt x="2556" y="14920"/>
                  </a:lnTo>
                  <a:lnTo>
                    <a:pt x="2269" y="14612"/>
                  </a:lnTo>
                  <a:lnTo>
                    <a:pt x="1994" y="14294"/>
                  </a:lnTo>
                  <a:lnTo>
                    <a:pt x="1739" y="13965"/>
                  </a:lnTo>
                  <a:lnTo>
                    <a:pt x="1495" y="13626"/>
                  </a:lnTo>
                  <a:lnTo>
                    <a:pt x="1262" y="13265"/>
                  </a:lnTo>
                  <a:lnTo>
                    <a:pt x="1050" y="12905"/>
                  </a:lnTo>
                  <a:lnTo>
                    <a:pt x="859" y="12523"/>
                  </a:lnTo>
                  <a:lnTo>
                    <a:pt x="689" y="12141"/>
                  </a:lnTo>
                  <a:lnTo>
                    <a:pt x="530" y="11739"/>
                  </a:lnTo>
                  <a:lnTo>
                    <a:pt x="392" y="11336"/>
                  </a:lnTo>
                  <a:lnTo>
                    <a:pt x="276" y="10922"/>
                  </a:lnTo>
                  <a:lnTo>
                    <a:pt x="180" y="10498"/>
                  </a:lnTo>
                  <a:lnTo>
                    <a:pt x="106" y="10074"/>
                  </a:lnTo>
                  <a:lnTo>
                    <a:pt x="43" y="9628"/>
                  </a:lnTo>
                  <a:lnTo>
                    <a:pt x="11" y="9183"/>
                  </a:lnTo>
                  <a:lnTo>
                    <a:pt x="0" y="8738"/>
                  </a:lnTo>
                  <a:lnTo>
                    <a:pt x="0" y="8738"/>
                  </a:lnTo>
                  <a:lnTo>
                    <a:pt x="11" y="8292"/>
                  </a:lnTo>
                  <a:lnTo>
                    <a:pt x="43" y="7847"/>
                  </a:lnTo>
                  <a:lnTo>
                    <a:pt x="106" y="7412"/>
                  </a:lnTo>
                  <a:lnTo>
                    <a:pt x="180" y="6978"/>
                  </a:lnTo>
                  <a:lnTo>
                    <a:pt x="276" y="6553"/>
                  </a:lnTo>
                  <a:lnTo>
                    <a:pt x="392" y="6140"/>
                  </a:lnTo>
                  <a:lnTo>
                    <a:pt x="530" y="5737"/>
                  </a:lnTo>
                  <a:lnTo>
                    <a:pt x="689" y="5334"/>
                  </a:lnTo>
                  <a:lnTo>
                    <a:pt x="859" y="4952"/>
                  </a:lnTo>
                  <a:lnTo>
                    <a:pt x="1050" y="4571"/>
                  </a:lnTo>
                  <a:lnTo>
                    <a:pt x="1262" y="4210"/>
                  </a:lnTo>
                  <a:lnTo>
                    <a:pt x="1495" y="3860"/>
                  </a:lnTo>
                  <a:lnTo>
                    <a:pt x="1739" y="3510"/>
                  </a:lnTo>
                  <a:lnTo>
                    <a:pt x="1994" y="3182"/>
                  </a:lnTo>
                  <a:lnTo>
                    <a:pt x="2269" y="2864"/>
                  </a:lnTo>
                  <a:lnTo>
                    <a:pt x="2556" y="2567"/>
                  </a:lnTo>
                  <a:lnTo>
                    <a:pt x="2863" y="2270"/>
                  </a:lnTo>
                  <a:lnTo>
                    <a:pt x="3181" y="2005"/>
                  </a:lnTo>
                  <a:lnTo>
                    <a:pt x="3510" y="1740"/>
                  </a:lnTo>
                  <a:lnTo>
                    <a:pt x="3849" y="1496"/>
                  </a:lnTo>
                  <a:lnTo>
                    <a:pt x="4210" y="1273"/>
                  </a:lnTo>
                  <a:lnTo>
                    <a:pt x="4570" y="1061"/>
                  </a:lnTo>
                  <a:lnTo>
                    <a:pt x="4952" y="870"/>
                  </a:lnTo>
                  <a:lnTo>
                    <a:pt x="5334" y="690"/>
                  </a:lnTo>
                  <a:lnTo>
                    <a:pt x="5726" y="531"/>
                  </a:lnTo>
                  <a:lnTo>
                    <a:pt x="6139" y="393"/>
                  </a:lnTo>
                  <a:lnTo>
                    <a:pt x="6553" y="276"/>
                  </a:lnTo>
                  <a:lnTo>
                    <a:pt x="6977" y="181"/>
                  </a:lnTo>
                  <a:lnTo>
                    <a:pt x="7401" y="107"/>
                  </a:lnTo>
                  <a:lnTo>
                    <a:pt x="7836" y="54"/>
                  </a:lnTo>
                  <a:lnTo>
                    <a:pt x="8281" y="11"/>
                  </a:lnTo>
                  <a:lnTo>
                    <a:pt x="8737" y="1"/>
                  </a:lnTo>
                  <a:lnTo>
                    <a:pt x="8737" y="1"/>
                  </a:lnTo>
                  <a:lnTo>
                    <a:pt x="9183" y="11"/>
                  </a:lnTo>
                  <a:lnTo>
                    <a:pt x="9628" y="54"/>
                  </a:lnTo>
                  <a:lnTo>
                    <a:pt x="10063" y="107"/>
                  </a:lnTo>
                  <a:lnTo>
                    <a:pt x="10497" y="181"/>
                  </a:lnTo>
                  <a:lnTo>
                    <a:pt x="10922" y="276"/>
                  </a:lnTo>
                  <a:lnTo>
                    <a:pt x="11335" y="393"/>
                  </a:lnTo>
                  <a:lnTo>
                    <a:pt x="11738" y="531"/>
                  </a:lnTo>
                  <a:lnTo>
                    <a:pt x="12130" y="690"/>
                  </a:lnTo>
                  <a:lnTo>
                    <a:pt x="12523" y="870"/>
                  </a:lnTo>
                  <a:lnTo>
                    <a:pt x="12894" y="1061"/>
                  </a:lnTo>
                  <a:lnTo>
                    <a:pt x="13265" y="1273"/>
                  </a:lnTo>
                  <a:lnTo>
                    <a:pt x="13615" y="1496"/>
                  </a:lnTo>
                  <a:lnTo>
                    <a:pt x="13965" y="1740"/>
                  </a:lnTo>
                  <a:lnTo>
                    <a:pt x="14293" y="2005"/>
                  </a:lnTo>
                  <a:lnTo>
                    <a:pt x="14612" y="2270"/>
                  </a:lnTo>
                  <a:lnTo>
                    <a:pt x="14908" y="2567"/>
                  </a:lnTo>
                  <a:lnTo>
                    <a:pt x="15195" y="2864"/>
                  </a:lnTo>
                  <a:lnTo>
                    <a:pt x="15470" y="3182"/>
                  </a:lnTo>
                  <a:lnTo>
                    <a:pt x="15736" y="3510"/>
                  </a:lnTo>
                  <a:lnTo>
                    <a:pt x="15979" y="3860"/>
                  </a:lnTo>
                  <a:lnTo>
                    <a:pt x="16202" y="4210"/>
                  </a:lnTo>
                  <a:lnTo>
                    <a:pt x="16414" y="4571"/>
                  </a:lnTo>
                  <a:lnTo>
                    <a:pt x="16605" y="4952"/>
                  </a:lnTo>
                  <a:lnTo>
                    <a:pt x="16785" y="5334"/>
                  </a:lnTo>
                  <a:lnTo>
                    <a:pt x="16934" y="5737"/>
                  </a:lnTo>
                  <a:lnTo>
                    <a:pt x="17072" y="6140"/>
                  </a:lnTo>
                  <a:lnTo>
                    <a:pt x="17188" y="6553"/>
                  </a:lnTo>
                  <a:lnTo>
                    <a:pt x="17294" y="6978"/>
                  </a:lnTo>
                  <a:lnTo>
                    <a:pt x="17368" y="7412"/>
                  </a:lnTo>
                  <a:lnTo>
                    <a:pt x="17421" y="7847"/>
                  </a:lnTo>
                  <a:lnTo>
                    <a:pt x="17453" y="8292"/>
                  </a:lnTo>
                  <a:lnTo>
                    <a:pt x="17464" y="87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6694225" y="3220375"/>
              <a:ext cx="204150" cy="203875"/>
            </a:xfrm>
            <a:custGeom>
              <a:avLst/>
              <a:gdLst/>
              <a:ahLst/>
              <a:cxnLst/>
              <a:rect l="l" t="t" r="r" b="b"/>
              <a:pathLst>
                <a:path w="8166" h="8155" extrusionOk="0">
                  <a:moveTo>
                    <a:pt x="3903" y="0"/>
                  </a:moveTo>
                  <a:lnTo>
                    <a:pt x="3701" y="11"/>
                  </a:lnTo>
                  <a:lnTo>
                    <a:pt x="3500" y="43"/>
                  </a:lnTo>
                  <a:lnTo>
                    <a:pt x="3288" y="75"/>
                  </a:lnTo>
                  <a:lnTo>
                    <a:pt x="3086" y="117"/>
                  </a:lnTo>
                  <a:lnTo>
                    <a:pt x="2885" y="181"/>
                  </a:lnTo>
                  <a:lnTo>
                    <a:pt x="2684" y="244"/>
                  </a:lnTo>
                  <a:lnTo>
                    <a:pt x="2493" y="319"/>
                  </a:lnTo>
                  <a:lnTo>
                    <a:pt x="2312" y="403"/>
                  </a:lnTo>
                  <a:lnTo>
                    <a:pt x="2132" y="499"/>
                  </a:lnTo>
                  <a:lnTo>
                    <a:pt x="1952" y="594"/>
                  </a:lnTo>
                  <a:lnTo>
                    <a:pt x="1793" y="700"/>
                  </a:lnTo>
                  <a:lnTo>
                    <a:pt x="1623" y="817"/>
                  </a:lnTo>
                  <a:lnTo>
                    <a:pt x="1475" y="944"/>
                  </a:lnTo>
                  <a:lnTo>
                    <a:pt x="1326" y="1071"/>
                  </a:lnTo>
                  <a:lnTo>
                    <a:pt x="1178" y="1209"/>
                  </a:lnTo>
                  <a:lnTo>
                    <a:pt x="1051" y="1347"/>
                  </a:lnTo>
                  <a:lnTo>
                    <a:pt x="923" y="1506"/>
                  </a:lnTo>
                  <a:lnTo>
                    <a:pt x="796" y="1655"/>
                  </a:lnTo>
                  <a:lnTo>
                    <a:pt x="690" y="1814"/>
                  </a:lnTo>
                  <a:lnTo>
                    <a:pt x="584" y="1983"/>
                  </a:lnTo>
                  <a:lnTo>
                    <a:pt x="489" y="2153"/>
                  </a:lnTo>
                  <a:lnTo>
                    <a:pt x="404" y="2323"/>
                  </a:lnTo>
                  <a:lnTo>
                    <a:pt x="319" y="2503"/>
                  </a:lnTo>
                  <a:lnTo>
                    <a:pt x="245" y="2694"/>
                  </a:lnTo>
                  <a:lnTo>
                    <a:pt x="181" y="2874"/>
                  </a:lnTo>
                  <a:lnTo>
                    <a:pt x="128" y="3065"/>
                  </a:lnTo>
                  <a:lnTo>
                    <a:pt x="86" y="3256"/>
                  </a:lnTo>
                  <a:lnTo>
                    <a:pt x="54" y="3457"/>
                  </a:lnTo>
                  <a:lnTo>
                    <a:pt x="33" y="3648"/>
                  </a:lnTo>
                  <a:lnTo>
                    <a:pt x="11" y="3850"/>
                  </a:lnTo>
                  <a:lnTo>
                    <a:pt x="1" y="4051"/>
                  </a:lnTo>
                  <a:lnTo>
                    <a:pt x="11" y="4252"/>
                  </a:lnTo>
                  <a:lnTo>
                    <a:pt x="22" y="4454"/>
                  </a:lnTo>
                  <a:lnTo>
                    <a:pt x="43" y="4655"/>
                  </a:lnTo>
                  <a:lnTo>
                    <a:pt x="86" y="4867"/>
                  </a:lnTo>
                  <a:lnTo>
                    <a:pt x="128" y="5069"/>
                  </a:lnTo>
                  <a:lnTo>
                    <a:pt x="181" y="5270"/>
                  </a:lnTo>
                  <a:lnTo>
                    <a:pt x="255" y="5472"/>
                  </a:lnTo>
                  <a:lnTo>
                    <a:pt x="330" y="5663"/>
                  </a:lnTo>
                  <a:lnTo>
                    <a:pt x="414" y="5843"/>
                  </a:lnTo>
                  <a:lnTo>
                    <a:pt x="499" y="6023"/>
                  </a:lnTo>
                  <a:lnTo>
                    <a:pt x="605" y="6203"/>
                  </a:lnTo>
                  <a:lnTo>
                    <a:pt x="711" y="6373"/>
                  </a:lnTo>
                  <a:lnTo>
                    <a:pt x="828" y="6532"/>
                  </a:lnTo>
                  <a:lnTo>
                    <a:pt x="955" y="6681"/>
                  </a:lnTo>
                  <a:lnTo>
                    <a:pt x="1082" y="6829"/>
                  </a:lnTo>
                  <a:lnTo>
                    <a:pt x="1220" y="6978"/>
                  </a:lnTo>
                  <a:lnTo>
                    <a:pt x="1358" y="7105"/>
                  </a:lnTo>
                  <a:lnTo>
                    <a:pt x="1507" y="7232"/>
                  </a:lnTo>
                  <a:lnTo>
                    <a:pt x="1666" y="7359"/>
                  </a:lnTo>
                  <a:lnTo>
                    <a:pt x="1825" y="7465"/>
                  </a:lnTo>
                  <a:lnTo>
                    <a:pt x="1994" y="7571"/>
                  </a:lnTo>
                  <a:lnTo>
                    <a:pt x="2164" y="7667"/>
                  </a:lnTo>
                  <a:lnTo>
                    <a:pt x="2334" y="7762"/>
                  </a:lnTo>
                  <a:lnTo>
                    <a:pt x="2514" y="7836"/>
                  </a:lnTo>
                  <a:lnTo>
                    <a:pt x="2694" y="7911"/>
                  </a:lnTo>
                  <a:lnTo>
                    <a:pt x="2885" y="7974"/>
                  </a:lnTo>
                  <a:lnTo>
                    <a:pt x="3076" y="8027"/>
                  </a:lnTo>
                  <a:lnTo>
                    <a:pt x="3267" y="8070"/>
                  </a:lnTo>
                  <a:lnTo>
                    <a:pt x="3458" y="8101"/>
                  </a:lnTo>
                  <a:lnTo>
                    <a:pt x="3659" y="8133"/>
                  </a:lnTo>
                  <a:lnTo>
                    <a:pt x="3861" y="8144"/>
                  </a:lnTo>
                  <a:lnTo>
                    <a:pt x="4062" y="8154"/>
                  </a:lnTo>
                  <a:lnTo>
                    <a:pt x="4263" y="8144"/>
                  </a:lnTo>
                  <a:lnTo>
                    <a:pt x="4465" y="8133"/>
                  </a:lnTo>
                  <a:lnTo>
                    <a:pt x="4666" y="8112"/>
                  </a:lnTo>
                  <a:lnTo>
                    <a:pt x="4878" y="8070"/>
                  </a:lnTo>
                  <a:lnTo>
                    <a:pt x="5080" y="8027"/>
                  </a:lnTo>
                  <a:lnTo>
                    <a:pt x="5281" y="7974"/>
                  </a:lnTo>
                  <a:lnTo>
                    <a:pt x="5472" y="7900"/>
                  </a:lnTo>
                  <a:lnTo>
                    <a:pt x="5674" y="7826"/>
                  </a:lnTo>
                  <a:lnTo>
                    <a:pt x="5854" y="7752"/>
                  </a:lnTo>
                  <a:lnTo>
                    <a:pt x="6034" y="7656"/>
                  </a:lnTo>
                  <a:lnTo>
                    <a:pt x="6214" y="7550"/>
                  </a:lnTo>
                  <a:lnTo>
                    <a:pt x="6374" y="7444"/>
                  </a:lnTo>
                  <a:lnTo>
                    <a:pt x="6543" y="7327"/>
                  </a:lnTo>
                  <a:lnTo>
                    <a:pt x="6692" y="7211"/>
                  </a:lnTo>
                  <a:lnTo>
                    <a:pt x="6840" y="7073"/>
                  </a:lnTo>
                  <a:lnTo>
                    <a:pt x="6989" y="6935"/>
                  </a:lnTo>
                  <a:lnTo>
                    <a:pt x="7116" y="6797"/>
                  </a:lnTo>
                  <a:lnTo>
                    <a:pt x="7243" y="6649"/>
                  </a:lnTo>
                  <a:lnTo>
                    <a:pt x="7370" y="6490"/>
                  </a:lnTo>
                  <a:lnTo>
                    <a:pt x="7476" y="6331"/>
                  </a:lnTo>
                  <a:lnTo>
                    <a:pt x="7582" y="6161"/>
                  </a:lnTo>
                  <a:lnTo>
                    <a:pt x="7678" y="5991"/>
                  </a:lnTo>
                  <a:lnTo>
                    <a:pt x="7763" y="5822"/>
                  </a:lnTo>
                  <a:lnTo>
                    <a:pt x="7847" y="5641"/>
                  </a:lnTo>
                  <a:lnTo>
                    <a:pt x="7922" y="5461"/>
                  </a:lnTo>
                  <a:lnTo>
                    <a:pt x="7985" y="5270"/>
                  </a:lnTo>
                  <a:lnTo>
                    <a:pt x="8038" y="5080"/>
                  </a:lnTo>
                  <a:lnTo>
                    <a:pt x="8081" y="4889"/>
                  </a:lnTo>
                  <a:lnTo>
                    <a:pt x="8112" y="4698"/>
                  </a:lnTo>
                  <a:lnTo>
                    <a:pt x="8144" y="4496"/>
                  </a:lnTo>
                  <a:lnTo>
                    <a:pt x="8155" y="4295"/>
                  </a:lnTo>
                  <a:lnTo>
                    <a:pt x="8165" y="4093"/>
                  </a:lnTo>
                  <a:lnTo>
                    <a:pt x="8155" y="3892"/>
                  </a:lnTo>
                  <a:lnTo>
                    <a:pt x="8144" y="3690"/>
                  </a:lnTo>
                  <a:lnTo>
                    <a:pt x="8123" y="3489"/>
                  </a:lnTo>
                  <a:lnTo>
                    <a:pt x="8081" y="3288"/>
                  </a:lnTo>
                  <a:lnTo>
                    <a:pt x="8038" y="3075"/>
                  </a:lnTo>
                  <a:lnTo>
                    <a:pt x="7985" y="2874"/>
                  </a:lnTo>
                  <a:lnTo>
                    <a:pt x="7911" y="2683"/>
                  </a:lnTo>
                  <a:lnTo>
                    <a:pt x="7837" y="2492"/>
                  </a:lnTo>
                  <a:lnTo>
                    <a:pt x="7752" y="2301"/>
                  </a:lnTo>
                  <a:lnTo>
                    <a:pt x="7667" y="2121"/>
                  </a:lnTo>
                  <a:lnTo>
                    <a:pt x="7561" y="1952"/>
                  </a:lnTo>
                  <a:lnTo>
                    <a:pt x="7455" y="1782"/>
                  </a:lnTo>
                  <a:lnTo>
                    <a:pt x="7338" y="1623"/>
                  </a:lnTo>
                  <a:lnTo>
                    <a:pt x="7211" y="1464"/>
                  </a:lnTo>
                  <a:lnTo>
                    <a:pt x="7084" y="1315"/>
                  </a:lnTo>
                  <a:lnTo>
                    <a:pt x="6946" y="1177"/>
                  </a:lnTo>
                  <a:lnTo>
                    <a:pt x="6808" y="1040"/>
                  </a:lnTo>
                  <a:lnTo>
                    <a:pt x="6660" y="912"/>
                  </a:lnTo>
                  <a:lnTo>
                    <a:pt x="6501" y="796"/>
                  </a:lnTo>
                  <a:lnTo>
                    <a:pt x="6342" y="679"/>
                  </a:lnTo>
                  <a:lnTo>
                    <a:pt x="6172" y="573"/>
                  </a:lnTo>
                  <a:lnTo>
                    <a:pt x="6002" y="478"/>
                  </a:lnTo>
                  <a:lnTo>
                    <a:pt x="5833" y="393"/>
                  </a:lnTo>
                  <a:lnTo>
                    <a:pt x="5652" y="308"/>
                  </a:lnTo>
                  <a:lnTo>
                    <a:pt x="5472" y="244"/>
                  </a:lnTo>
                  <a:lnTo>
                    <a:pt x="5281" y="181"/>
                  </a:lnTo>
                  <a:lnTo>
                    <a:pt x="5091" y="128"/>
                  </a:lnTo>
                  <a:lnTo>
                    <a:pt x="4900" y="75"/>
                  </a:lnTo>
                  <a:lnTo>
                    <a:pt x="4709" y="43"/>
                  </a:lnTo>
                  <a:lnTo>
                    <a:pt x="4507" y="22"/>
                  </a:lnTo>
                  <a:lnTo>
                    <a:pt x="43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6694225" y="3220375"/>
              <a:ext cx="204150" cy="203875"/>
            </a:xfrm>
            <a:custGeom>
              <a:avLst/>
              <a:gdLst/>
              <a:ahLst/>
              <a:cxnLst/>
              <a:rect l="l" t="t" r="r" b="b"/>
              <a:pathLst>
                <a:path w="8166" h="8155" fill="none" extrusionOk="0">
                  <a:moveTo>
                    <a:pt x="8038" y="3075"/>
                  </a:moveTo>
                  <a:lnTo>
                    <a:pt x="8038" y="3075"/>
                  </a:lnTo>
                  <a:lnTo>
                    <a:pt x="8081" y="3288"/>
                  </a:lnTo>
                  <a:lnTo>
                    <a:pt x="8123" y="3489"/>
                  </a:lnTo>
                  <a:lnTo>
                    <a:pt x="8144" y="3690"/>
                  </a:lnTo>
                  <a:lnTo>
                    <a:pt x="8155" y="3892"/>
                  </a:lnTo>
                  <a:lnTo>
                    <a:pt x="8165" y="4093"/>
                  </a:lnTo>
                  <a:lnTo>
                    <a:pt x="8155" y="4295"/>
                  </a:lnTo>
                  <a:lnTo>
                    <a:pt x="8144" y="4496"/>
                  </a:lnTo>
                  <a:lnTo>
                    <a:pt x="8112" y="4698"/>
                  </a:lnTo>
                  <a:lnTo>
                    <a:pt x="8081" y="4889"/>
                  </a:lnTo>
                  <a:lnTo>
                    <a:pt x="8038" y="5080"/>
                  </a:lnTo>
                  <a:lnTo>
                    <a:pt x="7985" y="5270"/>
                  </a:lnTo>
                  <a:lnTo>
                    <a:pt x="7922" y="5461"/>
                  </a:lnTo>
                  <a:lnTo>
                    <a:pt x="7847" y="5641"/>
                  </a:lnTo>
                  <a:lnTo>
                    <a:pt x="7763" y="5822"/>
                  </a:lnTo>
                  <a:lnTo>
                    <a:pt x="7678" y="5991"/>
                  </a:lnTo>
                  <a:lnTo>
                    <a:pt x="7582" y="6161"/>
                  </a:lnTo>
                  <a:lnTo>
                    <a:pt x="7476" y="6331"/>
                  </a:lnTo>
                  <a:lnTo>
                    <a:pt x="7370" y="6490"/>
                  </a:lnTo>
                  <a:lnTo>
                    <a:pt x="7243" y="6649"/>
                  </a:lnTo>
                  <a:lnTo>
                    <a:pt x="7116" y="6797"/>
                  </a:lnTo>
                  <a:lnTo>
                    <a:pt x="6989" y="6935"/>
                  </a:lnTo>
                  <a:lnTo>
                    <a:pt x="6840" y="7073"/>
                  </a:lnTo>
                  <a:lnTo>
                    <a:pt x="6692" y="7211"/>
                  </a:lnTo>
                  <a:lnTo>
                    <a:pt x="6543" y="7327"/>
                  </a:lnTo>
                  <a:lnTo>
                    <a:pt x="6374" y="7444"/>
                  </a:lnTo>
                  <a:lnTo>
                    <a:pt x="6214" y="7550"/>
                  </a:lnTo>
                  <a:lnTo>
                    <a:pt x="6034" y="7656"/>
                  </a:lnTo>
                  <a:lnTo>
                    <a:pt x="5854" y="7752"/>
                  </a:lnTo>
                  <a:lnTo>
                    <a:pt x="5674" y="7826"/>
                  </a:lnTo>
                  <a:lnTo>
                    <a:pt x="5472" y="7900"/>
                  </a:lnTo>
                  <a:lnTo>
                    <a:pt x="5281" y="7974"/>
                  </a:lnTo>
                  <a:lnTo>
                    <a:pt x="5080" y="8027"/>
                  </a:lnTo>
                  <a:lnTo>
                    <a:pt x="5080" y="8027"/>
                  </a:lnTo>
                  <a:lnTo>
                    <a:pt x="4878" y="8070"/>
                  </a:lnTo>
                  <a:lnTo>
                    <a:pt x="4666" y="8112"/>
                  </a:lnTo>
                  <a:lnTo>
                    <a:pt x="4465" y="8133"/>
                  </a:lnTo>
                  <a:lnTo>
                    <a:pt x="4263" y="8144"/>
                  </a:lnTo>
                  <a:lnTo>
                    <a:pt x="4062" y="8154"/>
                  </a:lnTo>
                  <a:lnTo>
                    <a:pt x="3861" y="8144"/>
                  </a:lnTo>
                  <a:lnTo>
                    <a:pt x="3659" y="8133"/>
                  </a:lnTo>
                  <a:lnTo>
                    <a:pt x="3458" y="8101"/>
                  </a:lnTo>
                  <a:lnTo>
                    <a:pt x="3267" y="8070"/>
                  </a:lnTo>
                  <a:lnTo>
                    <a:pt x="3076" y="8027"/>
                  </a:lnTo>
                  <a:lnTo>
                    <a:pt x="2885" y="7974"/>
                  </a:lnTo>
                  <a:lnTo>
                    <a:pt x="2694" y="7911"/>
                  </a:lnTo>
                  <a:lnTo>
                    <a:pt x="2514" y="7836"/>
                  </a:lnTo>
                  <a:lnTo>
                    <a:pt x="2334" y="7762"/>
                  </a:lnTo>
                  <a:lnTo>
                    <a:pt x="2164" y="7667"/>
                  </a:lnTo>
                  <a:lnTo>
                    <a:pt x="1994" y="7571"/>
                  </a:lnTo>
                  <a:lnTo>
                    <a:pt x="1825" y="7465"/>
                  </a:lnTo>
                  <a:lnTo>
                    <a:pt x="1666" y="7359"/>
                  </a:lnTo>
                  <a:lnTo>
                    <a:pt x="1507" y="7232"/>
                  </a:lnTo>
                  <a:lnTo>
                    <a:pt x="1358" y="7105"/>
                  </a:lnTo>
                  <a:lnTo>
                    <a:pt x="1220" y="6978"/>
                  </a:lnTo>
                  <a:lnTo>
                    <a:pt x="1082" y="6829"/>
                  </a:lnTo>
                  <a:lnTo>
                    <a:pt x="955" y="6681"/>
                  </a:lnTo>
                  <a:lnTo>
                    <a:pt x="828" y="6532"/>
                  </a:lnTo>
                  <a:lnTo>
                    <a:pt x="711" y="6373"/>
                  </a:lnTo>
                  <a:lnTo>
                    <a:pt x="605" y="6203"/>
                  </a:lnTo>
                  <a:lnTo>
                    <a:pt x="499" y="6023"/>
                  </a:lnTo>
                  <a:lnTo>
                    <a:pt x="414" y="5843"/>
                  </a:lnTo>
                  <a:lnTo>
                    <a:pt x="330" y="5663"/>
                  </a:lnTo>
                  <a:lnTo>
                    <a:pt x="255" y="5472"/>
                  </a:lnTo>
                  <a:lnTo>
                    <a:pt x="181" y="5270"/>
                  </a:lnTo>
                  <a:lnTo>
                    <a:pt x="128" y="5069"/>
                  </a:lnTo>
                  <a:lnTo>
                    <a:pt x="128" y="5069"/>
                  </a:lnTo>
                  <a:lnTo>
                    <a:pt x="86" y="4867"/>
                  </a:lnTo>
                  <a:lnTo>
                    <a:pt x="43" y="4655"/>
                  </a:lnTo>
                  <a:lnTo>
                    <a:pt x="22" y="4454"/>
                  </a:lnTo>
                  <a:lnTo>
                    <a:pt x="11" y="4252"/>
                  </a:lnTo>
                  <a:lnTo>
                    <a:pt x="1" y="4051"/>
                  </a:lnTo>
                  <a:lnTo>
                    <a:pt x="11" y="3850"/>
                  </a:lnTo>
                  <a:lnTo>
                    <a:pt x="33" y="3648"/>
                  </a:lnTo>
                  <a:lnTo>
                    <a:pt x="54" y="3457"/>
                  </a:lnTo>
                  <a:lnTo>
                    <a:pt x="86" y="3256"/>
                  </a:lnTo>
                  <a:lnTo>
                    <a:pt x="128" y="3065"/>
                  </a:lnTo>
                  <a:lnTo>
                    <a:pt x="181" y="2874"/>
                  </a:lnTo>
                  <a:lnTo>
                    <a:pt x="245" y="2694"/>
                  </a:lnTo>
                  <a:lnTo>
                    <a:pt x="319" y="2503"/>
                  </a:lnTo>
                  <a:lnTo>
                    <a:pt x="404" y="2323"/>
                  </a:lnTo>
                  <a:lnTo>
                    <a:pt x="489" y="2153"/>
                  </a:lnTo>
                  <a:lnTo>
                    <a:pt x="584" y="1983"/>
                  </a:lnTo>
                  <a:lnTo>
                    <a:pt x="690" y="1814"/>
                  </a:lnTo>
                  <a:lnTo>
                    <a:pt x="796" y="1655"/>
                  </a:lnTo>
                  <a:lnTo>
                    <a:pt x="923" y="1506"/>
                  </a:lnTo>
                  <a:lnTo>
                    <a:pt x="1051" y="1347"/>
                  </a:lnTo>
                  <a:lnTo>
                    <a:pt x="1178" y="1209"/>
                  </a:lnTo>
                  <a:lnTo>
                    <a:pt x="1326" y="1071"/>
                  </a:lnTo>
                  <a:lnTo>
                    <a:pt x="1475" y="944"/>
                  </a:lnTo>
                  <a:lnTo>
                    <a:pt x="1623" y="817"/>
                  </a:lnTo>
                  <a:lnTo>
                    <a:pt x="1793" y="700"/>
                  </a:lnTo>
                  <a:lnTo>
                    <a:pt x="1952" y="594"/>
                  </a:lnTo>
                  <a:lnTo>
                    <a:pt x="2132" y="499"/>
                  </a:lnTo>
                  <a:lnTo>
                    <a:pt x="2312" y="403"/>
                  </a:lnTo>
                  <a:lnTo>
                    <a:pt x="2493" y="319"/>
                  </a:lnTo>
                  <a:lnTo>
                    <a:pt x="2684" y="244"/>
                  </a:lnTo>
                  <a:lnTo>
                    <a:pt x="2885" y="181"/>
                  </a:lnTo>
                  <a:lnTo>
                    <a:pt x="3086" y="117"/>
                  </a:lnTo>
                  <a:lnTo>
                    <a:pt x="3086" y="117"/>
                  </a:lnTo>
                  <a:lnTo>
                    <a:pt x="3288" y="75"/>
                  </a:lnTo>
                  <a:lnTo>
                    <a:pt x="3500" y="43"/>
                  </a:lnTo>
                  <a:lnTo>
                    <a:pt x="3701" y="11"/>
                  </a:lnTo>
                  <a:lnTo>
                    <a:pt x="3903" y="0"/>
                  </a:lnTo>
                  <a:lnTo>
                    <a:pt x="4104" y="0"/>
                  </a:lnTo>
                  <a:lnTo>
                    <a:pt x="4306" y="0"/>
                  </a:lnTo>
                  <a:lnTo>
                    <a:pt x="4507" y="22"/>
                  </a:lnTo>
                  <a:lnTo>
                    <a:pt x="4709" y="43"/>
                  </a:lnTo>
                  <a:lnTo>
                    <a:pt x="4900" y="75"/>
                  </a:lnTo>
                  <a:lnTo>
                    <a:pt x="5091" y="128"/>
                  </a:lnTo>
                  <a:lnTo>
                    <a:pt x="5281" y="181"/>
                  </a:lnTo>
                  <a:lnTo>
                    <a:pt x="5472" y="244"/>
                  </a:lnTo>
                  <a:lnTo>
                    <a:pt x="5652" y="308"/>
                  </a:lnTo>
                  <a:lnTo>
                    <a:pt x="5833" y="393"/>
                  </a:lnTo>
                  <a:lnTo>
                    <a:pt x="6002" y="478"/>
                  </a:lnTo>
                  <a:lnTo>
                    <a:pt x="6172" y="573"/>
                  </a:lnTo>
                  <a:lnTo>
                    <a:pt x="6342" y="679"/>
                  </a:lnTo>
                  <a:lnTo>
                    <a:pt x="6501" y="796"/>
                  </a:lnTo>
                  <a:lnTo>
                    <a:pt x="6660" y="912"/>
                  </a:lnTo>
                  <a:lnTo>
                    <a:pt x="6808" y="1040"/>
                  </a:lnTo>
                  <a:lnTo>
                    <a:pt x="6946" y="1177"/>
                  </a:lnTo>
                  <a:lnTo>
                    <a:pt x="7084" y="1315"/>
                  </a:lnTo>
                  <a:lnTo>
                    <a:pt x="7211" y="1464"/>
                  </a:lnTo>
                  <a:lnTo>
                    <a:pt x="7338" y="1623"/>
                  </a:lnTo>
                  <a:lnTo>
                    <a:pt x="7455" y="1782"/>
                  </a:lnTo>
                  <a:lnTo>
                    <a:pt x="7561" y="1952"/>
                  </a:lnTo>
                  <a:lnTo>
                    <a:pt x="7667" y="2121"/>
                  </a:lnTo>
                  <a:lnTo>
                    <a:pt x="7752" y="2301"/>
                  </a:lnTo>
                  <a:lnTo>
                    <a:pt x="7837" y="2492"/>
                  </a:lnTo>
                  <a:lnTo>
                    <a:pt x="7911" y="2683"/>
                  </a:lnTo>
                  <a:lnTo>
                    <a:pt x="7985" y="2874"/>
                  </a:lnTo>
                  <a:lnTo>
                    <a:pt x="8038" y="30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6751225" y="2927200"/>
              <a:ext cx="201225" cy="161975"/>
            </a:xfrm>
            <a:custGeom>
              <a:avLst/>
              <a:gdLst/>
              <a:ahLst/>
              <a:cxnLst/>
              <a:rect l="l" t="t" r="r" b="b"/>
              <a:pathLst>
                <a:path w="8049" h="6479" extrusionOk="0">
                  <a:moveTo>
                    <a:pt x="8049" y="0"/>
                  </a:moveTo>
                  <a:lnTo>
                    <a:pt x="7677" y="21"/>
                  </a:lnTo>
                  <a:lnTo>
                    <a:pt x="7306" y="64"/>
                  </a:lnTo>
                  <a:lnTo>
                    <a:pt x="6946" y="117"/>
                  </a:lnTo>
                  <a:lnTo>
                    <a:pt x="6585" y="191"/>
                  </a:lnTo>
                  <a:lnTo>
                    <a:pt x="6235" y="276"/>
                  </a:lnTo>
                  <a:lnTo>
                    <a:pt x="5885" y="371"/>
                  </a:lnTo>
                  <a:lnTo>
                    <a:pt x="5546" y="488"/>
                  </a:lnTo>
                  <a:lnTo>
                    <a:pt x="5207" y="615"/>
                  </a:lnTo>
                  <a:lnTo>
                    <a:pt x="4878" y="753"/>
                  </a:lnTo>
                  <a:lnTo>
                    <a:pt x="4560" y="901"/>
                  </a:lnTo>
                  <a:lnTo>
                    <a:pt x="4242" y="1061"/>
                  </a:lnTo>
                  <a:lnTo>
                    <a:pt x="3934" y="1241"/>
                  </a:lnTo>
                  <a:lnTo>
                    <a:pt x="3638" y="1432"/>
                  </a:lnTo>
                  <a:lnTo>
                    <a:pt x="3351" y="1633"/>
                  </a:lnTo>
                  <a:lnTo>
                    <a:pt x="3065" y="1845"/>
                  </a:lnTo>
                  <a:lnTo>
                    <a:pt x="2789" y="2068"/>
                  </a:lnTo>
                  <a:lnTo>
                    <a:pt x="2524" y="2291"/>
                  </a:lnTo>
                  <a:lnTo>
                    <a:pt x="2280" y="2534"/>
                  </a:lnTo>
                  <a:lnTo>
                    <a:pt x="2036" y="2789"/>
                  </a:lnTo>
                  <a:lnTo>
                    <a:pt x="1803" y="3054"/>
                  </a:lnTo>
                  <a:lnTo>
                    <a:pt x="1581" y="3330"/>
                  </a:lnTo>
                  <a:lnTo>
                    <a:pt x="1368" y="3605"/>
                  </a:lnTo>
                  <a:lnTo>
                    <a:pt x="1167" y="3892"/>
                  </a:lnTo>
                  <a:lnTo>
                    <a:pt x="976" y="4189"/>
                  </a:lnTo>
                  <a:lnTo>
                    <a:pt x="796" y="4496"/>
                  </a:lnTo>
                  <a:lnTo>
                    <a:pt x="626" y="4814"/>
                  </a:lnTo>
                  <a:lnTo>
                    <a:pt x="478" y="5132"/>
                  </a:lnTo>
                  <a:lnTo>
                    <a:pt x="340" y="5461"/>
                  </a:lnTo>
                  <a:lnTo>
                    <a:pt x="213" y="5790"/>
                  </a:lnTo>
                  <a:lnTo>
                    <a:pt x="96" y="6129"/>
                  </a:lnTo>
                  <a:lnTo>
                    <a:pt x="1" y="6479"/>
                  </a:lnTo>
                  <a:lnTo>
                    <a:pt x="107" y="6140"/>
                  </a:lnTo>
                  <a:lnTo>
                    <a:pt x="213" y="5800"/>
                  </a:lnTo>
                  <a:lnTo>
                    <a:pt x="351" y="5461"/>
                  </a:lnTo>
                  <a:lnTo>
                    <a:pt x="488" y="5143"/>
                  </a:lnTo>
                  <a:lnTo>
                    <a:pt x="637" y="4825"/>
                  </a:lnTo>
                  <a:lnTo>
                    <a:pt x="806" y="4507"/>
                  </a:lnTo>
                  <a:lnTo>
                    <a:pt x="987" y="4210"/>
                  </a:lnTo>
                  <a:lnTo>
                    <a:pt x="1178" y="3913"/>
                  </a:lnTo>
                  <a:lnTo>
                    <a:pt x="1379" y="3627"/>
                  </a:lnTo>
                  <a:lnTo>
                    <a:pt x="1591" y="3340"/>
                  </a:lnTo>
                  <a:lnTo>
                    <a:pt x="1814" y="3075"/>
                  </a:lnTo>
                  <a:lnTo>
                    <a:pt x="2047" y="2810"/>
                  </a:lnTo>
                  <a:lnTo>
                    <a:pt x="2291" y="2566"/>
                  </a:lnTo>
                  <a:lnTo>
                    <a:pt x="2545" y="2322"/>
                  </a:lnTo>
                  <a:lnTo>
                    <a:pt x="2811" y="2089"/>
                  </a:lnTo>
                  <a:lnTo>
                    <a:pt x="3086" y="1877"/>
                  </a:lnTo>
                  <a:lnTo>
                    <a:pt x="3362" y="1665"/>
                  </a:lnTo>
                  <a:lnTo>
                    <a:pt x="3659" y="1463"/>
                  </a:lnTo>
                  <a:lnTo>
                    <a:pt x="3956" y="1283"/>
                  </a:lnTo>
                  <a:lnTo>
                    <a:pt x="4263" y="1103"/>
                  </a:lnTo>
                  <a:lnTo>
                    <a:pt x="4571" y="944"/>
                  </a:lnTo>
                  <a:lnTo>
                    <a:pt x="4889" y="795"/>
                  </a:lnTo>
                  <a:lnTo>
                    <a:pt x="5217" y="658"/>
                  </a:lnTo>
                  <a:lnTo>
                    <a:pt x="5557" y="530"/>
                  </a:lnTo>
                  <a:lnTo>
                    <a:pt x="5896" y="424"/>
                  </a:lnTo>
                  <a:lnTo>
                    <a:pt x="6246" y="318"/>
                  </a:lnTo>
                  <a:lnTo>
                    <a:pt x="6596" y="244"/>
                  </a:lnTo>
                  <a:lnTo>
                    <a:pt x="6956" y="170"/>
                  </a:lnTo>
                  <a:lnTo>
                    <a:pt x="7317" y="117"/>
                  </a:lnTo>
                  <a:lnTo>
                    <a:pt x="7677" y="74"/>
                  </a:lnTo>
                  <a:lnTo>
                    <a:pt x="8049" y="53"/>
                  </a:lnTo>
                  <a:lnTo>
                    <a:pt x="8049" y="0"/>
                  </a:lnTo>
                  <a:close/>
                </a:path>
              </a:pathLst>
            </a:custGeom>
            <a:solidFill>
              <a:srgbClr val="5897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6749100" y="2927200"/>
              <a:ext cx="203350" cy="170725"/>
            </a:xfrm>
            <a:custGeom>
              <a:avLst/>
              <a:gdLst/>
              <a:ahLst/>
              <a:cxnLst/>
              <a:rect l="l" t="t" r="r" b="b"/>
              <a:pathLst>
                <a:path w="8134" h="6829" fill="none" extrusionOk="0">
                  <a:moveTo>
                    <a:pt x="8134" y="0"/>
                  </a:moveTo>
                  <a:lnTo>
                    <a:pt x="8134" y="0"/>
                  </a:lnTo>
                  <a:lnTo>
                    <a:pt x="7762" y="21"/>
                  </a:lnTo>
                  <a:lnTo>
                    <a:pt x="7391" y="64"/>
                  </a:lnTo>
                  <a:lnTo>
                    <a:pt x="7031" y="117"/>
                  </a:lnTo>
                  <a:lnTo>
                    <a:pt x="6670" y="191"/>
                  </a:lnTo>
                  <a:lnTo>
                    <a:pt x="6320" y="276"/>
                  </a:lnTo>
                  <a:lnTo>
                    <a:pt x="5970" y="371"/>
                  </a:lnTo>
                  <a:lnTo>
                    <a:pt x="5631" y="488"/>
                  </a:lnTo>
                  <a:lnTo>
                    <a:pt x="5292" y="615"/>
                  </a:lnTo>
                  <a:lnTo>
                    <a:pt x="4963" y="753"/>
                  </a:lnTo>
                  <a:lnTo>
                    <a:pt x="4645" y="901"/>
                  </a:lnTo>
                  <a:lnTo>
                    <a:pt x="4327" y="1061"/>
                  </a:lnTo>
                  <a:lnTo>
                    <a:pt x="4019" y="1241"/>
                  </a:lnTo>
                  <a:lnTo>
                    <a:pt x="3723" y="1432"/>
                  </a:lnTo>
                  <a:lnTo>
                    <a:pt x="3436" y="1633"/>
                  </a:lnTo>
                  <a:lnTo>
                    <a:pt x="3150" y="1845"/>
                  </a:lnTo>
                  <a:lnTo>
                    <a:pt x="2874" y="2068"/>
                  </a:lnTo>
                  <a:lnTo>
                    <a:pt x="2609" y="2291"/>
                  </a:lnTo>
                  <a:lnTo>
                    <a:pt x="2365" y="2534"/>
                  </a:lnTo>
                  <a:lnTo>
                    <a:pt x="2121" y="2789"/>
                  </a:lnTo>
                  <a:lnTo>
                    <a:pt x="1888" y="3054"/>
                  </a:lnTo>
                  <a:lnTo>
                    <a:pt x="1666" y="3330"/>
                  </a:lnTo>
                  <a:lnTo>
                    <a:pt x="1453" y="3605"/>
                  </a:lnTo>
                  <a:lnTo>
                    <a:pt x="1252" y="3892"/>
                  </a:lnTo>
                  <a:lnTo>
                    <a:pt x="1061" y="4189"/>
                  </a:lnTo>
                  <a:lnTo>
                    <a:pt x="881" y="4496"/>
                  </a:lnTo>
                  <a:lnTo>
                    <a:pt x="711" y="4814"/>
                  </a:lnTo>
                  <a:lnTo>
                    <a:pt x="563" y="5132"/>
                  </a:lnTo>
                  <a:lnTo>
                    <a:pt x="425" y="5461"/>
                  </a:lnTo>
                  <a:lnTo>
                    <a:pt x="298" y="5790"/>
                  </a:lnTo>
                  <a:lnTo>
                    <a:pt x="181" y="6129"/>
                  </a:lnTo>
                  <a:lnTo>
                    <a:pt x="86" y="6479"/>
                  </a:lnTo>
                  <a:lnTo>
                    <a:pt x="1" y="6829"/>
                  </a:lnTo>
                  <a:lnTo>
                    <a:pt x="1" y="6829"/>
                  </a:lnTo>
                  <a:lnTo>
                    <a:pt x="86" y="6479"/>
                  </a:lnTo>
                  <a:lnTo>
                    <a:pt x="192" y="6140"/>
                  </a:lnTo>
                  <a:lnTo>
                    <a:pt x="298" y="5800"/>
                  </a:lnTo>
                  <a:lnTo>
                    <a:pt x="436" y="5461"/>
                  </a:lnTo>
                  <a:lnTo>
                    <a:pt x="573" y="5143"/>
                  </a:lnTo>
                  <a:lnTo>
                    <a:pt x="722" y="4825"/>
                  </a:lnTo>
                  <a:lnTo>
                    <a:pt x="891" y="4507"/>
                  </a:lnTo>
                  <a:lnTo>
                    <a:pt x="1072" y="4210"/>
                  </a:lnTo>
                  <a:lnTo>
                    <a:pt x="1263" y="3913"/>
                  </a:lnTo>
                  <a:lnTo>
                    <a:pt x="1464" y="3627"/>
                  </a:lnTo>
                  <a:lnTo>
                    <a:pt x="1676" y="3340"/>
                  </a:lnTo>
                  <a:lnTo>
                    <a:pt x="1899" y="3075"/>
                  </a:lnTo>
                  <a:lnTo>
                    <a:pt x="2132" y="2810"/>
                  </a:lnTo>
                  <a:lnTo>
                    <a:pt x="2376" y="2566"/>
                  </a:lnTo>
                  <a:lnTo>
                    <a:pt x="2630" y="2322"/>
                  </a:lnTo>
                  <a:lnTo>
                    <a:pt x="2896" y="2089"/>
                  </a:lnTo>
                  <a:lnTo>
                    <a:pt x="3171" y="1877"/>
                  </a:lnTo>
                  <a:lnTo>
                    <a:pt x="3447" y="1665"/>
                  </a:lnTo>
                  <a:lnTo>
                    <a:pt x="3744" y="1463"/>
                  </a:lnTo>
                  <a:lnTo>
                    <a:pt x="4041" y="1283"/>
                  </a:lnTo>
                  <a:lnTo>
                    <a:pt x="4348" y="1103"/>
                  </a:lnTo>
                  <a:lnTo>
                    <a:pt x="4656" y="944"/>
                  </a:lnTo>
                  <a:lnTo>
                    <a:pt x="4974" y="795"/>
                  </a:lnTo>
                  <a:lnTo>
                    <a:pt x="5302" y="658"/>
                  </a:lnTo>
                  <a:lnTo>
                    <a:pt x="5642" y="530"/>
                  </a:lnTo>
                  <a:lnTo>
                    <a:pt x="5981" y="424"/>
                  </a:lnTo>
                  <a:lnTo>
                    <a:pt x="6331" y="318"/>
                  </a:lnTo>
                  <a:lnTo>
                    <a:pt x="6681" y="244"/>
                  </a:lnTo>
                  <a:lnTo>
                    <a:pt x="7041" y="170"/>
                  </a:lnTo>
                  <a:lnTo>
                    <a:pt x="7402" y="117"/>
                  </a:lnTo>
                  <a:lnTo>
                    <a:pt x="7762" y="74"/>
                  </a:lnTo>
                  <a:lnTo>
                    <a:pt x="8134" y="53"/>
                  </a:lnTo>
                  <a:lnTo>
                    <a:pt x="813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6743800" y="2928525"/>
              <a:ext cx="214225" cy="435025"/>
            </a:xfrm>
            <a:custGeom>
              <a:avLst/>
              <a:gdLst/>
              <a:ahLst/>
              <a:cxnLst/>
              <a:rect l="l" t="t" r="r" b="b"/>
              <a:pathLst>
                <a:path w="8569" h="17401" extrusionOk="0">
                  <a:moveTo>
                    <a:pt x="8346" y="0"/>
                  </a:moveTo>
                  <a:lnTo>
                    <a:pt x="7974" y="21"/>
                  </a:lnTo>
                  <a:lnTo>
                    <a:pt x="7614" y="64"/>
                  </a:lnTo>
                  <a:lnTo>
                    <a:pt x="7253" y="117"/>
                  </a:lnTo>
                  <a:lnTo>
                    <a:pt x="6893" y="191"/>
                  </a:lnTo>
                  <a:lnTo>
                    <a:pt x="6543" y="265"/>
                  </a:lnTo>
                  <a:lnTo>
                    <a:pt x="6193" y="371"/>
                  </a:lnTo>
                  <a:lnTo>
                    <a:pt x="5854" y="477"/>
                  </a:lnTo>
                  <a:lnTo>
                    <a:pt x="5514" y="605"/>
                  </a:lnTo>
                  <a:lnTo>
                    <a:pt x="5186" y="742"/>
                  </a:lnTo>
                  <a:lnTo>
                    <a:pt x="4868" y="891"/>
                  </a:lnTo>
                  <a:lnTo>
                    <a:pt x="4560" y="1050"/>
                  </a:lnTo>
                  <a:lnTo>
                    <a:pt x="4253" y="1230"/>
                  </a:lnTo>
                  <a:lnTo>
                    <a:pt x="3956" y="1410"/>
                  </a:lnTo>
                  <a:lnTo>
                    <a:pt x="3659" y="1612"/>
                  </a:lnTo>
                  <a:lnTo>
                    <a:pt x="3383" y="1824"/>
                  </a:lnTo>
                  <a:lnTo>
                    <a:pt x="3108" y="2036"/>
                  </a:lnTo>
                  <a:lnTo>
                    <a:pt x="2842" y="2269"/>
                  </a:lnTo>
                  <a:lnTo>
                    <a:pt x="2588" y="2513"/>
                  </a:lnTo>
                  <a:lnTo>
                    <a:pt x="2344" y="2757"/>
                  </a:lnTo>
                  <a:lnTo>
                    <a:pt x="2111" y="3022"/>
                  </a:lnTo>
                  <a:lnTo>
                    <a:pt x="1888" y="3287"/>
                  </a:lnTo>
                  <a:lnTo>
                    <a:pt x="1676" y="3574"/>
                  </a:lnTo>
                  <a:lnTo>
                    <a:pt x="1475" y="3860"/>
                  </a:lnTo>
                  <a:lnTo>
                    <a:pt x="1284" y="4157"/>
                  </a:lnTo>
                  <a:lnTo>
                    <a:pt x="1103" y="4454"/>
                  </a:lnTo>
                  <a:lnTo>
                    <a:pt x="934" y="4772"/>
                  </a:lnTo>
                  <a:lnTo>
                    <a:pt x="785" y="5090"/>
                  </a:lnTo>
                  <a:lnTo>
                    <a:pt x="648" y="5408"/>
                  </a:lnTo>
                  <a:lnTo>
                    <a:pt x="510" y="5747"/>
                  </a:lnTo>
                  <a:lnTo>
                    <a:pt x="404" y="6087"/>
                  </a:lnTo>
                  <a:lnTo>
                    <a:pt x="298" y="6426"/>
                  </a:lnTo>
                  <a:lnTo>
                    <a:pt x="213" y="6776"/>
                  </a:lnTo>
                  <a:lnTo>
                    <a:pt x="160" y="7020"/>
                  </a:lnTo>
                  <a:lnTo>
                    <a:pt x="117" y="7264"/>
                  </a:lnTo>
                  <a:lnTo>
                    <a:pt x="75" y="7518"/>
                  </a:lnTo>
                  <a:lnTo>
                    <a:pt x="54" y="7762"/>
                  </a:lnTo>
                  <a:lnTo>
                    <a:pt x="33" y="8016"/>
                  </a:lnTo>
                  <a:lnTo>
                    <a:pt x="11" y="8271"/>
                  </a:lnTo>
                  <a:lnTo>
                    <a:pt x="1" y="8525"/>
                  </a:lnTo>
                  <a:lnTo>
                    <a:pt x="1" y="8780"/>
                  </a:lnTo>
                  <a:lnTo>
                    <a:pt x="22" y="9193"/>
                  </a:lnTo>
                  <a:lnTo>
                    <a:pt x="54" y="9607"/>
                  </a:lnTo>
                  <a:lnTo>
                    <a:pt x="107" y="10020"/>
                  </a:lnTo>
                  <a:lnTo>
                    <a:pt x="181" y="10413"/>
                  </a:lnTo>
                  <a:lnTo>
                    <a:pt x="266" y="10805"/>
                  </a:lnTo>
                  <a:lnTo>
                    <a:pt x="372" y="11197"/>
                  </a:lnTo>
                  <a:lnTo>
                    <a:pt x="499" y="11568"/>
                  </a:lnTo>
                  <a:lnTo>
                    <a:pt x="637" y="11940"/>
                  </a:lnTo>
                  <a:lnTo>
                    <a:pt x="870" y="11865"/>
                  </a:lnTo>
                  <a:lnTo>
                    <a:pt x="1103" y="11791"/>
                  </a:lnTo>
                  <a:lnTo>
                    <a:pt x="1358" y="11738"/>
                  </a:lnTo>
                  <a:lnTo>
                    <a:pt x="1602" y="11696"/>
                  </a:lnTo>
                  <a:lnTo>
                    <a:pt x="1856" y="11674"/>
                  </a:lnTo>
                  <a:lnTo>
                    <a:pt x="2270" y="11674"/>
                  </a:lnTo>
                  <a:lnTo>
                    <a:pt x="2439" y="11685"/>
                  </a:lnTo>
                  <a:lnTo>
                    <a:pt x="2609" y="11706"/>
                  </a:lnTo>
                  <a:lnTo>
                    <a:pt x="2779" y="11728"/>
                  </a:lnTo>
                  <a:lnTo>
                    <a:pt x="2938" y="11759"/>
                  </a:lnTo>
                  <a:lnTo>
                    <a:pt x="3108" y="11791"/>
                  </a:lnTo>
                  <a:lnTo>
                    <a:pt x="3267" y="11844"/>
                  </a:lnTo>
                  <a:lnTo>
                    <a:pt x="3426" y="11887"/>
                  </a:lnTo>
                  <a:lnTo>
                    <a:pt x="3585" y="11950"/>
                  </a:lnTo>
                  <a:lnTo>
                    <a:pt x="3733" y="12014"/>
                  </a:lnTo>
                  <a:lnTo>
                    <a:pt x="3882" y="12077"/>
                  </a:lnTo>
                  <a:lnTo>
                    <a:pt x="4030" y="12162"/>
                  </a:lnTo>
                  <a:lnTo>
                    <a:pt x="4178" y="12236"/>
                  </a:lnTo>
                  <a:lnTo>
                    <a:pt x="4316" y="12332"/>
                  </a:lnTo>
                  <a:lnTo>
                    <a:pt x="4454" y="12417"/>
                  </a:lnTo>
                  <a:lnTo>
                    <a:pt x="4592" y="12523"/>
                  </a:lnTo>
                  <a:lnTo>
                    <a:pt x="4719" y="12618"/>
                  </a:lnTo>
                  <a:lnTo>
                    <a:pt x="4846" y="12735"/>
                  </a:lnTo>
                  <a:lnTo>
                    <a:pt x="4963" y="12841"/>
                  </a:lnTo>
                  <a:lnTo>
                    <a:pt x="5080" y="12968"/>
                  </a:lnTo>
                  <a:lnTo>
                    <a:pt x="5196" y="13085"/>
                  </a:lnTo>
                  <a:lnTo>
                    <a:pt x="5302" y="13223"/>
                  </a:lnTo>
                  <a:lnTo>
                    <a:pt x="5398" y="13350"/>
                  </a:lnTo>
                  <a:lnTo>
                    <a:pt x="5493" y="13488"/>
                  </a:lnTo>
                  <a:lnTo>
                    <a:pt x="5589" y="13636"/>
                  </a:lnTo>
                  <a:lnTo>
                    <a:pt x="5674" y="13785"/>
                  </a:lnTo>
                  <a:lnTo>
                    <a:pt x="5748" y="13933"/>
                  </a:lnTo>
                  <a:lnTo>
                    <a:pt x="5822" y="14092"/>
                  </a:lnTo>
                  <a:lnTo>
                    <a:pt x="5896" y="14251"/>
                  </a:lnTo>
                  <a:lnTo>
                    <a:pt x="5949" y="14410"/>
                  </a:lnTo>
                  <a:lnTo>
                    <a:pt x="6002" y="14580"/>
                  </a:lnTo>
                  <a:lnTo>
                    <a:pt x="6055" y="14749"/>
                  </a:lnTo>
                  <a:lnTo>
                    <a:pt x="6119" y="15036"/>
                  </a:lnTo>
                  <a:lnTo>
                    <a:pt x="6151" y="15322"/>
                  </a:lnTo>
                  <a:lnTo>
                    <a:pt x="6172" y="15598"/>
                  </a:lnTo>
                  <a:lnTo>
                    <a:pt x="6172" y="15884"/>
                  </a:lnTo>
                  <a:lnTo>
                    <a:pt x="6161" y="16160"/>
                  </a:lnTo>
                  <a:lnTo>
                    <a:pt x="6119" y="16435"/>
                  </a:lnTo>
                  <a:lnTo>
                    <a:pt x="6066" y="16700"/>
                  </a:lnTo>
                  <a:lnTo>
                    <a:pt x="5992" y="16966"/>
                  </a:lnTo>
                  <a:lnTo>
                    <a:pt x="6299" y="17061"/>
                  </a:lnTo>
                  <a:lnTo>
                    <a:pt x="6617" y="17146"/>
                  </a:lnTo>
                  <a:lnTo>
                    <a:pt x="6925" y="17209"/>
                  </a:lnTo>
                  <a:lnTo>
                    <a:pt x="7253" y="17273"/>
                  </a:lnTo>
                  <a:lnTo>
                    <a:pt x="7572" y="17326"/>
                  </a:lnTo>
                  <a:lnTo>
                    <a:pt x="7900" y="17358"/>
                  </a:lnTo>
                  <a:lnTo>
                    <a:pt x="8240" y="17390"/>
                  </a:lnTo>
                  <a:lnTo>
                    <a:pt x="8568" y="17400"/>
                  </a:lnTo>
                  <a:lnTo>
                    <a:pt x="83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6743800" y="2928525"/>
              <a:ext cx="214225" cy="435025"/>
            </a:xfrm>
            <a:custGeom>
              <a:avLst/>
              <a:gdLst/>
              <a:ahLst/>
              <a:cxnLst/>
              <a:rect l="l" t="t" r="r" b="b"/>
              <a:pathLst>
                <a:path w="8569" h="17401" fill="none" extrusionOk="0">
                  <a:moveTo>
                    <a:pt x="8346" y="0"/>
                  </a:moveTo>
                  <a:lnTo>
                    <a:pt x="8346" y="0"/>
                  </a:lnTo>
                  <a:lnTo>
                    <a:pt x="7974" y="21"/>
                  </a:lnTo>
                  <a:lnTo>
                    <a:pt x="7614" y="64"/>
                  </a:lnTo>
                  <a:lnTo>
                    <a:pt x="7253" y="117"/>
                  </a:lnTo>
                  <a:lnTo>
                    <a:pt x="6893" y="191"/>
                  </a:lnTo>
                  <a:lnTo>
                    <a:pt x="6543" y="265"/>
                  </a:lnTo>
                  <a:lnTo>
                    <a:pt x="6193" y="371"/>
                  </a:lnTo>
                  <a:lnTo>
                    <a:pt x="5854" y="477"/>
                  </a:lnTo>
                  <a:lnTo>
                    <a:pt x="5514" y="605"/>
                  </a:lnTo>
                  <a:lnTo>
                    <a:pt x="5186" y="742"/>
                  </a:lnTo>
                  <a:lnTo>
                    <a:pt x="4868" y="891"/>
                  </a:lnTo>
                  <a:lnTo>
                    <a:pt x="4560" y="1050"/>
                  </a:lnTo>
                  <a:lnTo>
                    <a:pt x="4253" y="1230"/>
                  </a:lnTo>
                  <a:lnTo>
                    <a:pt x="3956" y="1410"/>
                  </a:lnTo>
                  <a:lnTo>
                    <a:pt x="3659" y="1612"/>
                  </a:lnTo>
                  <a:lnTo>
                    <a:pt x="3383" y="1824"/>
                  </a:lnTo>
                  <a:lnTo>
                    <a:pt x="3108" y="2036"/>
                  </a:lnTo>
                  <a:lnTo>
                    <a:pt x="2842" y="2269"/>
                  </a:lnTo>
                  <a:lnTo>
                    <a:pt x="2588" y="2513"/>
                  </a:lnTo>
                  <a:lnTo>
                    <a:pt x="2344" y="2757"/>
                  </a:lnTo>
                  <a:lnTo>
                    <a:pt x="2111" y="3022"/>
                  </a:lnTo>
                  <a:lnTo>
                    <a:pt x="1888" y="3287"/>
                  </a:lnTo>
                  <a:lnTo>
                    <a:pt x="1676" y="3574"/>
                  </a:lnTo>
                  <a:lnTo>
                    <a:pt x="1475" y="3860"/>
                  </a:lnTo>
                  <a:lnTo>
                    <a:pt x="1284" y="4157"/>
                  </a:lnTo>
                  <a:lnTo>
                    <a:pt x="1103" y="4454"/>
                  </a:lnTo>
                  <a:lnTo>
                    <a:pt x="934" y="4772"/>
                  </a:lnTo>
                  <a:lnTo>
                    <a:pt x="785" y="5090"/>
                  </a:lnTo>
                  <a:lnTo>
                    <a:pt x="648" y="5408"/>
                  </a:lnTo>
                  <a:lnTo>
                    <a:pt x="510" y="5747"/>
                  </a:lnTo>
                  <a:lnTo>
                    <a:pt x="404" y="6087"/>
                  </a:lnTo>
                  <a:lnTo>
                    <a:pt x="298" y="6426"/>
                  </a:lnTo>
                  <a:lnTo>
                    <a:pt x="213" y="6776"/>
                  </a:lnTo>
                  <a:lnTo>
                    <a:pt x="213" y="6776"/>
                  </a:lnTo>
                  <a:lnTo>
                    <a:pt x="160" y="7020"/>
                  </a:lnTo>
                  <a:lnTo>
                    <a:pt x="117" y="7264"/>
                  </a:lnTo>
                  <a:lnTo>
                    <a:pt x="75" y="7518"/>
                  </a:lnTo>
                  <a:lnTo>
                    <a:pt x="54" y="7762"/>
                  </a:lnTo>
                  <a:lnTo>
                    <a:pt x="33" y="8016"/>
                  </a:lnTo>
                  <a:lnTo>
                    <a:pt x="11" y="8271"/>
                  </a:lnTo>
                  <a:lnTo>
                    <a:pt x="1" y="8525"/>
                  </a:lnTo>
                  <a:lnTo>
                    <a:pt x="1" y="8780"/>
                  </a:lnTo>
                  <a:lnTo>
                    <a:pt x="1" y="8780"/>
                  </a:lnTo>
                  <a:lnTo>
                    <a:pt x="22" y="9193"/>
                  </a:lnTo>
                  <a:lnTo>
                    <a:pt x="54" y="9607"/>
                  </a:lnTo>
                  <a:lnTo>
                    <a:pt x="107" y="10020"/>
                  </a:lnTo>
                  <a:lnTo>
                    <a:pt x="181" y="10413"/>
                  </a:lnTo>
                  <a:lnTo>
                    <a:pt x="266" y="10805"/>
                  </a:lnTo>
                  <a:lnTo>
                    <a:pt x="372" y="11197"/>
                  </a:lnTo>
                  <a:lnTo>
                    <a:pt x="499" y="11568"/>
                  </a:lnTo>
                  <a:lnTo>
                    <a:pt x="637" y="11940"/>
                  </a:lnTo>
                  <a:lnTo>
                    <a:pt x="637" y="11940"/>
                  </a:lnTo>
                  <a:lnTo>
                    <a:pt x="870" y="11865"/>
                  </a:lnTo>
                  <a:lnTo>
                    <a:pt x="1103" y="11791"/>
                  </a:lnTo>
                  <a:lnTo>
                    <a:pt x="1103" y="11791"/>
                  </a:lnTo>
                  <a:lnTo>
                    <a:pt x="1358" y="11738"/>
                  </a:lnTo>
                  <a:lnTo>
                    <a:pt x="1602" y="11696"/>
                  </a:lnTo>
                  <a:lnTo>
                    <a:pt x="1856" y="11674"/>
                  </a:lnTo>
                  <a:lnTo>
                    <a:pt x="2100" y="11674"/>
                  </a:lnTo>
                  <a:lnTo>
                    <a:pt x="2100" y="11674"/>
                  </a:lnTo>
                  <a:lnTo>
                    <a:pt x="2270" y="11674"/>
                  </a:lnTo>
                  <a:lnTo>
                    <a:pt x="2439" y="11685"/>
                  </a:lnTo>
                  <a:lnTo>
                    <a:pt x="2609" y="11706"/>
                  </a:lnTo>
                  <a:lnTo>
                    <a:pt x="2779" y="11728"/>
                  </a:lnTo>
                  <a:lnTo>
                    <a:pt x="2938" y="11759"/>
                  </a:lnTo>
                  <a:lnTo>
                    <a:pt x="3108" y="11791"/>
                  </a:lnTo>
                  <a:lnTo>
                    <a:pt x="3267" y="11844"/>
                  </a:lnTo>
                  <a:lnTo>
                    <a:pt x="3426" y="11887"/>
                  </a:lnTo>
                  <a:lnTo>
                    <a:pt x="3585" y="11950"/>
                  </a:lnTo>
                  <a:lnTo>
                    <a:pt x="3733" y="12014"/>
                  </a:lnTo>
                  <a:lnTo>
                    <a:pt x="3882" y="12077"/>
                  </a:lnTo>
                  <a:lnTo>
                    <a:pt x="4030" y="12162"/>
                  </a:lnTo>
                  <a:lnTo>
                    <a:pt x="4178" y="12236"/>
                  </a:lnTo>
                  <a:lnTo>
                    <a:pt x="4316" y="12332"/>
                  </a:lnTo>
                  <a:lnTo>
                    <a:pt x="4454" y="12417"/>
                  </a:lnTo>
                  <a:lnTo>
                    <a:pt x="4592" y="12523"/>
                  </a:lnTo>
                  <a:lnTo>
                    <a:pt x="4719" y="12618"/>
                  </a:lnTo>
                  <a:lnTo>
                    <a:pt x="4846" y="12735"/>
                  </a:lnTo>
                  <a:lnTo>
                    <a:pt x="4963" y="12841"/>
                  </a:lnTo>
                  <a:lnTo>
                    <a:pt x="5080" y="12968"/>
                  </a:lnTo>
                  <a:lnTo>
                    <a:pt x="5196" y="13085"/>
                  </a:lnTo>
                  <a:lnTo>
                    <a:pt x="5302" y="13223"/>
                  </a:lnTo>
                  <a:lnTo>
                    <a:pt x="5398" y="13350"/>
                  </a:lnTo>
                  <a:lnTo>
                    <a:pt x="5493" y="13488"/>
                  </a:lnTo>
                  <a:lnTo>
                    <a:pt x="5589" y="13636"/>
                  </a:lnTo>
                  <a:lnTo>
                    <a:pt x="5674" y="13785"/>
                  </a:lnTo>
                  <a:lnTo>
                    <a:pt x="5748" y="13933"/>
                  </a:lnTo>
                  <a:lnTo>
                    <a:pt x="5822" y="14092"/>
                  </a:lnTo>
                  <a:lnTo>
                    <a:pt x="5896" y="14251"/>
                  </a:lnTo>
                  <a:lnTo>
                    <a:pt x="5949" y="14410"/>
                  </a:lnTo>
                  <a:lnTo>
                    <a:pt x="6002" y="14580"/>
                  </a:lnTo>
                  <a:lnTo>
                    <a:pt x="6055" y="14749"/>
                  </a:lnTo>
                  <a:lnTo>
                    <a:pt x="6055" y="14749"/>
                  </a:lnTo>
                  <a:lnTo>
                    <a:pt x="6119" y="15036"/>
                  </a:lnTo>
                  <a:lnTo>
                    <a:pt x="6151" y="15322"/>
                  </a:lnTo>
                  <a:lnTo>
                    <a:pt x="6172" y="15598"/>
                  </a:lnTo>
                  <a:lnTo>
                    <a:pt x="6172" y="15884"/>
                  </a:lnTo>
                  <a:lnTo>
                    <a:pt x="6161" y="16160"/>
                  </a:lnTo>
                  <a:lnTo>
                    <a:pt x="6119" y="16435"/>
                  </a:lnTo>
                  <a:lnTo>
                    <a:pt x="6066" y="16700"/>
                  </a:lnTo>
                  <a:lnTo>
                    <a:pt x="5992" y="16966"/>
                  </a:lnTo>
                  <a:lnTo>
                    <a:pt x="5992" y="16966"/>
                  </a:lnTo>
                  <a:lnTo>
                    <a:pt x="6299" y="17061"/>
                  </a:lnTo>
                  <a:lnTo>
                    <a:pt x="6617" y="17146"/>
                  </a:lnTo>
                  <a:lnTo>
                    <a:pt x="6925" y="17209"/>
                  </a:lnTo>
                  <a:lnTo>
                    <a:pt x="7253" y="17273"/>
                  </a:lnTo>
                  <a:lnTo>
                    <a:pt x="7572" y="17326"/>
                  </a:lnTo>
                  <a:lnTo>
                    <a:pt x="7900" y="17358"/>
                  </a:lnTo>
                  <a:lnTo>
                    <a:pt x="8240" y="17390"/>
                  </a:lnTo>
                  <a:lnTo>
                    <a:pt x="8568" y="17400"/>
                  </a:lnTo>
                  <a:lnTo>
                    <a:pt x="83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6759700" y="3220375"/>
              <a:ext cx="138400" cy="132300"/>
            </a:xfrm>
            <a:custGeom>
              <a:avLst/>
              <a:gdLst/>
              <a:ahLst/>
              <a:cxnLst/>
              <a:rect l="l" t="t" r="r" b="b"/>
              <a:pathLst>
                <a:path w="5536" h="5292" extrusionOk="0">
                  <a:moveTo>
                    <a:pt x="1220" y="0"/>
                  </a:moveTo>
                  <a:lnTo>
                    <a:pt x="966" y="22"/>
                  </a:lnTo>
                  <a:lnTo>
                    <a:pt x="722" y="64"/>
                  </a:lnTo>
                  <a:lnTo>
                    <a:pt x="467" y="117"/>
                  </a:lnTo>
                  <a:lnTo>
                    <a:pt x="234" y="191"/>
                  </a:lnTo>
                  <a:lnTo>
                    <a:pt x="1" y="266"/>
                  </a:lnTo>
                  <a:lnTo>
                    <a:pt x="96" y="488"/>
                  </a:lnTo>
                  <a:lnTo>
                    <a:pt x="192" y="711"/>
                  </a:lnTo>
                  <a:lnTo>
                    <a:pt x="298" y="923"/>
                  </a:lnTo>
                  <a:lnTo>
                    <a:pt x="404" y="1135"/>
                  </a:lnTo>
                  <a:lnTo>
                    <a:pt x="520" y="1337"/>
                  </a:lnTo>
                  <a:lnTo>
                    <a:pt x="648" y="1538"/>
                  </a:lnTo>
                  <a:lnTo>
                    <a:pt x="764" y="1739"/>
                  </a:lnTo>
                  <a:lnTo>
                    <a:pt x="902" y="1941"/>
                  </a:lnTo>
                  <a:lnTo>
                    <a:pt x="1040" y="2132"/>
                  </a:lnTo>
                  <a:lnTo>
                    <a:pt x="1178" y="2323"/>
                  </a:lnTo>
                  <a:lnTo>
                    <a:pt x="1475" y="2683"/>
                  </a:lnTo>
                  <a:lnTo>
                    <a:pt x="1793" y="3033"/>
                  </a:lnTo>
                  <a:lnTo>
                    <a:pt x="2122" y="3362"/>
                  </a:lnTo>
                  <a:lnTo>
                    <a:pt x="2482" y="3680"/>
                  </a:lnTo>
                  <a:lnTo>
                    <a:pt x="2843" y="3966"/>
                  </a:lnTo>
                  <a:lnTo>
                    <a:pt x="3224" y="4242"/>
                  </a:lnTo>
                  <a:lnTo>
                    <a:pt x="3426" y="4369"/>
                  </a:lnTo>
                  <a:lnTo>
                    <a:pt x="3627" y="4496"/>
                  </a:lnTo>
                  <a:lnTo>
                    <a:pt x="3829" y="4613"/>
                  </a:lnTo>
                  <a:lnTo>
                    <a:pt x="4041" y="4730"/>
                  </a:lnTo>
                  <a:lnTo>
                    <a:pt x="4253" y="4836"/>
                  </a:lnTo>
                  <a:lnTo>
                    <a:pt x="4465" y="4942"/>
                  </a:lnTo>
                  <a:lnTo>
                    <a:pt x="4688" y="5037"/>
                  </a:lnTo>
                  <a:lnTo>
                    <a:pt x="4910" y="5122"/>
                  </a:lnTo>
                  <a:lnTo>
                    <a:pt x="5133" y="5207"/>
                  </a:lnTo>
                  <a:lnTo>
                    <a:pt x="5356" y="5292"/>
                  </a:lnTo>
                  <a:lnTo>
                    <a:pt x="5430" y="5026"/>
                  </a:lnTo>
                  <a:lnTo>
                    <a:pt x="5483" y="4761"/>
                  </a:lnTo>
                  <a:lnTo>
                    <a:pt x="5525" y="4486"/>
                  </a:lnTo>
                  <a:lnTo>
                    <a:pt x="5536" y="4210"/>
                  </a:lnTo>
                  <a:lnTo>
                    <a:pt x="5536" y="3924"/>
                  </a:lnTo>
                  <a:lnTo>
                    <a:pt x="5515" y="3648"/>
                  </a:lnTo>
                  <a:lnTo>
                    <a:pt x="5483" y="3362"/>
                  </a:lnTo>
                  <a:lnTo>
                    <a:pt x="5419" y="3075"/>
                  </a:lnTo>
                  <a:lnTo>
                    <a:pt x="5366" y="2906"/>
                  </a:lnTo>
                  <a:lnTo>
                    <a:pt x="5313" y="2736"/>
                  </a:lnTo>
                  <a:lnTo>
                    <a:pt x="5260" y="2577"/>
                  </a:lnTo>
                  <a:lnTo>
                    <a:pt x="5186" y="2418"/>
                  </a:lnTo>
                  <a:lnTo>
                    <a:pt x="5112" y="2259"/>
                  </a:lnTo>
                  <a:lnTo>
                    <a:pt x="5038" y="2111"/>
                  </a:lnTo>
                  <a:lnTo>
                    <a:pt x="4953" y="1962"/>
                  </a:lnTo>
                  <a:lnTo>
                    <a:pt x="4857" y="1814"/>
                  </a:lnTo>
                  <a:lnTo>
                    <a:pt x="4762" y="1676"/>
                  </a:lnTo>
                  <a:lnTo>
                    <a:pt x="4666" y="1549"/>
                  </a:lnTo>
                  <a:lnTo>
                    <a:pt x="4560" y="1411"/>
                  </a:lnTo>
                  <a:lnTo>
                    <a:pt x="4444" y="1294"/>
                  </a:lnTo>
                  <a:lnTo>
                    <a:pt x="4327" y="1167"/>
                  </a:lnTo>
                  <a:lnTo>
                    <a:pt x="4210" y="1061"/>
                  </a:lnTo>
                  <a:lnTo>
                    <a:pt x="4083" y="944"/>
                  </a:lnTo>
                  <a:lnTo>
                    <a:pt x="3956" y="849"/>
                  </a:lnTo>
                  <a:lnTo>
                    <a:pt x="3818" y="743"/>
                  </a:lnTo>
                  <a:lnTo>
                    <a:pt x="3680" y="658"/>
                  </a:lnTo>
                  <a:lnTo>
                    <a:pt x="3542" y="562"/>
                  </a:lnTo>
                  <a:lnTo>
                    <a:pt x="3394" y="488"/>
                  </a:lnTo>
                  <a:lnTo>
                    <a:pt x="3246" y="403"/>
                  </a:lnTo>
                  <a:lnTo>
                    <a:pt x="3097" y="340"/>
                  </a:lnTo>
                  <a:lnTo>
                    <a:pt x="2949" y="276"/>
                  </a:lnTo>
                  <a:lnTo>
                    <a:pt x="2790" y="213"/>
                  </a:lnTo>
                  <a:lnTo>
                    <a:pt x="2631" y="170"/>
                  </a:lnTo>
                  <a:lnTo>
                    <a:pt x="2472" y="117"/>
                  </a:lnTo>
                  <a:lnTo>
                    <a:pt x="2302" y="85"/>
                  </a:lnTo>
                  <a:lnTo>
                    <a:pt x="2143" y="54"/>
                  </a:lnTo>
                  <a:lnTo>
                    <a:pt x="1973" y="32"/>
                  </a:lnTo>
                  <a:lnTo>
                    <a:pt x="1803" y="11"/>
                  </a:lnTo>
                  <a:lnTo>
                    <a:pt x="16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6759700" y="3220375"/>
              <a:ext cx="138400" cy="132300"/>
            </a:xfrm>
            <a:custGeom>
              <a:avLst/>
              <a:gdLst/>
              <a:ahLst/>
              <a:cxnLst/>
              <a:rect l="l" t="t" r="r" b="b"/>
              <a:pathLst>
                <a:path w="5536" h="5292" fill="none" extrusionOk="0">
                  <a:moveTo>
                    <a:pt x="1464" y="0"/>
                  </a:moveTo>
                  <a:lnTo>
                    <a:pt x="1464" y="0"/>
                  </a:lnTo>
                  <a:lnTo>
                    <a:pt x="1220" y="0"/>
                  </a:lnTo>
                  <a:lnTo>
                    <a:pt x="966" y="22"/>
                  </a:lnTo>
                  <a:lnTo>
                    <a:pt x="722" y="64"/>
                  </a:lnTo>
                  <a:lnTo>
                    <a:pt x="467" y="117"/>
                  </a:lnTo>
                  <a:lnTo>
                    <a:pt x="467" y="117"/>
                  </a:lnTo>
                  <a:lnTo>
                    <a:pt x="234" y="191"/>
                  </a:lnTo>
                  <a:lnTo>
                    <a:pt x="1" y="266"/>
                  </a:lnTo>
                  <a:lnTo>
                    <a:pt x="1" y="266"/>
                  </a:lnTo>
                  <a:lnTo>
                    <a:pt x="96" y="488"/>
                  </a:lnTo>
                  <a:lnTo>
                    <a:pt x="192" y="711"/>
                  </a:lnTo>
                  <a:lnTo>
                    <a:pt x="298" y="923"/>
                  </a:lnTo>
                  <a:lnTo>
                    <a:pt x="404" y="1135"/>
                  </a:lnTo>
                  <a:lnTo>
                    <a:pt x="520" y="1337"/>
                  </a:lnTo>
                  <a:lnTo>
                    <a:pt x="648" y="1538"/>
                  </a:lnTo>
                  <a:lnTo>
                    <a:pt x="764" y="1739"/>
                  </a:lnTo>
                  <a:lnTo>
                    <a:pt x="902" y="1941"/>
                  </a:lnTo>
                  <a:lnTo>
                    <a:pt x="1040" y="2132"/>
                  </a:lnTo>
                  <a:lnTo>
                    <a:pt x="1178" y="2323"/>
                  </a:lnTo>
                  <a:lnTo>
                    <a:pt x="1475" y="2683"/>
                  </a:lnTo>
                  <a:lnTo>
                    <a:pt x="1793" y="3033"/>
                  </a:lnTo>
                  <a:lnTo>
                    <a:pt x="2122" y="3362"/>
                  </a:lnTo>
                  <a:lnTo>
                    <a:pt x="2482" y="3680"/>
                  </a:lnTo>
                  <a:lnTo>
                    <a:pt x="2843" y="3966"/>
                  </a:lnTo>
                  <a:lnTo>
                    <a:pt x="3224" y="4242"/>
                  </a:lnTo>
                  <a:lnTo>
                    <a:pt x="3426" y="4369"/>
                  </a:lnTo>
                  <a:lnTo>
                    <a:pt x="3627" y="4496"/>
                  </a:lnTo>
                  <a:lnTo>
                    <a:pt x="3829" y="4613"/>
                  </a:lnTo>
                  <a:lnTo>
                    <a:pt x="4041" y="4730"/>
                  </a:lnTo>
                  <a:lnTo>
                    <a:pt x="4253" y="4836"/>
                  </a:lnTo>
                  <a:lnTo>
                    <a:pt x="4465" y="4942"/>
                  </a:lnTo>
                  <a:lnTo>
                    <a:pt x="4688" y="5037"/>
                  </a:lnTo>
                  <a:lnTo>
                    <a:pt x="4910" y="5122"/>
                  </a:lnTo>
                  <a:lnTo>
                    <a:pt x="5133" y="5207"/>
                  </a:lnTo>
                  <a:lnTo>
                    <a:pt x="5356" y="5292"/>
                  </a:lnTo>
                  <a:lnTo>
                    <a:pt x="5356" y="5292"/>
                  </a:lnTo>
                  <a:lnTo>
                    <a:pt x="5430" y="5026"/>
                  </a:lnTo>
                  <a:lnTo>
                    <a:pt x="5483" y="4761"/>
                  </a:lnTo>
                  <a:lnTo>
                    <a:pt x="5525" y="4486"/>
                  </a:lnTo>
                  <a:lnTo>
                    <a:pt x="5536" y="4210"/>
                  </a:lnTo>
                  <a:lnTo>
                    <a:pt x="5536" y="3924"/>
                  </a:lnTo>
                  <a:lnTo>
                    <a:pt x="5515" y="3648"/>
                  </a:lnTo>
                  <a:lnTo>
                    <a:pt x="5483" y="3362"/>
                  </a:lnTo>
                  <a:lnTo>
                    <a:pt x="5419" y="3075"/>
                  </a:lnTo>
                  <a:lnTo>
                    <a:pt x="5419" y="3075"/>
                  </a:lnTo>
                  <a:lnTo>
                    <a:pt x="5366" y="2906"/>
                  </a:lnTo>
                  <a:lnTo>
                    <a:pt x="5313" y="2736"/>
                  </a:lnTo>
                  <a:lnTo>
                    <a:pt x="5260" y="2577"/>
                  </a:lnTo>
                  <a:lnTo>
                    <a:pt x="5186" y="2418"/>
                  </a:lnTo>
                  <a:lnTo>
                    <a:pt x="5112" y="2259"/>
                  </a:lnTo>
                  <a:lnTo>
                    <a:pt x="5038" y="2111"/>
                  </a:lnTo>
                  <a:lnTo>
                    <a:pt x="4953" y="1962"/>
                  </a:lnTo>
                  <a:lnTo>
                    <a:pt x="4857" y="1814"/>
                  </a:lnTo>
                  <a:lnTo>
                    <a:pt x="4762" y="1676"/>
                  </a:lnTo>
                  <a:lnTo>
                    <a:pt x="4666" y="1549"/>
                  </a:lnTo>
                  <a:lnTo>
                    <a:pt x="4560" y="1411"/>
                  </a:lnTo>
                  <a:lnTo>
                    <a:pt x="4444" y="1294"/>
                  </a:lnTo>
                  <a:lnTo>
                    <a:pt x="4327" y="1167"/>
                  </a:lnTo>
                  <a:lnTo>
                    <a:pt x="4210" y="1061"/>
                  </a:lnTo>
                  <a:lnTo>
                    <a:pt x="4083" y="944"/>
                  </a:lnTo>
                  <a:lnTo>
                    <a:pt x="3956" y="849"/>
                  </a:lnTo>
                  <a:lnTo>
                    <a:pt x="3818" y="743"/>
                  </a:lnTo>
                  <a:lnTo>
                    <a:pt x="3680" y="658"/>
                  </a:lnTo>
                  <a:lnTo>
                    <a:pt x="3542" y="562"/>
                  </a:lnTo>
                  <a:lnTo>
                    <a:pt x="3394" y="488"/>
                  </a:lnTo>
                  <a:lnTo>
                    <a:pt x="3246" y="403"/>
                  </a:lnTo>
                  <a:lnTo>
                    <a:pt x="3097" y="340"/>
                  </a:lnTo>
                  <a:lnTo>
                    <a:pt x="2949" y="276"/>
                  </a:lnTo>
                  <a:lnTo>
                    <a:pt x="2790" y="213"/>
                  </a:lnTo>
                  <a:lnTo>
                    <a:pt x="2631" y="170"/>
                  </a:lnTo>
                  <a:lnTo>
                    <a:pt x="2472" y="117"/>
                  </a:lnTo>
                  <a:lnTo>
                    <a:pt x="2302" y="85"/>
                  </a:lnTo>
                  <a:lnTo>
                    <a:pt x="2143" y="54"/>
                  </a:lnTo>
                  <a:lnTo>
                    <a:pt x="1973" y="32"/>
                  </a:lnTo>
                  <a:lnTo>
                    <a:pt x="1803" y="11"/>
                  </a:lnTo>
                  <a:lnTo>
                    <a:pt x="1634" y="0"/>
                  </a:lnTo>
                  <a:lnTo>
                    <a:pt x="146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2993925" y="3081200"/>
              <a:ext cx="133375" cy="70550"/>
            </a:xfrm>
            <a:custGeom>
              <a:avLst/>
              <a:gdLst/>
              <a:ahLst/>
              <a:cxnLst/>
              <a:rect l="l" t="t" r="r" b="b"/>
              <a:pathLst>
                <a:path w="5335" h="2822" extrusionOk="0">
                  <a:moveTo>
                    <a:pt x="2535" y="1"/>
                  </a:moveTo>
                  <a:lnTo>
                    <a:pt x="2397" y="22"/>
                  </a:lnTo>
                  <a:lnTo>
                    <a:pt x="2259" y="33"/>
                  </a:lnTo>
                  <a:lnTo>
                    <a:pt x="2132" y="54"/>
                  </a:lnTo>
                  <a:lnTo>
                    <a:pt x="2005" y="86"/>
                  </a:lnTo>
                  <a:lnTo>
                    <a:pt x="1877" y="128"/>
                  </a:lnTo>
                  <a:lnTo>
                    <a:pt x="1750" y="170"/>
                  </a:lnTo>
                  <a:lnTo>
                    <a:pt x="1633" y="223"/>
                  </a:lnTo>
                  <a:lnTo>
                    <a:pt x="1517" y="276"/>
                  </a:lnTo>
                  <a:lnTo>
                    <a:pt x="1400" y="340"/>
                  </a:lnTo>
                  <a:lnTo>
                    <a:pt x="1284" y="404"/>
                  </a:lnTo>
                  <a:lnTo>
                    <a:pt x="1178" y="478"/>
                  </a:lnTo>
                  <a:lnTo>
                    <a:pt x="976" y="637"/>
                  </a:lnTo>
                  <a:lnTo>
                    <a:pt x="785" y="817"/>
                  </a:lnTo>
                  <a:lnTo>
                    <a:pt x="605" y="1008"/>
                  </a:lnTo>
                  <a:lnTo>
                    <a:pt x="456" y="1231"/>
                  </a:lnTo>
                  <a:lnTo>
                    <a:pt x="319" y="1453"/>
                  </a:lnTo>
                  <a:lnTo>
                    <a:pt x="266" y="1581"/>
                  </a:lnTo>
                  <a:lnTo>
                    <a:pt x="213" y="1697"/>
                  </a:lnTo>
                  <a:lnTo>
                    <a:pt x="160" y="1825"/>
                  </a:lnTo>
                  <a:lnTo>
                    <a:pt x="117" y="1952"/>
                  </a:lnTo>
                  <a:lnTo>
                    <a:pt x="85" y="2090"/>
                  </a:lnTo>
                  <a:lnTo>
                    <a:pt x="54" y="2217"/>
                  </a:lnTo>
                  <a:lnTo>
                    <a:pt x="32" y="2355"/>
                  </a:lnTo>
                  <a:lnTo>
                    <a:pt x="11" y="2493"/>
                  </a:lnTo>
                  <a:lnTo>
                    <a:pt x="1" y="2641"/>
                  </a:lnTo>
                  <a:lnTo>
                    <a:pt x="1" y="2779"/>
                  </a:lnTo>
                  <a:lnTo>
                    <a:pt x="1" y="2821"/>
                  </a:lnTo>
                  <a:lnTo>
                    <a:pt x="5334" y="2821"/>
                  </a:lnTo>
                  <a:lnTo>
                    <a:pt x="5334" y="2779"/>
                  </a:lnTo>
                  <a:lnTo>
                    <a:pt x="5334" y="2641"/>
                  </a:lnTo>
                  <a:lnTo>
                    <a:pt x="5323" y="2493"/>
                  </a:lnTo>
                  <a:lnTo>
                    <a:pt x="5302" y="2355"/>
                  </a:lnTo>
                  <a:lnTo>
                    <a:pt x="5281" y="2217"/>
                  </a:lnTo>
                  <a:lnTo>
                    <a:pt x="5249" y="2090"/>
                  </a:lnTo>
                  <a:lnTo>
                    <a:pt x="5217" y="1952"/>
                  </a:lnTo>
                  <a:lnTo>
                    <a:pt x="5175" y="1825"/>
                  </a:lnTo>
                  <a:lnTo>
                    <a:pt x="5133" y="1697"/>
                  </a:lnTo>
                  <a:lnTo>
                    <a:pt x="5080" y="1581"/>
                  </a:lnTo>
                  <a:lnTo>
                    <a:pt x="5016" y="1453"/>
                  </a:lnTo>
                  <a:lnTo>
                    <a:pt x="4878" y="1231"/>
                  </a:lnTo>
                  <a:lnTo>
                    <a:pt x="4730" y="1008"/>
                  </a:lnTo>
                  <a:lnTo>
                    <a:pt x="4560" y="817"/>
                  </a:lnTo>
                  <a:lnTo>
                    <a:pt x="4369" y="637"/>
                  </a:lnTo>
                  <a:lnTo>
                    <a:pt x="4157" y="478"/>
                  </a:lnTo>
                  <a:lnTo>
                    <a:pt x="4051" y="404"/>
                  </a:lnTo>
                  <a:lnTo>
                    <a:pt x="3945" y="340"/>
                  </a:lnTo>
                  <a:lnTo>
                    <a:pt x="3828" y="276"/>
                  </a:lnTo>
                  <a:lnTo>
                    <a:pt x="3712" y="223"/>
                  </a:lnTo>
                  <a:lnTo>
                    <a:pt x="3584" y="170"/>
                  </a:lnTo>
                  <a:lnTo>
                    <a:pt x="3468" y="128"/>
                  </a:lnTo>
                  <a:lnTo>
                    <a:pt x="3341" y="86"/>
                  </a:lnTo>
                  <a:lnTo>
                    <a:pt x="3203" y="54"/>
                  </a:lnTo>
                  <a:lnTo>
                    <a:pt x="3076" y="33"/>
                  </a:lnTo>
                  <a:lnTo>
                    <a:pt x="2938" y="22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rgbClr val="C56D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3102075" y="3075375"/>
              <a:ext cx="144500" cy="76375"/>
            </a:xfrm>
            <a:custGeom>
              <a:avLst/>
              <a:gdLst/>
              <a:ahLst/>
              <a:cxnLst/>
              <a:rect l="l" t="t" r="r" b="b"/>
              <a:pathLst>
                <a:path w="5780" h="3055" extrusionOk="0">
                  <a:moveTo>
                    <a:pt x="2885" y="0"/>
                  </a:moveTo>
                  <a:lnTo>
                    <a:pt x="2736" y="11"/>
                  </a:lnTo>
                  <a:lnTo>
                    <a:pt x="2599" y="22"/>
                  </a:lnTo>
                  <a:lnTo>
                    <a:pt x="2450" y="43"/>
                  </a:lnTo>
                  <a:lnTo>
                    <a:pt x="2312" y="64"/>
                  </a:lnTo>
                  <a:lnTo>
                    <a:pt x="2164" y="96"/>
                  </a:lnTo>
                  <a:lnTo>
                    <a:pt x="2026" y="138"/>
                  </a:lnTo>
                  <a:lnTo>
                    <a:pt x="1899" y="181"/>
                  </a:lnTo>
                  <a:lnTo>
                    <a:pt x="1761" y="244"/>
                  </a:lnTo>
                  <a:lnTo>
                    <a:pt x="1634" y="297"/>
                  </a:lnTo>
                  <a:lnTo>
                    <a:pt x="1517" y="361"/>
                  </a:lnTo>
                  <a:lnTo>
                    <a:pt x="1390" y="435"/>
                  </a:lnTo>
                  <a:lnTo>
                    <a:pt x="1273" y="520"/>
                  </a:lnTo>
                  <a:lnTo>
                    <a:pt x="1156" y="605"/>
                  </a:lnTo>
                  <a:lnTo>
                    <a:pt x="1050" y="690"/>
                  </a:lnTo>
                  <a:lnTo>
                    <a:pt x="944" y="785"/>
                  </a:lnTo>
                  <a:lnTo>
                    <a:pt x="849" y="881"/>
                  </a:lnTo>
                  <a:lnTo>
                    <a:pt x="754" y="987"/>
                  </a:lnTo>
                  <a:lnTo>
                    <a:pt x="658" y="1093"/>
                  </a:lnTo>
                  <a:lnTo>
                    <a:pt x="573" y="1209"/>
                  </a:lnTo>
                  <a:lnTo>
                    <a:pt x="499" y="1326"/>
                  </a:lnTo>
                  <a:lnTo>
                    <a:pt x="414" y="1453"/>
                  </a:lnTo>
                  <a:lnTo>
                    <a:pt x="351" y="1580"/>
                  </a:lnTo>
                  <a:lnTo>
                    <a:pt x="287" y="1708"/>
                  </a:lnTo>
                  <a:lnTo>
                    <a:pt x="223" y="1835"/>
                  </a:lnTo>
                  <a:lnTo>
                    <a:pt x="181" y="1973"/>
                  </a:lnTo>
                  <a:lnTo>
                    <a:pt x="128" y="2121"/>
                  </a:lnTo>
                  <a:lnTo>
                    <a:pt x="96" y="2259"/>
                  </a:lnTo>
                  <a:lnTo>
                    <a:pt x="64" y="2407"/>
                  </a:lnTo>
                  <a:lnTo>
                    <a:pt x="33" y="2556"/>
                  </a:lnTo>
                  <a:lnTo>
                    <a:pt x="11" y="2704"/>
                  </a:lnTo>
                  <a:lnTo>
                    <a:pt x="1" y="2853"/>
                  </a:lnTo>
                  <a:lnTo>
                    <a:pt x="1" y="3012"/>
                  </a:lnTo>
                  <a:lnTo>
                    <a:pt x="1" y="3054"/>
                  </a:lnTo>
                  <a:lnTo>
                    <a:pt x="5780" y="3054"/>
                  </a:lnTo>
                  <a:lnTo>
                    <a:pt x="5780" y="3012"/>
                  </a:lnTo>
                  <a:lnTo>
                    <a:pt x="5780" y="2853"/>
                  </a:lnTo>
                  <a:lnTo>
                    <a:pt x="5758" y="2704"/>
                  </a:lnTo>
                  <a:lnTo>
                    <a:pt x="5748" y="2556"/>
                  </a:lnTo>
                  <a:lnTo>
                    <a:pt x="5716" y="2407"/>
                  </a:lnTo>
                  <a:lnTo>
                    <a:pt x="5684" y="2259"/>
                  </a:lnTo>
                  <a:lnTo>
                    <a:pt x="5652" y="2121"/>
                  </a:lnTo>
                  <a:lnTo>
                    <a:pt x="5599" y="1973"/>
                  </a:lnTo>
                  <a:lnTo>
                    <a:pt x="5546" y="1835"/>
                  </a:lnTo>
                  <a:lnTo>
                    <a:pt x="5493" y="1708"/>
                  </a:lnTo>
                  <a:lnTo>
                    <a:pt x="5430" y="1580"/>
                  </a:lnTo>
                  <a:lnTo>
                    <a:pt x="5355" y="1453"/>
                  </a:lnTo>
                  <a:lnTo>
                    <a:pt x="5281" y="1326"/>
                  </a:lnTo>
                  <a:lnTo>
                    <a:pt x="5207" y="1209"/>
                  </a:lnTo>
                  <a:lnTo>
                    <a:pt x="5122" y="1093"/>
                  </a:lnTo>
                  <a:lnTo>
                    <a:pt x="5027" y="987"/>
                  </a:lnTo>
                  <a:lnTo>
                    <a:pt x="4931" y="881"/>
                  </a:lnTo>
                  <a:lnTo>
                    <a:pt x="4836" y="785"/>
                  </a:lnTo>
                  <a:lnTo>
                    <a:pt x="4730" y="690"/>
                  </a:lnTo>
                  <a:lnTo>
                    <a:pt x="4613" y="605"/>
                  </a:lnTo>
                  <a:lnTo>
                    <a:pt x="4507" y="520"/>
                  </a:lnTo>
                  <a:lnTo>
                    <a:pt x="4391" y="435"/>
                  </a:lnTo>
                  <a:lnTo>
                    <a:pt x="4263" y="361"/>
                  </a:lnTo>
                  <a:lnTo>
                    <a:pt x="4147" y="297"/>
                  </a:lnTo>
                  <a:lnTo>
                    <a:pt x="4009" y="244"/>
                  </a:lnTo>
                  <a:lnTo>
                    <a:pt x="3882" y="181"/>
                  </a:lnTo>
                  <a:lnTo>
                    <a:pt x="3744" y="138"/>
                  </a:lnTo>
                  <a:lnTo>
                    <a:pt x="3616" y="96"/>
                  </a:lnTo>
                  <a:lnTo>
                    <a:pt x="3468" y="64"/>
                  </a:lnTo>
                  <a:lnTo>
                    <a:pt x="3330" y="43"/>
                  </a:lnTo>
                  <a:lnTo>
                    <a:pt x="3182" y="22"/>
                  </a:lnTo>
                  <a:lnTo>
                    <a:pt x="3033" y="11"/>
                  </a:lnTo>
                  <a:lnTo>
                    <a:pt x="2885" y="0"/>
                  </a:lnTo>
                  <a:close/>
                </a:path>
              </a:pathLst>
            </a:custGeom>
            <a:solidFill>
              <a:srgbClr val="C56D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2993925" y="3081200"/>
              <a:ext cx="133375" cy="70550"/>
            </a:xfrm>
            <a:custGeom>
              <a:avLst/>
              <a:gdLst/>
              <a:ahLst/>
              <a:cxnLst/>
              <a:rect l="l" t="t" r="r" b="b"/>
              <a:pathLst>
                <a:path w="5335" h="2822" extrusionOk="0">
                  <a:moveTo>
                    <a:pt x="2535" y="1"/>
                  </a:moveTo>
                  <a:lnTo>
                    <a:pt x="2397" y="22"/>
                  </a:lnTo>
                  <a:lnTo>
                    <a:pt x="2259" y="33"/>
                  </a:lnTo>
                  <a:lnTo>
                    <a:pt x="2132" y="54"/>
                  </a:lnTo>
                  <a:lnTo>
                    <a:pt x="2005" y="86"/>
                  </a:lnTo>
                  <a:lnTo>
                    <a:pt x="1877" y="128"/>
                  </a:lnTo>
                  <a:lnTo>
                    <a:pt x="1750" y="170"/>
                  </a:lnTo>
                  <a:lnTo>
                    <a:pt x="1633" y="223"/>
                  </a:lnTo>
                  <a:lnTo>
                    <a:pt x="1517" y="276"/>
                  </a:lnTo>
                  <a:lnTo>
                    <a:pt x="1400" y="340"/>
                  </a:lnTo>
                  <a:lnTo>
                    <a:pt x="1284" y="404"/>
                  </a:lnTo>
                  <a:lnTo>
                    <a:pt x="1178" y="478"/>
                  </a:lnTo>
                  <a:lnTo>
                    <a:pt x="976" y="637"/>
                  </a:lnTo>
                  <a:lnTo>
                    <a:pt x="785" y="817"/>
                  </a:lnTo>
                  <a:lnTo>
                    <a:pt x="605" y="1008"/>
                  </a:lnTo>
                  <a:lnTo>
                    <a:pt x="456" y="1231"/>
                  </a:lnTo>
                  <a:lnTo>
                    <a:pt x="319" y="1453"/>
                  </a:lnTo>
                  <a:lnTo>
                    <a:pt x="266" y="1581"/>
                  </a:lnTo>
                  <a:lnTo>
                    <a:pt x="213" y="1697"/>
                  </a:lnTo>
                  <a:lnTo>
                    <a:pt x="160" y="1825"/>
                  </a:lnTo>
                  <a:lnTo>
                    <a:pt x="117" y="1952"/>
                  </a:lnTo>
                  <a:lnTo>
                    <a:pt x="85" y="2090"/>
                  </a:lnTo>
                  <a:lnTo>
                    <a:pt x="54" y="2217"/>
                  </a:lnTo>
                  <a:lnTo>
                    <a:pt x="32" y="2355"/>
                  </a:lnTo>
                  <a:lnTo>
                    <a:pt x="11" y="2493"/>
                  </a:lnTo>
                  <a:lnTo>
                    <a:pt x="1" y="2641"/>
                  </a:lnTo>
                  <a:lnTo>
                    <a:pt x="1" y="2779"/>
                  </a:lnTo>
                  <a:lnTo>
                    <a:pt x="1" y="2821"/>
                  </a:lnTo>
                  <a:lnTo>
                    <a:pt x="5334" y="2821"/>
                  </a:lnTo>
                  <a:lnTo>
                    <a:pt x="5334" y="2779"/>
                  </a:lnTo>
                  <a:lnTo>
                    <a:pt x="5334" y="2641"/>
                  </a:lnTo>
                  <a:lnTo>
                    <a:pt x="5323" y="2493"/>
                  </a:lnTo>
                  <a:lnTo>
                    <a:pt x="5302" y="2355"/>
                  </a:lnTo>
                  <a:lnTo>
                    <a:pt x="5281" y="2217"/>
                  </a:lnTo>
                  <a:lnTo>
                    <a:pt x="5249" y="2090"/>
                  </a:lnTo>
                  <a:lnTo>
                    <a:pt x="5217" y="1952"/>
                  </a:lnTo>
                  <a:lnTo>
                    <a:pt x="5175" y="1825"/>
                  </a:lnTo>
                  <a:lnTo>
                    <a:pt x="5133" y="1697"/>
                  </a:lnTo>
                  <a:lnTo>
                    <a:pt x="5080" y="1581"/>
                  </a:lnTo>
                  <a:lnTo>
                    <a:pt x="5016" y="1453"/>
                  </a:lnTo>
                  <a:lnTo>
                    <a:pt x="4878" y="1231"/>
                  </a:lnTo>
                  <a:lnTo>
                    <a:pt x="4730" y="1008"/>
                  </a:lnTo>
                  <a:lnTo>
                    <a:pt x="4560" y="817"/>
                  </a:lnTo>
                  <a:lnTo>
                    <a:pt x="4369" y="637"/>
                  </a:lnTo>
                  <a:lnTo>
                    <a:pt x="4157" y="478"/>
                  </a:lnTo>
                  <a:lnTo>
                    <a:pt x="4051" y="404"/>
                  </a:lnTo>
                  <a:lnTo>
                    <a:pt x="3945" y="340"/>
                  </a:lnTo>
                  <a:lnTo>
                    <a:pt x="3828" y="276"/>
                  </a:lnTo>
                  <a:lnTo>
                    <a:pt x="3712" y="223"/>
                  </a:lnTo>
                  <a:lnTo>
                    <a:pt x="3584" y="170"/>
                  </a:lnTo>
                  <a:lnTo>
                    <a:pt x="3468" y="128"/>
                  </a:lnTo>
                  <a:lnTo>
                    <a:pt x="3341" y="86"/>
                  </a:lnTo>
                  <a:lnTo>
                    <a:pt x="3203" y="54"/>
                  </a:lnTo>
                  <a:lnTo>
                    <a:pt x="3076" y="33"/>
                  </a:lnTo>
                  <a:lnTo>
                    <a:pt x="2938" y="22"/>
                  </a:lnTo>
                  <a:lnTo>
                    <a:pt x="28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3102075" y="3075375"/>
              <a:ext cx="144500" cy="76375"/>
            </a:xfrm>
            <a:custGeom>
              <a:avLst/>
              <a:gdLst/>
              <a:ahLst/>
              <a:cxnLst/>
              <a:rect l="l" t="t" r="r" b="b"/>
              <a:pathLst>
                <a:path w="5780" h="3055" extrusionOk="0">
                  <a:moveTo>
                    <a:pt x="2885" y="0"/>
                  </a:moveTo>
                  <a:lnTo>
                    <a:pt x="2736" y="11"/>
                  </a:lnTo>
                  <a:lnTo>
                    <a:pt x="2599" y="22"/>
                  </a:lnTo>
                  <a:lnTo>
                    <a:pt x="2450" y="43"/>
                  </a:lnTo>
                  <a:lnTo>
                    <a:pt x="2312" y="64"/>
                  </a:lnTo>
                  <a:lnTo>
                    <a:pt x="2164" y="96"/>
                  </a:lnTo>
                  <a:lnTo>
                    <a:pt x="2026" y="138"/>
                  </a:lnTo>
                  <a:lnTo>
                    <a:pt x="1899" y="181"/>
                  </a:lnTo>
                  <a:lnTo>
                    <a:pt x="1761" y="244"/>
                  </a:lnTo>
                  <a:lnTo>
                    <a:pt x="1634" y="297"/>
                  </a:lnTo>
                  <a:lnTo>
                    <a:pt x="1517" y="361"/>
                  </a:lnTo>
                  <a:lnTo>
                    <a:pt x="1390" y="435"/>
                  </a:lnTo>
                  <a:lnTo>
                    <a:pt x="1273" y="520"/>
                  </a:lnTo>
                  <a:lnTo>
                    <a:pt x="1156" y="605"/>
                  </a:lnTo>
                  <a:lnTo>
                    <a:pt x="1050" y="690"/>
                  </a:lnTo>
                  <a:lnTo>
                    <a:pt x="944" y="785"/>
                  </a:lnTo>
                  <a:lnTo>
                    <a:pt x="849" y="881"/>
                  </a:lnTo>
                  <a:lnTo>
                    <a:pt x="754" y="987"/>
                  </a:lnTo>
                  <a:lnTo>
                    <a:pt x="658" y="1093"/>
                  </a:lnTo>
                  <a:lnTo>
                    <a:pt x="573" y="1209"/>
                  </a:lnTo>
                  <a:lnTo>
                    <a:pt x="499" y="1326"/>
                  </a:lnTo>
                  <a:lnTo>
                    <a:pt x="414" y="1453"/>
                  </a:lnTo>
                  <a:lnTo>
                    <a:pt x="351" y="1580"/>
                  </a:lnTo>
                  <a:lnTo>
                    <a:pt x="287" y="1708"/>
                  </a:lnTo>
                  <a:lnTo>
                    <a:pt x="223" y="1835"/>
                  </a:lnTo>
                  <a:lnTo>
                    <a:pt x="181" y="1973"/>
                  </a:lnTo>
                  <a:lnTo>
                    <a:pt x="128" y="2121"/>
                  </a:lnTo>
                  <a:lnTo>
                    <a:pt x="96" y="2259"/>
                  </a:lnTo>
                  <a:lnTo>
                    <a:pt x="64" y="2407"/>
                  </a:lnTo>
                  <a:lnTo>
                    <a:pt x="33" y="2556"/>
                  </a:lnTo>
                  <a:lnTo>
                    <a:pt x="11" y="2704"/>
                  </a:lnTo>
                  <a:lnTo>
                    <a:pt x="1" y="2853"/>
                  </a:lnTo>
                  <a:lnTo>
                    <a:pt x="1" y="3012"/>
                  </a:lnTo>
                  <a:lnTo>
                    <a:pt x="1" y="3054"/>
                  </a:lnTo>
                  <a:lnTo>
                    <a:pt x="5780" y="3054"/>
                  </a:lnTo>
                  <a:lnTo>
                    <a:pt x="5780" y="3012"/>
                  </a:lnTo>
                  <a:lnTo>
                    <a:pt x="5780" y="2853"/>
                  </a:lnTo>
                  <a:lnTo>
                    <a:pt x="5758" y="2704"/>
                  </a:lnTo>
                  <a:lnTo>
                    <a:pt x="5748" y="2556"/>
                  </a:lnTo>
                  <a:lnTo>
                    <a:pt x="5716" y="2407"/>
                  </a:lnTo>
                  <a:lnTo>
                    <a:pt x="5684" y="2259"/>
                  </a:lnTo>
                  <a:lnTo>
                    <a:pt x="5652" y="2121"/>
                  </a:lnTo>
                  <a:lnTo>
                    <a:pt x="5599" y="1973"/>
                  </a:lnTo>
                  <a:lnTo>
                    <a:pt x="5546" y="1835"/>
                  </a:lnTo>
                  <a:lnTo>
                    <a:pt x="5493" y="1708"/>
                  </a:lnTo>
                  <a:lnTo>
                    <a:pt x="5430" y="1580"/>
                  </a:lnTo>
                  <a:lnTo>
                    <a:pt x="5355" y="1453"/>
                  </a:lnTo>
                  <a:lnTo>
                    <a:pt x="5281" y="1326"/>
                  </a:lnTo>
                  <a:lnTo>
                    <a:pt x="5207" y="1209"/>
                  </a:lnTo>
                  <a:lnTo>
                    <a:pt x="5122" y="1093"/>
                  </a:lnTo>
                  <a:lnTo>
                    <a:pt x="5027" y="987"/>
                  </a:lnTo>
                  <a:lnTo>
                    <a:pt x="4931" y="881"/>
                  </a:lnTo>
                  <a:lnTo>
                    <a:pt x="4836" y="785"/>
                  </a:lnTo>
                  <a:lnTo>
                    <a:pt x="4730" y="690"/>
                  </a:lnTo>
                  <a:lnTo>
                    <a:pt x="4613" y="605"/>
                  </a:lnTo>
                  <a:lnTo>
                    <a:pt x="4507" y="520"/>
                  </a:lnTo>
                  <a:lnTo>
                    <a:pt x="4391" y="435"/>
                  </a:lnTo>
                  <a:lnTo>
                    <a:pt x="4263" y="361"/>
                  </a:lnTo>
                  <a:lnTo>
                    <a:pt x="4147" y="297"/>
                  </a:lnTo>
                  <a:lnTo>
                    <a:pt x="4009" y="244"/>
                  </a:lnTo>
                  <a:lnTo>
                    <a:pt x="3882" y="181"/>
                  </a:lnTo>
                  <a:lnTo>
                    <a:pt x="3744" y="138"/>
                  </a:lnTo>
                  <a:lnTo>
                    <a:pt x="3616" y="96"/>
                  </a:lnTo>
                  <a:lnTo>
                    <a:pt x="3468" y="64"/>
                  </a:lnTo>
                  <a:lnTo>
                    <a:pt x="3330" y="43"/>
                  </a:lnTo>
                  <a:lnTo>
                    <a:pt x="3182" y="22"/>
                  </a:lnTo>
                  <a:lnTo>
                    <a:pt x="3033" y="11"/>
                  </a:lnTo>
                  <a:lnTo>
                    <a:pt x="28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6029925" y="4097275"/>
              <a:ext cx="133375" cy="70525"/>
            </a:xfrm>
            <a:custGeom>
              <a:avLst/>
              <a:gdLst/>
              <a:ahLst/>
              <a:cxnLst/>
              <a:rect l="l" t="t" r="r" b="b"/>
              <a:pathLst>
                <a:path w="5335" h="2821" extrusionOk="0">
                  <a:moveTo>
                    <a:pt x="2673" y="0"/>
                  </a:moveTo>
                  <a:lnTo>
                    <a:pt x="2535" y="11"/>
                  </a:lnTo>
                  <a:lnTo>
                    <a:pt x="2397" y="22"/>
                  </a:lnTo>
                  <a:lnTo>
                    <a:pt x="2259" y="32"/>
                  </a:lnTo>
                  <a:lnTo>
                    <a:pt x="2132" y="64"/>
                  </a:lnTo>
                  <a:lnTo>
                    <a:pt x="2005" y="96"/>
                  </a:lnTo>
                  <a:lnTo>
                    <a:pt x="1878" y="128"/>
                  </a:lnTo>
                  <a:lnTo>
                    <a:pt x="1750" y="170"/>
                  </a:lnTo>
                  <a:lnTo>
                    <a:pt x="1634" y="223"/>
                  </a:lnTo>
                  <a:lnTo>
                    <a:pt x="1517" y="276"/>
                  </a:lnTo>
                  <a:lnTo>
                    <a:pt x="1401" y="340"/>
                  </a:lnTo>
                  <a:lnTo>
                    <a:pt x="1284" y="403"/>
                  </a:lnTo>
                  <a:lnTo>
                    <a:pt x="1178" y="478"/>
                  </a:lnTo>
                  <a:lnTo>
                    <a:pt x="976" y="637"/>
                  </a:lnTo>
                  <a:lnTo>
                    <a:pt x="786" y="817"/>
                  </a:lnTo>
                  <a:lnTo>
                    <a:pt x="616" y="1018"/>
                  </a:lnTo>
                  <a:lnTo>
                    <a:pt x="457" y="1230"/>
                  </a:lnTo>
                  <a:lnTo>
                    <a:pt x="319" y="1453"/>
                  </a:lnTo>
                  <a:lnTo>
                    <a:pt x="266" y="1580"/>
                  </a:lnTo>
                  <a:lnTo>
                    <a:pt x="213" y="1697"/>
                  </a:lnTo>
                  <a:lnTo>
                    <a:pt x="160" y="1824"/>
                  </a:lnTo>
                  <a:lnTo>
                    <a:pt x="117" y="1951"/>
                  </a:lnTo>
                  <a:lnTo>
                    <a:pt x="86" y="2089"/>
                  </a:lnTo>
                  <a:lnTo>
                    <a:pt x="54" y="2217"/>
                  </a:lnTo>
                  <a:lnTo>
                    <a:pt x="33" y="2354"/>
                  </a:lnTo>
                  <a:lnTo>
                    <a:pt x="11" y="2492"/>
                  </a:lnTo>
                  <a:lnTo>
                    <a:pt x="1" y="2641"/>
                  </a:lnTo>
                  <a:lnTo>
                    <a:pt x="1" y="2778"/>
                  </a:lnTo>
                  <a:lnTo>
                    <a:pt x="1" y="2821"/>
                  </a:lnTo>
                  <a:lnTo>
                    <a:pt x="5334" y="2821"/>
                  </a:lnTo>
                  <a:lnTo>
                    <a:pt x="5334" y="2778"/>
                  </a:lnTo>
                  <a:lnTo>
                    <a:pt x="5334" y="2641"/>
                  </a:lnTo>
                  <a:lnTo>
                    <a:pt x="5324" y="2492"/>
                  </a:lnTo>
                  <a:lnTo>
                    <a:pt x="5303" y="2354"/>
                  </a:lnTo>
                  <a:lnTo>
                    <a:pt x="5281" y="2217"/>
                  </a:lnTo>
                  <a:lnTo>
                    <a:pt x="5250" y="2089"/>
                  </a:lnTo>
                  <a:lnTo>
                    <a:pt x="5218" y="1951"/>
                  </a:lnTo>
                  <a:lnTo>
                    <a:pt x="5175" y="1824"/>
                  </a:lnTo>
                  <a:lnTo>
                    <a:pt x="5133" y="1697"/>
                  </a:lnTo>
                  <a:lnTo>
                    <a:pt x="5080" y="1580"/>
                  </a:lnTo>
                  <a:lnTo>
                    <a:pt x="5016" y="1453"/>
                  </a:lnTo>
                  <a:lnTo>
                    <a:pt x="4878" y="1230"/>
                  </a:lnTo>
                  <a:lnTo>
                    <a:pt x="4730" y="1018"/>
                  </a:lnTo>
                  <a:lnTo>
                    <a:pt x="4560" y="817"/>
                  </a:lnTo>
                  <a:lnTo>
                    <a:pt x="4369" y="637"/>
                  </a:lnTo>
                  <a:lnTo>
                    <a:pt x="4157" y="478"/>
                  </a:lnTo>
                  <a:lnTo>
                    <a:pt x="4051" y="403"/>
                  </a:lnTo>
                  <a:lnTo>
                    <a:pt x="3945" y="340"/>
                  </a:lnTo>
                  <a:lnTo>
                    <a:pt x="3829" y="276"/>
                  </a:lnTo>
                  <a:lnTo>
                    <a:pt x="3712" y="223"/>
                  </a:lnTo>
                  <a:lnTo>
                    <a:pt x="3585" y="170"/>
                  </a:lnTo>
                  <a:lnTo>
                    <a:pt x="3468" y="128"/>
                  </a:lnTo>
                  <a:lnTo>
                    <a:pt x="3341" y="96"/>
                  </a:lnTo>
                  <a:lnTo>
                    <a:pt x="3203" y="64"/>
                  </a:lnTo>
                  <a:lnTo>
                    <a:pt x="3076" y="32"/>
                  </a:lnTo>
                  <a:lnTo>
                    <a:pt x="2938" y="22"/>
                  </a:lnTo>
                  <a:lnTo>
                    <a:pt x="2811" y="11"/>
                  </a:lnTo>
                  <a:lnTo>
                    <a:pt x="267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6138100" y="4091450"/>
              <a:ext cx="144475" cy="76350"/>
            </a:xfrm>
            <a:custGeom>
              <a:avLst/>
              <a:gdLst/>
              <a:ahLst/>
              <a:cxnLst/>
              <a:rect l="l" t="t" r="r" b="b"/>
              <a:pathLst>
                <a:path w="5779" h="3054" extrusionOk="0">
                  <a:moveTo>
                    <a:pt x="2884" y="0"/>
                  </a:moveTo>
                  <a:lnTo>
                    <a:pt x="2736" y="11"/>
                  </a:lnTo>
                  <a:lnTo>
                    <a:pt x="2598" y="21"/>
                  </a:lnTo>
                  <a:lnTo>
                    <a:pt x="2449" y="43"/>
                  </a:lnTo>
                  <a:lnTo>
                    <a:pt x="2312" y="64"/>
                  </a:lnTo>
                  <a:lnTo>
                    <a:pt x="2163" y="96"/>
                  </a:lnTo>
                  <a:lnTo>
                    <a:pt x="2036" y="138"/>
                  </a:lnTo>
                  <a:lnTo>
                    <a:pt x="1898" y="191"/>
                  </a:lnTo>
                  <a:lnTo>
                    <a:pt x="1760" y="244"/>
                  </a:lnTo>
                  <a:lnTo>
                    <a:pt x="1633" y="297"/>
                  </a:lnTo>
                  <a:lnTo>
                    <a:pt x="1516" y="371"/>
                  </a:lnTo>
                  <a:lnTo>
                    <a:pt x="1389" y="435"/>
                  </a:lnTo>
                  <a:lnTo>
                    <a:pt x="1272" y="520"/>
                  </a:lnTo>
                  <a:lnTo>
                    <a:pt x="1166" y="605"/>
                  </a:lnTo>
                  <a:lnTo>
                    <a:pt x="1050" y="689"/>
                  </a:lnTo>
                  <a:lnTo>
                    <a:pt x="944" y="785"/>
                  </a:lnTo>
                  <a:lnTo>
                    <a:pt x="848" y="880"/>
                  </a:lnTo>
                  <a:lnTo>
                    <a:pt x="753" y="986"/>
                  </a:lnTo>
                  <a:lnTo>
                    <a:pt x="657" y="1103"/>
                  </a:lnTo>
                  <a:lnTo>
                    <a:pt x="573" y="1209"/>
                  </a:lnTo>
                  <a:lnTo>
                    <a:pt x="498" y="1326"/>
                  </a:lnTo>
                  <a:lnTo>
                    <a:pt x="424" y="1453"/>
                  </a:lnTo>
                  <a:lnTo>
                    <a:pt x="350" y="1580"/>
                  </a:lnTo>
                  <a:lnTo>
                    <a:pt x="286" y="1707"/>
                  </a:lnTo>
                  <a:lnTo>
                    <a:pt x="233" y="1845"/>
                  </a:lnTo>
                  <a:lnTo>
                    <a:pt x="180" y="1972"/>
                  </a:lnTo>
                  <a:lnTo>
                    <a:pt x="127" y="2121"/>
                  </a:lnTo>
                  <a:lnTo>
                    <a:pt x="95" y="2259"/>
                  </a:lnTo>
                  <a:lnTo>
                    <a:pt x="64" y="2407"/>
                  </a:lnTo>
                  <a:lnTo>
                    <a:pt x="32" y="2556"/>
                  </a:lnTo>
                  <a:lnTo>
                    <a:pt x="21" y="2704"/>
                  </a:lnTo>
                  <a:lnTo>
                    <a:pt x="0" y="2852"/>
                  </a:lnTo>
                  <a:lnTo>
                    <a:pt x="0" y="3011"/>
                  </a:lnTo>
                  <a:lnTo>
                    <a:pt x="0" y="3054"/>
                  </a:lnTo>
                  <a:lnTo>
                    <a:pt x="5779" y="3054"/>
                  </a:lnTo>
                  <a:lnTo>
                    <a:pt x="5779" y="3011"/>
                  </a:lnTo>
                  <a:lnTo>
                    <a:pt x="5779" y="2852"/>
                  </a:lnTo>
                  <a:lnTo>
                    <a:pt x="5768" y="2704"/>
                  </a:lnTo>
                  <a:lnTo>
                    <a:pt x="5747" y="2556"/>
                  </a:lnTo>
                  <a:lnTo>
                    <a:pt x="5715" y="2407"/>
                  </a:lnTo>
                  <a:lnTo>
                    <a:pt x="5683" y="2259"/>
                  </a:lnTo>
                  <a:lnTo>
                    <a:pt x="5652" y="2121"/>
                  </a:lnTo>
                  <a:lnTo>
                    <a:pt x="5599" y="1972"/>
                  </a:lnTo>
                  <a:lnTo>
                    <a:pt x="5556" y="1845"/>
                  </a:lnTo>
                  <a:lnTo>
                    <a:pt x="5493" y="1707"/>
                  </a:lnTo>
                  <a:lnTo>
                    <a:pt x="5429" y="1580"/>
                  </a:lnTo>
                  <a:lnTo>
                    <a:pt x="5355" y="1453"/>
                  </a:lnTo>
                  <a:lnTo>
                    <a:pt x="5281" y="1326"/>
                  </a:lnTo>
                  <a:lnTo>
                    <a:pt x="5206" y="1209"/>
                  </a:lnTo>
                  <a:lnTo>
                    <a:pt x="5121" y="1103"/>
                  </a:lnTo>
                  <a:lnTo>
                    <a:pt x="5026" y="986"/>
                  </a:lnTo>
                  <a:lnTo>
                    <a:pt x="4931" y="880"/>
                  </a:lnTo>
                  <a:lnTo>
                    <a:pt x="4835" y="785"/>
                  </a:lnTo>
                  <a:lnTo>
                    <a:pt x="4729" y="689"/>
                  </a:lnTo>
                  <a:lnTo>
                    <a:pt x="4623" y="605"/>
                  </a:lnTo>
                  <a:lnTo>
                    <a:pt x="4506" y="520"/>
                  </a:lnTo>
                  <a:lnTo>
                    <a:pt x="4390" y="435"/>
                  </a:lnTo>
                  <a:lnTo>
                    <a:pt x="4263" y="371"/>
                  </a:lnTo>
                  <a:lnTo>
                    <a:pt x="4146" y="297"/>
                  </a:lnTo>
                  <a:lnTo>
                    <a:pt x="4019" y="244"/>
                  </a:lnTo>
                  <a:lnTo>
                    <a:pt x="3881" y="191"/>
                  </a:lnTo>
                  <a:lnTo>
                    <a:pt x="3754" y="138"/>
                  </a:lnTo>
                  <a:lnTo>
                    <a:pt x="3616" y="96"/>
                  </a:lnTo>
                  <a:lnTo>
                    <a:pt x="3467" y="64"/>
                  </a:lnTo>
                  <a:lnTo>
                    <a:pt x="3329" y="43"/>
                  </a:lnTo>
                  <a:lnTo>
                    <a:pt x="3181" y="21"/>
                  </a:lnTo>
                  <a:lnTo>
                    <a:pt x="3043" y="11"/>
                  </a:lnTo>
                  <a:lnTo>
                    <a:pt x="28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6836050" y="3667825"/>
              <a:ext cx="133375" cy="70550"/>
            </a:xfrm>
            <a:custGeom>
              <a:avLst/>
              <a:gdLst/>
              <a:ahLst/>
              <a:cxnLst/>
              <a:rect l="l" t="t" r="r" b="b"/>
              <a:pathLst>
                <a:path w="5335" h="2822" extrusionOk="0">
                  <a:moveTo>
                    <a:pt x="2524" y="1"/>
                  </a:moveTo>
                  <a:lnTo>
                    <a:pt x="2386" y="12"/>
                  </a:lnTo>
                  <a:lnTo>
                    <a:pt x="2259" y="33"/>
                  </a:lnTo>
                  <a:lnTo>
                    <a:pt x="2132" y="54"/>
                  </a:lnTo>
                  <a:lnTo>
                    <a:pt x="1994" y="86"/>
                  </a:lnTo>
                  <a:lnTo>
                    <a:pt x="1867" y="128"/>
                  </a:lnTo>
                  <a:lnTo>
                    <a:pt x="1750" y="171"/>
                  </a:lnTo>
                  <a:lnTo>
                    <a:pt x="1623" y="213"/>
                  </a:lnTo>
                  <a:lnTo>
                    <a:pt x="1506" y="277"/>
                  </a:lnTo>
                  <a:lnTo>
                    <a:pt x="1390" y="330"/>
                  </a:lnTo>
                  <a:lnTo>
                    <a:pt x="1284" y="404"/>
                  </a:lnTo>
                  <a:lnTo>
                    <a:pt x="1178" y="478"/>
                  </a:lnTo>
                  <a:lnTo>
                    <a:pt x="966" y="637"/>
                  </a:lnTo>
                  <a:lnTo>
                    <a:pt x="775" y="817"/>
                  </a:lnTo>
                  <a:lnTo>
                    <a:pt x="605" y="1008"/>
                  </a:lnTo>
                  <a:lnTo>
                    <a:pt x="457" y="1220"/>
                  </a:lnTo>
                  <a:lnTo>
                    <a:pt x="319" y="1454"/>
                  </a:lnTo>
                  <a:lnTo>
                    <a:pt x="255" y="1570"/>
                  </a:lnTo>
                  <a:lnTo>
                    <a:pt x="202" y="1698"/>
                  </a:lnTo>
                  <a:lnTo>
                    <a:pt x="160" y="1825"/>
                  </a:lnTo>
                  <a:lnTo>
                    <a:pt x="117" y="1952"/>
                  </a:lnTo>
                  <a:lnTo>
                    <a:pt x="86" y="2079"/>
                  </a:lnTo>
                  <a:lnTo>
                    <a:pt x="54" y="2217"/>
                  </a:lnTo>
                  <a:lnTo>
                    <a:pt x="22" y="2355"/>
                  </a:lnTo>
                  <a:lnTo>
                    <a:pt x="11" y="2493"/>
                  </a:lnTo>
                  <a:lnTo>
                    <a:pt x="1" y="2631"/>
                  </a:lnTo>
                  <a:lnTo>
                    <a:pt x="1" y="2779"/>
                  </a:lnTo>
                  <a:lnTo>
                    <a:pt x="1" y="2821"/>
                  </a:lnTo>
                  <a:lnTo>
                    <a:pt x="5334" y="2821"/>
                  </a:lnTo>
                  <a:lnTo>
                    <a:pt x="5334" y="2779"/>
                  </a:lnTo>
                  <a:lnTo>
                    <a:pt x="5334" y="2631"/>
                  </a:lnTo>
                  <a:lnTo>
                    <a:pt x="5324" y="2493"/>
                  </a:lnTo>
                  <a:lnTo>
                    <a:pt x="5302" y="2355"/>
                  </a:lnTo>
                  <a:lnTo>
                    <a:pt x="5281" y="2217"/>
                  </a:lnTo>
                  <a:lnTo>
                    <a:pt x="5249" y="2079"/>
                  </a:lnTo>
                  <a:lnTo>
                    <a:pt x="5218" y="1952"/>
                  </a:lnTo>
                  <a:lnTo>
                    <a:pt x="5175" y="1825"/>
                  </a:lnTo>
                  <a:lnTo>
                    <a:pt x="5122" y="1698"/>
                  </a:lnTo>
                  <a:lnTo>
                    <a:pt x="5069" y="1570"/>
                  </a:lnTo>
                  <a:lnTo>
                    <a:pt x="5016" y="1454"/>
                  </a:lnTo>
                  <a:lnTo>
                    <a:pt x="4878" y="1220"/>
                  </a:lnTo>
                  <a:lnTo>
                    <a:pt x="4719" y="1008"/>
                  </a:lnTo>
                  <a:lnTo>
                    <a:pt x="4550" y="817"/>
                  </a:lnTo>
                  <a:lnTo>
                    <a:pt x="4359" y="637"/>
                  </a:lnTo>
                  <a:lnTo>
                    <a:pt x="4157" y="478"/>
                  </a:lnTo>
                  <a:lnTo>
                    <a:pt x="4051" y="404"/>
                  </a:lnTo>
                  <a:lnTo>
                    <a:pt x="3935" y="330"/>
                  </a:lnTo>
                  <a:lnTo>
                    <a:pt x="3818" y="277"/>
                  </a:lnTo>
                  <a:lnTo>
                    <a:pt x="3701" y="213"/>
                  </a:lnTo>
                  <a:lnTo>
                    <a:pt x="3585" y="171"/>
                  </a:lnTo>
                  <a:lnTo>
                    <a:pt x="3457" y="128"/>
                  </a:lnTo>
                  <a:lnTo>
                    <a:pt x="3330" y="86"/>
                  </a:lnTo>
                  <a:lnTo>
                    <a:pt x="3203" y="54"/>
                  </a:lnTo>
                  <a:lnTo>
                    <a:pt x="3076" y="33"/>
                  </a:lnTo>
                  <a:lnTo>
                    <a:pt x="2938" y="12"/>
                  </a:lnTo>
                  <a:lnTo>
                    <a:pt x="28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6944200" y="3662000"/>
              <a:ext cx="144250" cy="76375"/>
            </a:xfrm>
            <a:custGeom>
              <a:avLst/>
              <a:gdLst/>
              <a:ahLst/>
              <a:cxnLst/>
              <a:rect l="l" t="t" r="r" b="b"/>
              <a:pathLst>
                <a:path w="5770" h="3055" extrusionOk="0">
                  <a:moveTo>
                    <a:pt x="2737" y="1"/>
                  </a:moveTo>
                  <a:lnTo>
                    <a:pt x="2588" y="11"/>
                  </a:lnTo>
                  <a:lnTo>
                    <a:pt x="2450" y="33"/>
                  </a:lnTo>
                  <a:lnTo>
                    <a:pt x="2302" y="64"/>
                  </a:lnTo>
                  <a:lnTo>
                    <a:pt x="2164" y="96"/>
                  </a:lnTo>
                  <a:lnTo>
                    <a:pt x="2026" y="139"/>
                  </a:lnTo>
                  <a:lnTo>
                    <a:pt x="1888" y="181"/>
                  </a:lnTo>
                  <a:lnTo>
                    <a:pt x="1761" y="234"/>
                  </a:lnTo>
                  <a:lnTo>
                    <a:pt x="1634" y="298"/>
                  </a:lnTo>
                  <a:lnTo>
                    <a:pt x="1507" y="361"/>
                  </a:lnTo>
                  <a:lnTo>
                    <a:pt x="1390" y="435"/>
                  </a:lnTo>
                  <a:lnTo>
                    <a:pt x="1273" y="510"/>
                  </a:lnTo>
                  <a:lnTo>
                    <a:pt x="1157" y="594"/>
                  </a:lnTo>
                  <a:lnTo>
                    <a:pt x="1051" y="690"/>
                  </a:lnTo>
                  <a:lnTo>
                    <a:pt x="945" y="785"/>
                  </a:lnTo>
                  <a:lnTo>
                    <a:pt x="839" y="881"/>
                  </a:lnTo>
                  <a:lnTo>
                    <a:pt x="743" y="987"/>
                  </a:lnTo>
                  <a:lnTo>
                    <a:pt x="658" y="1093"/>
                  </a:lnTo>
                  <a:lnTo>
                    <a:pt x="573" y="1209"/>
                  </a:lnTo>
                  <a:lnTo>
                    <a:pt x="489" y="1326"/>
                  </a:lnTo>
                  <a:lnTo>
                    <a:pt x="414" y="1443"/>
                  </a:lnTo>
                  <a:lnTo>
                    <a:pt x="351" y="1570"/>
                  </a:lnTo>
                  <a:lnTo>
                    <a:pt x="277" y="1708"/>
                  </a:lnTo>
                  <a:lnTo>
                    <a:pt x="224" y="1835"/>
                  </a:lnTo>
                  <a:lnTo>
                    <a:pt x="171" y="1973"/>
                  </a:lnTo>
                  <a:lnTo>
                    <a:pt x="128" y="2111"/>
                  </a:lnTo>
                  <a:lnTo>
                    <a:pt x="86" y="2259"/>
                  </a:lnTo>
                  <a:lnTo>
                    <a:pt x="54" y="2397"/>
                  </a:lnTo>
                  <a:lnTo>
                    <a:pt x="33" y="2546"/>
                  </a:lnTo>
                  <a:lnTo>
                    <a:pt x="11" y="2705"/>
                  </a:lnTo>
                  <a:lnTo>
                    <a:pt x="1" y="2853"/>
                  </a:lnTo>
                  <a:lnTo>
                    <a:pt x="1" y="3012"/>
                  </a:lnTo>
                  <a:lnTo>
                    <a:pt x="1" y="3054"/>
                  </a:lnTo>
                  <a:lnTo>
                    <a:pt x="5769" y="3054"/>
                  </a:lnTo>
                  <a:lnTo>
                    <a:pt x="5769" y="3012"/>
                  </a:lnTo>
                  <a:lnTo>
                    <a:pt x="5769" y="2853"/>
                  </a:lnTo>
                  <a:lnTo>
                    <a:pt x="5758" y="2705"/>
                  </a:lnTo>
                  <a:lnTo>
                    <a:pt x="5737" y="2546"/>
                  </a:lnTo>
                  <a:lnTo>
                    <a:pt x="5716" y="2397"/>
                  </a:lnTo>
                  <a:lnTo>
                    <a:pt x="5684" y="2259"/>
                  </a:lnTo>
                  <a:lnTo>
                    <a:pt x="5642" y="2111"/>
                  </a:lnTo>
                  <a:lnTo>
                    <a:pt x="5599" y="1973"/>
                  </a:lnTo>
                  <a:lnTo>
                    <a:pt x="5546" y="1835"/>
                  </a:lnTo>
                  <a:lnTo>
                    <a:pt x="5493" y="1708"/>
                  </a:lnTo>
                  <a:lnTo>
                    <a:pt x="5430" y="1570"/>
                  </a:lnTo>
                  <a:lnTo>
                    <a:pt x="5356" y="1443"/>
                  </a:lnTo>
                  <a:lnTo>
                    <a:pt x="5281" y="1326"/>
                  </a:lnTo>
                  <a:lnTo>
                    <a:pt x="5197" y="1209"/>
                  </a:lnTo>
                  <a:lnTo>
                    <a:pt x="5112" y="1093"/>
                  </a:lnTo>
                  <a:lnTo>
                    <a:pt x="5027" y="987"/>
                  </a:lnTo>
                  <a:lnTo>
                    <a:pt x="4931" y="881"/>
                  </a:lnTo>
                  <a:lnTo>
                    <a:pt x="4825" y="785"/>
                  </a:lnTo>
                  <a:lnTo>
                    <a:pt x="4719" y="690"/>
                  </a:lnTo>
                  <a:lnTo>
                    <a:pt x="4613" y="594"/>
                  </a:lnTo>
                  <a:lnTo>
                    <a:pt x="4497" y="510"/>
                  </a:lnTo>
                  <a:lnTo>
                    <a:pt x="4380" y="435"/>
                  </a:lnTo>
                  <a:lnTo>
                    <a:pt x="4263" y="361"/>
                  </a:lnTo>
                  <a:lnTo>
                    <a:pt x="4136" y="298"/>
                  </a:lnTo>
                  <a:lnTo>
                    <a:pt x="4009" y="234"/>
                  </a:lnTo>
                  <a:lnTo>
                    <a:pt x="3882" y="181"/>
                  </a:lnTo>
                  <a:lnTo>
                    <a:pt x="3744" y="139"/>
                  </a:lnTo>
                  <a:lnTo>
                    <a:pt x="3606" y="96"/>
                  </a:lnTo>
                  <a:lnTo>
                    <a:pt x="3468" y="64"/>
                  </a:lnTo>
                  <a:lnTo>
                    <a:pt x="3330" y="33"/>
                  </a:lnTo>
                  <a:lnTo>
                    <a:pt x="3182" y="11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4882125" y="4033125"/>
              <a:ext cx="133350" cy="70525"/>
            </a:xfrm>
            <a:custGeom>
              <a:avLst/>
              <a:gdLst/>
              <a:ahLst/>
              <a:cxnLst/>
              <a:rect l="l" t="t" r="r" b="b"/>
              <a:pathLst>
                <a:path w="5334" h="2821" extrusionOk="0">
                  <a:moveTo>
                    <a:pt x="2672" y="0"/>
                  </a:moveTo>
                  <a:lnTo>
                    <a:pt x="2535" y="11"/>
                  </a:lnTo>
                  <a:lnTo>
                    <a:pt x="2397" y="22"/>
                  </a:lnTo>
                  <a:lnTo>
                    <a:pt x="2259" y="32"/>
                  </a:lnTo>
                  <a:lnTo>
                    <a:pt x="2132" y="64"/>
                  </a:lnTo>
                  <a:lnTo>
                    <a:pt x="2004" y="96"/>
                  </a:lnTo>
                  <a:lnTo>
                    <a:pt x="1877" y="128"/>
                  </a:lnTo>
                  <a:lnTo>
                    <a:pt x="1750" y="170"/>
                  </a:lnTo>
                  <a:lnTo>
                    <a:pt x="1633" y="223"/>
                  </a:lnTo>
                  <a:lnTo>
                    <a:pt x="1517" y="276"/>
                  </a:lnTo>
                  <a:lnTo>
                    <a:pt x="1400" y="340"/>
                  </a:lnTo>
                  <a:lnTo>
                    <a:pt x="1283" y="403"/>
                  </a:lnTo>
                  <a:lnTo>
                    <a:pt x="1177" y="478"/>
                  </a:lnTo>
                  <a:lnTo>
                    <a:pt x="976" y="637"/>
                  </a:lnTo>
                  <a:lnTo>
                    <a:pt x="785" y="817"/>
                  </a:lnTo>
                  <a:lnTo>
                    <a:pt x="615" y="1018"/>
                  </a:lnTo>
                  <a:lnTo>
                    <a:pt x="456" y="1230"/>
                  </a:lnTo>
                  <a:lnTo>
                    <a:pt x="318" y="1453"/>
                  </a:lnTo>
                  <a:lnTo>
                    <a:pt x="265" y="1580"/>
                  </a:lnTo>
                  <a:lnTo>
                    <a:pt x="212" y="1697"/>
                  </a:lnTo>
                  <a:lnTo>
                    <a:pt x="159" y="1824"/>
                  </a:lnTo>
                  <a:lnTo>
                    <a:pt x="117" y="1951"/>
                  </a:lnTo>
                  <a:lnTo>
                    <a:pt x="85" y="2089"/>
                  </a:lnTo>
                  <a:lnTo>
                    <a:pt x="53" y="2227"/>
                  </a:lnTo>
                  <a:lnTo>
                    <a:pt x="32" y="2354"/>
                  </a:lnTo>
                  <a:lnTo>
                    <a:pt x="11" y="2503"/>
                  </a:lnTo>
                  <a:lnTo>
                    <a:pt x="0" y="2641"/>
                  </a:lnTo>
                  <a:lnTo>
                    <a:pt x="0" y="2778"/>
                  </a:lnTo>
                  <a:lnTo>
                    <a:pt x="0" y="2821"/>
                  </a:lnTo>
                  <a:lnTo>
                    <a:pt x="5334" y="2821"/>
                  </a:lnTo>
                  <a:lnTo>
                    <a:pt x="5334" y="2778"/>
                  </a:lnTo>
                  <a:lnTo>
                    <a:pt x="5334" y="2641"/>
                  </a:lnTo>
                  <a:lnTo>
                    <a:pt x="5323" y="2503"/>
                  </a:lnTo>
                  <a:lnTo>
                    <a:pt x="5302" y="2354"/>
                  </a:lnTo>
                  <a:lnTo>
                    <a:pt x="5281" y="2227"/>
                  </a:lnTo>
                  <a:lnTo>
                    <a:pt x="5249" y="2089"/>
                  </a:lnTo>
                  <a:lnTo>
                    <a:pt x="5217" y="1951"/>
                  </a:lnTo>
                  <a:lnTo>
                    <a:pt x="5175" y="1824"/>
                  </a:lnTo>
                  <a:lnTo>
                    <a:pt x="5132" y="1697"/>
                  </a:lnTo>
                  <a:lnTo>
                    <a:pt x="5079" y="1580"/>
                  </a:lnTo>
                  <a:lnTo>
                    <a:pt x="5016" y="1453"/>
                  </a:lnTo>
                  <a:lnTo>
                    <a:pt x="4878" y="1230"/>
                  </a:lnTo>
                  <a:lnTo>
                    <a:pt x="4729" y="1018"/>
                  </a:lnTo>
                  <a:lnTo>
                    <a:pt x="4560" y="817"/>
                  </a:lnTo>
                  <a:lnTo>
                    <a:pt x="4369" y="637"/>
                  </a:lnTo>
                  <a:lnTo>
                    <a:pt x="4157" y="478"/>
                  </a:lnTo>
                  <a:lnTo>
                    <a:pt x="4051" y="403"/>
                  </a:lnTo>
                  <a:lnTo>
                    <a:pt x="3945" y="340"/>
                  </a:lnTo>
                  <a:lnTo>
                    <a:pt x="3828" y="276"/>
                  </a:lnTo>
                  <a:lnTo>
                    <a:pt x="3711" y="223"/>
                  </a:lnTo>
                  <a:lnTo>
                    <a:pt x="3584" y="170"/>
                  </a:lnTo>
                  <a:lnTo>
                    <a:pt x="3468" y="128"/>
                  </a:lnTo>
                  <a:lnTo>
                    <a:pt x="3340" y="96"/>
                  </a:lnTo>
                  <a:lnTo>
                    <a:pt x="3203" y="64"/>
                  </a:lnTo>
                  <a:lnTo>
                    <a:pt x="3075" y="32"/>
                  </a:lnTo>
                  <a:lnTo>
                    <a:pt x="2937" y="22"/>
                  </a:lnTo>
                  <a:lnTo>
                    <a:pt x="2810" y="11"/>
                  </a:lnTo>
                  <a:lnTo>
                    <a:pt x="26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4990275" y="4027300"/>
              <a:ext cx="144500" cy="76350"/>
            </a:xfrm>
            <a:custGeom>
              <a:avLst/>
              <a:gdLst/>
              <a:ahLst/>
              <a:cxnLst/>
              <a:rect l="l" t="t" r="r" b="b"/>
              <a:pathLst>
                <a:path w="5780" h="3054" extrusionOk="0">
                  <a:moveTo>
                    <a:pt x="2895" y="0"/>
                  </a:moveTo>
                  <a:lnTo>
                    <a:pt x="2747" y="11"/>
                  </a:lnTo>
                  <a:lnTo>
                    <a:pt x="2598" y="21"/>
                  </a:lnTo>
                  <a:lnTo>
                    <a:pt x="2450" y="43"/>
                  </a:lnTo>
                  <a:lnTo>
                    <a:pt x="2312" y="64"/>
                  </a:lnTo>
                  <a:lnTo>
                    <a:pt x="2164" y="96"/>
                  </a:lnTo>
                  <a:lnTo>
                    <a:pt x="2036" y="138"/>
                  </a:lnTo>
                  <a:lnTo>
                    <a:pt x="1898" y="191"/>
                  </a:lnTo>
                  <a:lnTo>
                    <a:pt x="1761" y="244"/>
                  </a:lnTo>
                  <a:lnTo>
                    <a:pt x="1633" y="297"/>
                  </a:lnTo>
                  <a:lnTo>
                    <a:pt x="1517" y="371"/>
                  </a:lnTo>
                  <a:lnTo>
                    <a:pt x="1390" y="445"/>
                  </a:lnTo>
                  <a:lnTo>
                    <a:pt x="1273" y="520"/>
                  </a:lnTo>
                  <a:lnTo>
                    <a:pt x="1167" y="605"/>
                  </a:lnTo>
                  <a:lnTo>
                    <a:pt x="1050" y="689"/>
                  </a:lnTo>
                  <a:lnTo>
                    <a:pt x="944" y="785"/>
                  </a:lnTo>
                  <a:lnTo>
                    <a:pt x="849" y="891"/>
                  </a:lnTo>
                  <a:lnTo>
                    <a:pt x="753" y="986"/>
                  </a:lnTo>
                  <a:lnTo>
                    <a:pt x="658" y="1103"/>
                  </a:lnTo>
                  <a:lnTo>
                    <a:pt x="573" y="1209"/>
                  </a:lnTo>
                  <a:lnTo>
                    <a:pt x="499" y="1336"/>
                  </a:lnTo>
                  <a:lnTo>
                    <a:pt x="425" y="1453"/>
                  </a:lnTo>
                  <a:lnTo>
                    <a:pt x="350" y="1580"/>
                  </a:lnTo>
                  <a:lnTo>
                    <a:pt x="287" y="1707"/>
                  </a:lnTo>
                  <a:lnTo>
                    <a:pt x="234" y="1845"/>
                  </a:lnTo>
                  <a:lnTo>
                    <a:pt x="181" y="1983"/>
                  </a:lnTo>
                  <a:lnTo>
                    <a:pt x="128" y="2121"/>
                  </a:lnTo>
                  <a:lnTo>
                    <a:pt x="96" y="2259"/>
                  </a:lnTo>
                  <a:lnTo>
                    <a:pt x="64" y="2407"/>
                  </a:lnTo>
                  <a:lnTo>
                    <a:pt x="32" y="2556"/>
                  </a:lnTo>
                  <a:lnTo>
                    <a:pt x="22" y="2704"/>
                  </a:lnTo>
                  <a:lnTo>
                    <a:pt x="0" y="2852"/>
                  </a:lnTo>
                  <a:lnTo>
                    <a:pt x="0" y="3011"/>
                  </a:lnTo>
                  <a:lnTo>
                    <a:pt x="0" y="3054"/>
                  </a:lnTo>
                  <a:lnTo>
                    <a:pt x="5779" y="3054"/>
                  </a:lnTo>
                  <a:lnTo>
                    <a:pt x="5779" y="3011"/>
                  </a:lnTo>
                  <a:lnTo>
                    <a:pt x="5779" y="2852"/>
                  </a:lnTo>
                  <a:lnTo>
                    <a:pt x="5769" y="2704"/>
                  </a:lnTo>
                  <a:lnTo>
                    <a:pt x="5747" y="2556"/>
                  </a:lnTo>
                  <a:lnTo>
                    <a:pt x="5716" y="2407"/>
                  </a:lnTo>
                  <a:lnTo>
                    <a:pt x="5684" y="2259"/>
                  </a:lnTo>
                  <a:lnTo>
                    <a:pt x="5652" y="2121"/>
                  </a:lnTo>
                  <a:lnTo>
                    <a:pt x="5599" y="1983"/>
                  </a:lnTo>
                  <a:lnTo>
                    <a:pt x="5557" y="1845"/>
                  </a:lnTo>
                  <a:lnTo>
                    <a:pt x="5493" y="1707"/>
                  </a:lnTo>
                  <a:lnTo>
                    <a:pt x="5429" y="1580"/>
                  </a:lnTo>
                  <a:lnTo>
                    <a:pt x="5355" y="1453"/>
                  </a:lnTo>
                  <a:lnTo>
                    <a:pt x="5281" y="1336"/>
                  </a:lnTo>
                  <a:lnTo>
                    <a:pt x="5207" y="1209"/>
                  </a:lnTo>
                  <a:lnTo>
                    <a:pt x="5122" y="1103"/>
                  </a:lnTo>
                  <a:lnTo>
                    <a:pt x="5026" y="986"/>
                  </a:lnTo>
                  <a:lnTo>
                    <a:pt x="4931" y="891"/>
                  </a:lnTo>
                  <a:lnTo>
                    <a:pt x="4836" y="785"/>
                  </a:lnTo>
                  <a:lnTo>
                    <a:pt x="4730" y="689"/>
                  </a:lnTo>
                  <a:lnTo>
                    <a:pt x="4624" y="605"/>
                  </a:lnTo>
                  <a:lnTo>
                    <a:pt x="4507" y="520"/>
                  </a:lnTo>
                  <a:lnTo>
                    <a:pt x="4390" y="445"/>
                  </a:lnTo>
                  <a:lnTo>
                    <a:pt x="4263" y="371"/>
                  </a:lnTo>
                  <a:lnTo>
                    <a:pt x="4146" y="297"/>
                  </a:lnTo>
                  <a:lnTo>
                    <a:pt x="4019" y="244"/>
                  </a:lnTo>
                  <a:lnTo>
                    <a:pt x="3881" y="191"/>
                  </a:lnTo>
                  <a:lnTo>
                    <a:pt x="3754" y="138"/>
                  </a:lnTo>
                  <a:lnTo>
                    <a:pt x="3616" y="96"/>
                  </a:lnTo>
                  <a:lnTo>
                    <a:pt x="3468" y="64"/>
                  </a:lnTo>
                  <a:lnTo>
                    <a:pt x="3330" y="43"/>
                  </a:lnTo>
                  <a:lnTo>
                    <a:pt x="3181" y="21"/>
                  </a:lnTo>
                  <a:lnTo>
                    <a:pt x="3044" y="11"/>
                  </a:lnTo>
                  <a:lnTo>
                    <a:pt x="28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60017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 problem</a:t>
            </a:r>
            <a:endParaRPr/>
          </a:p>
        </p:txBody>
      </p:sp>
      <p:grpSp>
        <p:nvGrpSpPr>
          <p:cNvPr id="105" name="Google Shape;105;p16"/>
          <p:cNvGrpSpPr/>
          <p:nvPr/>
        </p:nvGrpSpPr>
        <p:grpSpPr>
          <a:xfrm>
            <a:off x="457198" y="1106312"/>
            <a:ext cx="4406128" cy="3621942"/>
            <a:chOff x="4572000" y="1346011"/>
            <a:chExt cx="4114800" cy="3382464"/>
          </a:xfrm>
        </p:grpSpPr>
        <p:sp>
          <p:nvSpPr>
            <p:cNvPr id="106" name="Google Shape;106;p16"/>
            <p:cNvSpPr/>
            <p:nvPr/>
          </p:nvSpPr>
          <p:spPr>
            <a:xfrm>
              <a:off x="5149459" y="1494695"/>
              <a:ext cx="1596594" cy="1596922"/>
            </a:xfrm>
            <a:custGeom>
              <a:avLst/>
              <a:gdLst/>
              <a:ahLst/>
              <a:cxnLst/>
              <a:rect l="l" t="t" r="r" b="b"/>
              <a:pathLst>
                <a:path w="126188" h="126189" extrusionOk="0">
                  <a:moveTo>
                    <a:pt x="62722" y="1"/>
                  </a:moveTo>
                  <a:lnTo>
                    <a:pt x="62379" y="29"/>
                  </a:lnTo>
                  <a:lnTo>
                    <a:pt x="62008" y="87"/>
                  </a:lnTo>
                  <a:lnTo>
                    <a:pt x="61665" y="144"/>
                  </a:lnTo>
                  <a:lnTo>
                    <a:pt x="61293" y="230"/>
                  </a:lnTo>
                  <a:lnTo>
                    <a:pt x="60950" y="315"/>
                  </a:lnTo>
                  <a:lnTo>
                    <a:pt x="60607" y="430"/>
                  </a:lnTo>
                  <a:lnTo>
                    <a:pt x="60264" y="544"/>
                  </a:lnTo>
                  <a:lnTo>
                    <a:pt x="59921" y="687"/>
                  </a:lnTo>
                  <a:lnTo>
                    <a:pt x="59606" y="859"/>
                  </a:lnTo>
                  <a:lnTo>
                    <a:pt x="59263" y="1059"/>
                  </a:lnTo>
                  <a:lnTo>
                    <a:pt x="58949" y="1230"/>
                  </a:lnTo>
                  <a:lnTo>
                    <a:pt x="58634" y="1459"/>
                  </a:lnTo>
                  <a:lnTo>
                    <a:pt x="58348" y="1688"/>
                  </a:lnTo>
                  <a:lnTo>
                    <a:pt x="58063" y="1945"/>
                  </a:lnTo>
                  <a:lnTo>
                    <a:pt x="57777" y="2202"/>
                  </a:lnTo>
                  <a:lnTo>
                    <a:pt x="2202" y="57806"/>
                  </a:lnTo>
                  <a:lnTo>
                    <a:pt x="1916" y="58063"/>
                  </a:lnTo>
                  <a:lnTo>
                    <a:pt x="1687" y="58349"/>
                  </a:lnTo>
                  <a:lnTo>
                    <a:pt x="1430" y="58663"/>
                  </a:lnTo>
                  <a:lnTo>
                    <a:pt x="1230" y="58978"/>
                  </a:lnTo>
                  <a:lnTo>
                    <a:pt x="1030" y="59292"/>
                  </a:lnTo>
                  <a:lnTo>
                    <a:pt x="858" y="59607"/>
                  </a:lnTo>
                  <a:lnTo>
                    <a:pt x="687" y="59950"/>
                  </a:lnTo>
                  <a:lnTo>
                    <a:pt x="544" y="60264"/>
                  </a:lnTo>
                  <a:lnTo>
                    <a:pt x="401" y="60607"/>
                  </a:lnTo>
                  <a:lnTo>
                    <a:pt x="315" y="60950"/>
                  </a:lnTo>
                  <a:lnTo>
                    <a:pt x="201" y="61322"/>
                  </a:lnTo>
                  <a:lnTo>
                    <a:pt x="143" y="61665"/>
                  </a:lnTo>
                  <a:lnTo>
                    <a:pt x="58" y="62037"/>
                  </a:lnTo>
                  <a:lnTo>
                    <a:pt x="29" y="62380"/>
                  </a:lnTo>
                  <a:lnTo>
                    <a:pt x="1" y="62752"/>
                  </a:lnTo>
                  <a:lnTo>
                    <a:pt x="1" y="63095"/>
                  </a:lnTo>
                  <a:lnTo>
                    <a:pt x="1" y="63466"/>
                  </a:lnTo>
                  <a:lnTo>
                    <a:pt x="29" y="63809"/>
                  </a:lnTo>
                  <a:lnTo>
                    <a:pt x="58" y="64181"/>
                  </a:lnTo>
                  <a:lnTo>
                    <a:pt x="143" y="64524"/>
                  </a:lnTo>
                  <a:lnTo>
                    <a:pt x="201" y="64896"/>
                  </a:lnTo>
                  <a:lnTo>
                    <a:pt x="315" y="65239"/>
                  </a:lnTo>
                  <a:lnTo>
                    <a:pt x="401" y="65582"/>
                  </a:lnTo>
                  <a:lnTo>
                    <a:pt x="544" y="65925"/>
                  </a:lnTo>
                  <a:lnTo>
                    <a:pt x="687" y="66268"/>
                  </a:lnTo>
                  <a:lnTo>
                    <a:pt x="858" y="66582"/>
                  </a:lnTo>
                  <a:lnTo>
                    <a:pt x="1030" y="66925"/>
                  </a:lnTo>
                  <a:lnTo>
                    <a:pt x="1230" y="67240"/>
                  </a:lnTo>
                  <a:lnTo>
                    <a:pt x="1430" y="67526"/>
                  </a:lnTo>
                  <a:lnTo>
                    <a:pt x="1687" y="67840"/>
                  </a:lnTo>
                  <a:lnTo>
                    <a:pt x="1916" y="68126"/>
                  </a:lnTo>
                  <a:lnTo>
                    <a:pt x="2202" y="68412"/>
                  </a:lnTo>
                  <a:lnTo>
                    <a:pt x="57777" y="123987"/>
                  </a:lnTo>
                  <a:lnTo>
                    <a:pt x="58063" y="124273"/>
                  </a:lnTo>
                  <a:lnTo>
                    <a:pt x="58348" y="124502"/>
                  </a:lnTo>
                  <a:lnTo>
                    <a:pt x="58634" y="124730"/>
                  </a:lnTo>
                  <a:lnTo>
                    <a:pt x="58949" y="124959"/>
                  </a:lnTo>
                  <a:lnTo>
                    <a:pt x="59263" y="125159"/>
                  </a:lnTo>
                  <a:lnTo>
                    <a:pt x="59606" y="125331"/>
                  </a:lnTo>
                  <a:lnTo>
                    <a:pt x="59921" y="125502"/>
                  </a:lnTo>
                  <a:lnTo>
                    <a:pt x="60264" y="125645"/>
                  </a:lnTo>
                  <a:lnTo>
                    <a:pt x="60607" y="125788"/>
                  </a:lnTo>
                  <a:lnTo>
                    <a:pt x="60950" y="125874"/>
                  </a:lnTo>
                  <a:lnTo>
                    <a:pt x="61293" y="125988"/>
                  </a:lnTo>
                  <a:lnTo>
                    <a:pt x="61665" y="126045"/>
                  </a:lnTo>
                  <a:lnTo>
                    <a:pt x="62008" y="126131"/>
                  </a:lnTo>
                  <a:lnTo>
                    <a:pt x="62379" y="126160"/>
                  </a:lnTo>
                  <a:lnTo>
                    <a:pt x="62722" y="126188"/>
                  </a:lnTo>
                  <a:lnTo>
                    <a:pt x="63437" y="126188"/>
                  </a:lnTo>
                  <a:lnTo>
                    <a:pt x="63809" y="126160"/>
                  </a:lnTo>
                  <a:lnTo>
                    <a:pt x="64152" y="126131"/>
                  </a:lnTo>
                  <a:lnTo>
                    <a:pt x="64523" y="126045"/>
                  </a:lnTo>
                  <a:lnTo>
                    <a:pt x="64866" y="125988"/>
                  </a:lnTo>
                  <a:lnTo>
                    <a:pt x="65238" y="125874"/>
                  </a:lnTo>
                  <a:lnTo>
                    <a:pt x="65581" y="125788"/>
                  </a:lnTo>
                  <a:lnTo>
                    <a:pt x="65924" y="125645"/>
                  </a:lnTo>
                  <a:lnTo>
                    <a:pt x="66239" y="125502"/>
                  </a:lnTo>
                  <a:lnTo>
                    <a:pt x="66582" y="125331"/>
                  </a:lnTo>
                  <a:lnTo>
                    <a:pt x="66896" y="125159"/>
                  </a:lnTo>
                  <a:lnTo>
                    <a:pt x="67211" y="124959"/>
                  </a:lnTo>
                  <a:lnTo>
                    <a:pt x="67525" y="124730"/>
                  </a:lnTo>
                  <a:lnTo>
                    <a:pt x="67840" y="124502"/>
                  </a:lnTo>
                  <a:lnTo>
                    <a:pt x="68125" y="124273"/>
                  </a:lnTo>
                  <a:lnTo>
                    <a:pt x="68383" y="123987"/>
                  </a:lnTo>
                  <a:lnTo>
                    <a:pt x="123986" y="68412"/>
                  </a:lnTo>
                  <a:lnTo>
                    <a:pt x="124244" y="68126"/>
                  </a:lnTo>
                  <a:lnTo>
                    <a:pt x="124501" y="67840"/>
                  </a:lnTo>
                  <a:lnTo>
                    <a:pt x="124730" y="67526"/>
                  </a:lnTo>
                  <a:lnTo>
                    <a:pt x="124958" y="67240"/>
                  </a:lnTo>
                  <a:lnTo>
                    <a:pt x="125130" y="66925"/>
                  </a:lnTo>
                  <a:lnTo>
                    <a:pt x="125330" y="66582"/>
                  </a:lnTo>
                  <a:lnTo>
                    <a:pt x="125473" y="66268"/>
                  </a:lnTo>
                  <a:lnTo>
                    <a:pt x="125644" y="65925"/>
                  </a:lnTo>
                  <a:lnTo>
                    <a:pt x="125759" y="65582"/>
                  </a:lnTo>
                  <a:lnTo>
                    <a:pt x="125873" y="65239"/>
                  </a:lnTo>
                  <a:lnTo>
                    <a:pt x="125959" y="64896"/>
                  </a:lnTo>
                  <a:lnTo>
                    <a:pt x="126045" y="64524"/>
                  </a:lnTo>
                  <a:lnTo>
                    <a:pt x="126102" y="64181"/>
                  </a:lnTo>
                  <a:lnTo>
                    <a:pt x="126159" y="63809"/>
                  </a:lnTo>
                  <a:lnTo>
                    <a:pt x="126159" y="63466"/>
                  </a:lnTo>
                  <a:lnTo>
                    <a:pt x="126188" y="63095"/>
                  </a:lnTo>
                  <a:lnTo>
                    <a:pt x="126159" y="62752"/>
                  </a:lnTo>
                  <a:lnTo>
                    <a:pt x="126159" y="62380"/>
                  </a:lnTo>
                  <a:lnTo>
                    <a:pt x="126102" y="62037"/>
                  </a:lnTo>
                  <a:lnTo>
                    <a:pt x="126045" y="61665"/>
                  </a:lnTo>
                  <a:lnTo>
                    <a:pt x="125959" y="61322"/>
                  </a:lnTo>
                  <a:lnTo>
                    <a:pt x="125873" y="60950"/>
                  </a:lnTo>
                  <a:lnTo>
                    <a:pt x="125759" y="60607"/>
                  </a:lnTo>
                  <a:lnTo>
                    <a:pt x="125644" y="60264"/>
                  </a:lnTo>
                  <a:lnTo>
                    <a:pt x="125473" y="59950"/>
                  </a:lnTo>
                  <a:lnTo>
                    <a:pt x="125330" y="59607"/>
                  </a:lnTo>
                  <a:lnTo>
                    <a:pt x="125130" y="59292"/>
                  </a:lnTo>
                  <a:lnTo>
                    <a:pt x="124958" y="58978"/>
                  </a:lnTo>
                  <a:lnTo>
                    <a:pt x="124730" y="58663"/>
                  </a:lnTo>
                  <a:lnTo>
                    <a:pt x="124501" y="58349"/>
                  </a:lnTo>
                  <a:lnTo>
                    <a:pt x="124244" y="58063"/>
                  </a:lnTo>
                  <a:lnTo>
                    <a:pt x="123986" y="57806"/>
                  </a:lnTo>
                  <a:lnTo>
                    <a:pt x="68383" y="2202"/>
                  </a:lnTo>
                  <a:lnTo>
                    <a:pt x="68125" y="1945"/>
                  </a:lnTo>
                  <a:lnTo>
                    <a:pt x="67840" y="1688"/>
                  </a:lnTo>
                  <a:lnTo>
                    <a:pt x="67525" y="1459"/>
                  </a:lnTo>
                  <a:lnTo>
                    <a:pt x="67211" y="1230"/>
                  </a:lnTo>
                  <a:lnTo>
                    <a:pt x="66896" y="1059"/>
                  </a:lnTo>
                  <a:lnTo>
                    <a:pt x="66582" y="859"/>
                  </a:lnTo>
                  <a:lnTo>
                    <a:pt x="66239" y="687"/>
                  </a:lnTo>
                  <a:lnTo>
                    <a:pt x="65924" y="544"/>
                  </a:lnTo>
                  <a:lnTo>
                    <a:pt x="65581" y="430"/>
                  </a:lnTo>
                  <a:lnTo>
                    <a:pt x="65238" y="315"/>
                  </a:lnTo>
                  <a:lnTo>
                    <a:pt x="64866" y="230"/>
                  </a:lnTo>
                  <a:lnTo>
                    <a:pt x="64523" y="144"/>
                  </a:lnTo>
                  <a:lnTo>
                    <a:pt x="64152" y="87"/>
                  </a:lnTo>
                  <a:lnTo>
                    <a:pt x="63809" y="29"/>
                  </a:lnTo>
                  <a:lnTo>
                    <a:pt x="6343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5540105" y="1494695"/>
              <a:ext cx="815302" cy="510490"/>
            </a:xfrm>
            <a:custGeom>
              <a:avLst/>
              <a:gdLst/>
              <a:ahLst/>
              <a:cxnLst/>
              <a:rect l="l" t="t" r="r" b="b"/>
              <a:pathLst>
                <a:path w="64438" h="40339" extrusionOk="0">
                  <a:moveTo>
                    <a:pt x="31847" y="1"/>
                  </a:moveTo>
                  <a:lnTo>
                    <a:pt x="31504" y="29"/>
                  </a:lnTo>
                  <a:lnTo>
                    <a:pt x="31133" y="87"/>
                  </a:lnTo>
                  <a:lnTo>
                    <a:pt x="30790" y="144"/>
                  </a:lnTo>
                  <a:lnTo>
                    <a:pt x="30418" y="230"/>
                  </a:lnTo>
                  <a:lnTo>
                    <a:pt x="30075" y="315"/>
                  </a:lnTo>
                  <a:lnTo>
                    <a:pt x="29732" y="430"/>
                  </a:lnTo>
                  <a:lnTo>
                    <a:pt x="29389" y="544"/>
                  </a:lnTo>
                  <a:lnTo>
                    <a:pt x="29046" y="687"/>
                  </a:lnTo>
                  <a:lnTo>
                    <a:pt x="28731" y="859"/>
                  </a:lnTo>
                  <a:lnTo>
                    <a:pt x="28388" y="1059"/>
                  </a:lnTo>
                  <a:lnTo>
                    <a:pt x="28074" y="1230"/>
                  </a:lnTo>
                  <a:lnTo>
                    <a:pt x="27759" y="1459"/>
                  </a:lnTo>
                  <a:lnTo>
                    <a:pt x="27473" y="1688"/>
                  </a:lnTo>
                  <a:lnTo>
                    <a:pt x="27188" y="1945"/>
                  </a:lnTo>
                  <a:lnTo>
                    <a:pt x="26902" y="2202"/>
                  </a:lnTo>
                  <a:lnTo>
                    <a:pt x="0" y="29132"/>
                  </a:lnTo>
                  <a:lnTo>
                    <a:pt x="9006" y="38137"/>
                  </a:lnTo>
                  <a:lnTo>
                    <a:pt x="9292" y="38395"/>
                  </a:lnTo>
                  <a:lnTo>
                    <a:pt x="9577" y="38652"/>
                  </a:lnTo>
                  <a:lnTo>
                    <a:pt x="9863" y="38881"/>
                  </a:lnTo>
                  <a:lnTo>
                    <a:pt x="10178" y="39109"/>
                  </a:lnTo>
                  <a:lnTo>
                    <a:pt x="10492" y="39309"/>
                  </a:lnTo>
                  <a:lnTo>
                    <a:pt x="10835" y="39481"/>
                  </a:lnTo>
                  <a:lnTo>
                    <a:pt x="11150" y="39652"/>
                  </a:lnTo>
                  <a:lnTo>
                    <a:pt x="11493" y="39795"/>
                  </a:lnTo>
                  <a:lnTo>
                    <a:pt x="11836" y="39910"/>
                  </a:lnTo>
                  <a:lnTo>
                    <a:pt x="12179" y="40024"/>
                  </a:lnTo>
                  <a:lnTo>
                    <a:pt x="12522" y="40110"/>
                  </a:lnTo>
                  <a:lnTo>
                    <a:pt x="12894" y="40196"/>
                  </a:lnTo>
                  <a:lnTo>
                    <a:pt x="13237" y="40253"/>
                  </a:lnTo>
                  <a:lnTo>
                    <a:pt x="13608" y="40310"/>
                  </a:lnTo>
                  <a:lnTo>
                    <a:pt x="13951" y="40339"/>
                  </a:lnTo>
                  <a:lnTo>
                    <a:pt x="14666" y="40339"/>
                  </a:lnTo>
                  <a:lnTo>
                    <a:pt x="15038" y="40310"/>
                  </a:lnTo>
                  <a:lnTo>
                    <a:pt x="15381" y="40253"/>
                  </a:lnTo>
                  <a:lnTo>
                    <a:pt x="15752" y="40196"/>
                  </a:lnTo>
                  <a:lnTo>
                    <a:pt x="16095" y="40110"/>
                  </a:lnTo>
                  <a:lnTo>
                    <a:pt x="16438" y="40024"/>
                  </a:lnTo>
                  <a:lnTo>
                    <a:pt x="16810" y="39910"/>
                  </a:lnTo>
                  <a:lnTo>
                    <a:pt x="17153" y="39795"/>
                  </a:lnTo>
                  <a:lnTo>
                    <a:pt x="17468" y="39652"/>
                  </a:lnTo>
                  <a:lnTo>
                    <a:pt x="17811" y="39481"/>
                  </a:lnTo>
                  <a:lnTo>
                    <a:pt x="18125" y="39309"/>
                  </a:lnTo>
                  <a:lnTo>
                    <a:pt x="18440" y="39109"/>
                  </a:lnTo>
                  <a:lnTo>
                    <a:pt x="18754" y="38881"/>
                  </a:lnTo>
                  <a:lnTo>
                    <a:pt x="19040" y="38652"/>
                  </a:lnTo>
                  <a:lnTo>
                    <a:pt x="19354" y="38395"/>
                  </a:lnTo>
                  <a:lnTo>
                    <a:pt x="19612" y="38137"/>
                  </a:lnTo>
                  <a:lnTo>
                    <a:pt x="23014" y="34764"/>
                  </a:lnTo>
                  <a:lnTo>
                    <a:pt x="26387" y="38137"/>
                  </a:lnTo>
                  <a:lnTo>
                    <a:pt x="26673" y="38395"/>
                  </a:lnTo>
                  <a:lnTo>
                    <a:pt x="26959" y="38652"/>
                  </a:lnTo>
                  <a:lnTo>
                    <a:pt x="27273" y="38881"/>
                  </a:lnTo>
                  <a:lnTo>
                    <a:pt x="27588" y="39109"/>
                  </a:lnTo>
                  <a:lnTo>
                    <a:pt x="27902" y="39309"/>
                  </a:lnTo>
                  <a:lnTo>
                    <a:pt x="28217" y="39481"/>
                  </a:lnTo>
                  <a:lnTo>
                    <a:pt x="28531" y="39652"/>
                  </a:lnTo>
                  <a:lnTo>
                    <a:pt x="28874" y="39795"/>
                  </a:lnTo>
                  <a:lnTo>
                    <a:pt x="29217" y="39910"/>
                  </a:lnTo>
                  <a:lnTo>
                    <a:pt x="29560" y="40024"/>
                  </a:lnTo>
                  <a:lnTo>
                    <a:pt x="29932" y="40110"/>
                  </a:lnTo>
                  <a:lnTo>
                    <a:pt x="30275" y="40196"/>
                  </a:lnTo>
                  <a:lnTo>
                    <a:pt x="30618" y="40253"/>
                  </a:lnTo>
                  <a:lnTo>
                    <a:pt x="30990" y="40310"/>
                  </a:lnTo>
                  <a:lnTo>
                    <a:pt x="31333" y="40339"/>
                  </a:lnTo>
                  <a:lnTo>
                    <a:pt x="32076" y="40339"/>
                  </a:lnTo>
                  <a:lnTo>
                    <a:pt x="32419" y="40310"/>
                  </a:lnTo>
                  <a:lnTo>
                    <a:pt x="32791" y="40253"/>
                  </a:lnTo>
                  <a:lnTo>
                    <a:pt x="33134" y="40196"/>
                  </a:lnTo>
                  <a:lnTo>
                    <a:pt x="33505" y="40110"/>
                  </a:lnTo>
                  <a:lnTo>
                    <a:pt x="33849" y="40024"/>
                  </a:lnTo>
                  <a:lnTo>
                    <a:pt x="34192" y="39910"/>
                  </a:lnTo>
                  <a:lnTo>
                    <a:pt x="34535" y="39795"/>
                  </a:lnTo>
                  <a:lnTo>
                    <a:pt x="34878" y="39652"/>
                  </a:lnTo>
                  <a:lnTo>
                    <a:pt x="35192" y="39481"/>
                  </a:lnTo>
                  <a:lnTo>
                    <a:pt x="35507" y="39309"/>
                  </a:lnTo>
                  <a:lnTo>
                    <a:pt x="35850" y="39109"/>
                  </a:lnTo>
                  <a:lnTo>
                    <a:pt x="36136" y="38881"/>
                  </a:lnTo>
                  <a:lnTo>
                    <a:pt x="36450" y="38652"/>
                  </a:lnTo>
                  <a:lnTo>
                    <a:pt x="36736" y="38395"/>
                  </a:lnTo>
                  <a:lnTo>
                    <a:pt x="37022" y="38137"/>
                  </a:lnTo>
                  <a:lnTo>
                    <a:pt x="40910" y="34249"/>
                  </a:lnTo>
                  <a:lnTo>
                    <a:pt x="44798" y="38137"/>
                  </a:lnTo>
                  <a:lnTo>
                    <a:pt x="45084" y="38395"/>
                  </a:lnTo>
                  <a:lnTo>
                    <a:pt x="45369" y="38652"/>
                  </a:lnTo>
                  <a:lnTo>
                    <a:pt x="45684" y="38881"/>
                  </a:lnTo>
                  <a:lnTo>
                    <a:pt x="45970" y="39109"/>
                  </a:lnTo>
                  <a:lnTo>
                    <a:pt x="46284" y="39309"/>
                  </a:lnTo>
                  <a:lnTo>
                    <a:pt x="46627" y="39481"/>
                  </a:lnTo>
                  <a:lnTo>
                    <a:pt x="46942" y="39652"/>
                  </a:lnTo>
                  <a:lnTo>
                    <a:pt x="47285" y="39795"/>
                  </a:lnTo>
                  <a:lnTo>
                    <a:pt x="47628" y="39910"/>
                  </a:lnTo>
                  <a:lnTo>
                    <a:pt x="47971" y="40024"/>
                  </a:lnTo>
                  <a:lnTo>
                    <a:pt x="48314" y="40110"/>
                  </a:lnTo>
                  <a:lnTo>
                    <a:pt x="48686" y="40196"/>
                  </a:lnTo>
                  <a:lnTo>
                    <a:pt x="49029" y="40253"/>
                  </a:lnTo>
                  <a:lnTo>
                    <a:pt x="49400" y="40310"/>
                  </a:lnTo>
                  <a:lnTo>
                    <a:pt x="49743" y="40339"/>
                  </a:lnTo>
                  <a:lnTo>
                    <a:pt x="50458" y="40339"/>
                  </a:lnTo>
                  <a:lnTo>
                    <a:pt x="50830" y="40310"/>
                  </a:lnTo>
                  <a:lnTo>
                    <a:pt x="51201" y="40253"/>
                  </a:lnTo>
                  <a:lnTo>
                    <a:pt x="51544" y="40196"/>
                  </a:lnTo>
                  <a:lnTo>
                    <a:pt x="51887" y="40110"/>
                  </a:lnTo>
                  <a:lnTo>
                    <a:pt x="52259" y="40024"/>
                  </a:lnTo>
                  <a:lnTo>
                    <a:pt x="52602" y="39910"/>
                  </a:lnTo>
                  <a:lnTo>
                    <a:pt x="52945" y="39795"/>
                  </a:lnTo>
                  <a:lnTo>
                    <a:pt x="53260" y="39652"/>
                  </a:lnTo>
                  <a:lnTo>
                    <a:pt x="53603" y="39481"/>
                  </a:lnTo>
                  <a:lnTo>
                    <a:pt x="53917" y="39309"/>
                  </a:lnTo>
                  <a:lnTo>
                    <a:pt x="54232" y="39109"/>
                  </a:lnTo>
                  <a:lnTo>
                    <a:pt x="54546" y="38881"/>
                  </a:lnTo>
                  <a:lnTo>
                    <a:pt x="54861" y="38652"/>
                  </a:lnTo>
                  <a:lnTo>
                    <a:pt x="55147" y="38395"/>
                  </a:lnTo>
                  <a:lnTo>
                    <a:pt x="55432" y="38137"/>
                  </a:lnTo>
                  <a:lnTo>
                    <a:pt x="64438" y="29132"/>
                  </a:lnTo>
                  <a:lnTo>
                    <a:pt x="37508" y="2202"/>
                  </a:lnTo>
                  <a:lnTo>
                    <a:pt x="37250" y="1945"/>
                  </a:lnTo>
                  <a:lnTo>
                    <a:pt x="36965" y="1688"/>
                  </a:lnTo>
                  <a:lnTo>
                    <a:pt x="36650" y="1459"/>
                  </a:lnTo>
                  <a:lnTo>
                    <a:pt x="36336" y="1230"/>
                  </a:lnTo>
                  <a:lnTo>
                    <a:pt x="36021" y="1059"/>
                  </a:lnTo>
                  <a:lnTo>
                    <a:pt x="35707" y="859"/>
                  </a:lnTo>
                  <a:lnTo>
                    <a:pt x="35364" y="687"/>
                  </a:lnTo>
                  <a:lnTo>
                    <a:pt x="35049" y="544"/>
                  </a:lnTo>
                  <a:lnTo>
                    <a:pt x="34706" y="430"/>
                  </a:lnTo>
                  <a:lnTo>
                    <a:pt x="34363" y="315"/>
                  </a:lnTo>
                  <a:lnTo>
                    <a:pt x="33991" y="230"/>
                  </a:lnTo>
                  <a:lnTo>
                    <a:pt x="33648" y="144"/>
                  </a:lnTo>
                  <a:lnTo>
                    <a:pt x="33277" y="87"/>
                  </a:lnTo>
                  <a:lnTo>
                    <a:pt x="32934" y="29"/>
                  </a:lnTo>
                  <a:lnTo>
                    <a:pt x="32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6"/>
            <p:cNvSpPr/>
            <p:nvPr/>
          </p:nvSpPr>
          <p:spPr>
            <a:xfrm>
              <a:off x="6512741" y="1494695"/>
              <a:ext cx="1596594" cy="1596922"/>
            </a:xfrm>
            <a:custGeom>
              <a:avLst/>
              <a:gdLst/>
              <a:ahLst/>
              <a:cxnLst/>
              <a:rect l="l" t="t" r="r" b="b"/>
              <a:pathLst>
                <a:path w="126188" h="126189" extrusionOk="0">
                  <a:moveTo>
                    <a:pt x="62751" y="1"/>
                  </a:moveTo>
                  <a:lnTo>
                    <a:pt x="62379" y="29"/>
                  </a:lnTo>
                  <a:lnTo>
                    <a:pt x="62007" y="87"/>
                  </a:lnTo>
                  <a:lnTo>
                    <a:pt x="61664" y="144"/>
                  </a:lnTo>
                  <a:lnTo>
                    <a:pt x="61321" y="230"/>
                  </a:lnTo>
                  <a:lnTo>
                    <a:pt x="60950" y="315"/>
                  </a:lnTo>
                  <a:lnTo>
                    <a:pt x="60607" y="430"/>
                  </a:lnTo>
                  <a:lnTo>
                    <a:pt x="60264" y="544"/>
                  </a:lnTo>
                  <a:lnTo>
                    <a:pt x="59949" y="687"/>
                  </a:lnTo>
                  <a:lnTo>
                    <a:pt x="59606" y="859"/>
                  </a:lnTo>
                  <a:lnTo>
                    <a:pt x="59292" y="1059"/>
                  </a:lnTo>
                  <a:lnTo>
                    <a:pt x="58977" y="1230"/>
                  </a:lnTo>
                  <a:lnTo>
                    <a:pt x="58663" y="1459"/>
                  </a:lnTo>
                  <a:lnTo>
                    <a:pt x="58348" y="1688"/>
                  </a:lnTo>
                  <a:lnTo>
                    <a:pt x="58062" y="1945"/>
                  </a:lnTo>
                  <a:lnTo>
                    <a:pt x="57805" y="2202"/>
                  </a:lnTo>
                  <a:lnTo>
                    <a:pt x="2202" y="57806"/>
                  </a:lnTo>
                  <a:lnTo>
                    <a:pt x="1944" y="58063"/>
                  </a:lnTo>
                  <a:lnTo>
                    <a:pt x="1687" y="58349"/>
                  </a:lnTo>
                  <a:lnTo>
                    <a:pt x="1458" y="58663"/>
                  </a:lnTo>
                  <a:lnTo>
                    <a:pt x="1230" y="58978"/>
                  </a:lnTo>
                  <a:lnTo>
                    <a:pt x="1029" y="59292"/>
                  </a:lnTo>
                  <a:lnTo>
                    <a:pt x="858" y="59607"/>
                  </a:lnTo>
                  <a:lnTo>
                    <a:pt x="686" y="59950"/>
                  </a:lnTo>
                  <a:lnTo>
                    <a:pt x="543" y="60264"/>
                  </a:lnTo>
                  <a:lnTo>
                    <a:pt x="429" y="60607"/>
                  </a:lnTo>
                  <a:lnTo>
                    <a:pt x="315" y="60950"/>
                  </a:lnTo>
                  <a:lnTo>
                    <a:pt x="229" y="61322"/>
                  </a:lnTo>
                  <a:lnTo>
                    <a:pt x="143" y="61665"/>
                  </a:lnTo>
                  <a:lnTo>
                    <a:pt x="86" y="62037"/>
                  </a:lnTo>
                  <a:lnTo>
                    <a:pt x="29" y="62380"/>
                  </a:lnTo>
                  <a:lnTo>
                    <a:pt x="0" y="62752"/>
                  </a:lnTo>
                  <a:lnTo>
                    <a:pt x="0" y="63095"/>
                  </a:lnTo>
                  <a:lnTo>
                    <a:pt x="0" y="63466"/>
                  </a:lnTo>
                  <a:lnTo>
                    <a:pt x="29" y="63809"/>
                  </a:lnTo>
                  <a:lnTo>
                    <a:pt x="86" y="64181"/>
                  </a:lnTo>
                  <a:lnTo>
                    <a:pt x="143" y="64524"/>
                  </a:lnTo>
                  <a:lnTo>
                    <a:pt x="229" y="64896"/>
                  </a:lnTo>
                  <a:lnTo>
                    <a:pt x="315" y="65239"/>
                  </a:lnTo>
                  <a:lnTo>
                    <a:pt x="429" y="65582"/>
                  </a:lnTo>
                  <a:lnTo>
                    <a:pt x="543" y="65925"/>
                  </a:lnTo>
                  <a:lnTo>
                    <a:pt x="686" y="66268"/>
                  </a:lnTo>
                  <a:lnTo>
                    <a:pt x="858" y="66582"/>
                  </a:lnTo>
                  <a:lnTo>
                    <a:pt x="1029" y="66925"/>
                  </a:lnTo>
                  <a:lnTo>
                    <a:pt x="1230" y="67240"/>
                  </a:lnTo>
                  <a:lnTo>
                    <a:pt x="1458" y="67526"/>
                  </a:lnTo>
                  <a:lnTo>
                    <a:pt x="1687" y="67840"/>
                  </a:lnTo>
                  <a:lnTo>
                    <a:pt x="1944" y="68126"/>
                  </a:lnTo>
                  <a:lnTo>
                    <a:pt x="2202" y="68412"/>
                  </a:lnTo>
                  <a:lnTo>
                    <a:pt x="57805" y="123987"/>
                  </a:lnTo>
                  <a:lnTo>
                    <a:pt x="58062" y="124273"/>
                  </a:lnTo>
                  <a:lnTo>
                    <a:pt x="58348" y="124502"/>
                  </a:lnTo>
                  <a:lnTo>
                    <a:pt x="58663" y="124730"/>
                  </a:lnTo>
                  <a:lnTo>
                    <a:pt x="58977" y="124959"/>
                  </a:lnTo>
                  <a:lnTo>
                    <a:pt x="59292" y="125159"/>
                  </a:lnTo>
                  <a:lnTo>
                    <a:pt x="59606" y="125331"/>
                  </a:lnTo>
                  <a:lnTo>
                    <a:pt x="59949" y="125502"/>
                  </a:lnTo>
                  <a:lnTo>
                    <a:pt x="60264" y="125645"/>
                  </a:lnTo>
                  <a:lnTo>
                    <a:pt x="60607" y="125788"/>
                  </a:lnTo>
                  <a:lnTo>
                    <a:pt x="60950" y="125874"/>
                  </a:lnTo>
                  <a:lnTo>
                    <a:pt x="61321" y="125988"/>
                  </a:lnTo>
                  <a:lnTo>
                    <a:pt x="61664" y="126045"/>
                  </a:lnTo>
                  <a:lnTo>
                    <a:pt x="62007" y="126131"/>
                  </a:lnTo>
                  <a:lnTo>
                    <a:pt x="62379" y="126160"/>
                  </a:lnTo>
                  <a:lnTo>
                    <a:pt x="62751" y="126188"/>
                  </a:lnTo>
                  <a:lnTo>
                    <a:pt x="63465" y="126188"/>
                  </a:lnTo>
                  <a:lnTo>
                    <a:pt x="63809" y="126160"/>
                  </a:lnTo>
                  <a:lnTo>
                    <a:pt x="64180" y="126131"/>
                  </a:lnTo>
                  <a:lnTo>
                    <a:pt x="64523" y="126045"/>
                  </a:lnTo>
                  <a:lnTo>
                    <a:pt x="64895" y="125988"/>
                  </a:lnTo>
                  <a:lnTo>
                    <a:pt x="65238" y="125874"/>
                  </a:lnTo>
                  <a:lnTo>
                    <a:pt x="65581" y="125788"/>
                  </a:lnTo>
                  <a:lnTo>
                    <a:pt x="65924" y="125645"/>
                  </a:lnTo>
                  <a:lnTo>
                    <a:pt x="66267" y="125502"/>
                  </a:lnTo>
                  <a:lnTo>
                    <a:pt x="66582" y="125331"/>
                  </a:lnTo>
                  <a:lnTo>
                    <a:pt x="66925" y="125159"/>
                  </a:lnTo>
                  <a:lnTo>
                    <a:pt x="67239" y="124959"/>
                  </a:lnTo>
                  <a:lnTo>
                    <a:pt x="67525" y="124730"/>
                  </a:lnTo>
                  <a:lnTo>
                    <a:pt x="67839" y="124502"/>
                  </a:lnTo>
                  <a:lnTo>
                    <a:pt x="68125" y="124273"/>
                  </a:lnTo>
                  <a:lnTo>
                    <a:pt x="68411" y="123987"/>
                  </a:lnTo>
                  <a:lnTo>
                    <a:pt x="123986" y="68412"/>
                  </a:lnTo>
                  <a:lnTo>
                    <a:pt x="124272" y="68126"/>
                  </a:lnTo>
                  <a:lnTo>
                    <a:pt x="124501" y="67840"/>
                  </a:lnTo>
                  <a:lnTo>
                    <a:pt x="124729" y="67526"/>
                  </a:lnTo>
                  <a:lnTo>
                    <a:pt x="124958" y="67240"/>
                  </a:lnTo>
                  <a:lnTo>
                    <a:pt x="125158" y="66925"/>
                  </a:lnTo>
                  <a:lnTo>
                    <a:pt x="125330" y="66582"/>
                  </a:lnTo>
                  <a:lnTo>
                    <a:pt x="125501" y="66268"/>
                  </a:lnTo>
                  <a:lnTo>
                    <a:pt x="125644" y="65925"/>
                  </a:lnTo>
                  <a:lnTo>
                    <a:pt x="125787" y="65582"/>
                  </a:lnTo>
                  <a:lnTo>
                    <a:pt x="125873" y="65239"/>
                  </a:lnTo>
                  <a:lnTo>
                    <a:pt x="125987" y="64896"/>
                  </a:lnTo>
                  <a:lnTo>
                    <a:pt x="126044" y="64524"/>
                  </a:lnTo>
                  <a:lnTo>
                    <a:pt x="126130" y="64181"/>
                  </a:lnTo>
                  <a:lnTo>
                    <a:pt x="126159" y="63809"/>
                  </a:lnTo>
                  <a:lnTo>
                    <a:pt x="126187" y="63466"/>
                  </a:lnTo>
                  <a:lnTo>
                    <a:pt x="126187" y="63095"/>
                  </a:lnTo>
                  <a:lnTo>
                    <a:pt x="126187" y="62752"/>
                  </a:lnTo>
                  <a:lnTo>
                    <a:pt x="126159" y="62380"/>
                  </a:lnTo>
                  <a:lnTo>
                    <a:pt x="126130" y="62037"/>
                  </a:lnTo>
                  <a:lnTo>
                    <a:pt x="126044" y="61665"/>
                  </a:lnTo>
                  <a:lnTo>
                    <a:pt x="125987" y="61322"/>
                  </a:lnTo>
                  <a:lnTo>
                    <a:pt x="125873" y="60950"/>
                  </a:lnTo>
                  <a:lnTo>
                    <a:pt x="125787" y="60607"/>
                  </a:lnTo>
                  <a:lnTo>
                    <a:pt x="125644" y="60264"/>
                  </a:lnTo>
                  <a:lnTo>
                    <a:pt x="125501" y="59950"/>
                  </a:lnTo>
                  <a:lnTo>
                    <a:pt x="125330" y="59607"/>
                  </a:lnTo>
                  <a:lnTo>
                    <a:pt x="125158" y="59292"/>
                  </a:lnTo>
                  <a:lnTo>
                    <a:pt x="124958" y="58978"/>
                  </a:lnTo>
                  <a:lnTo>
                    <a:pt x="124729" y="58663"/>
                  </a:lnTo>
                  <a:lnTo>
                    <a:pt x="124501" y="58349"/>
                  </a:lnTo>
                  <a:lnTo>
                    <a:pt x="124272" y="58063"/>
                  </a:lnTo>
                  <a:lnTo>
                    <a:pt x="123986" y="57806"/>
                  </a:lnTo>
                  <a:lnTo>
                    <a:pt x="68411" y="2202"/>
                  </a:lnTo>
                  <a:lnTo>
                    <a:pt x="68125" y="1945"/>
                  </a:lnTo>
                  <a:lnTo>
                    <a:pt x="67839" y="1688"/>
                  </a:lnTo>
                  <a:lnTo>
                    <a:pt x="67525" y="1459"/>
                  </a:lnTo>
                  <a:lnTo>
                    <a:pt x="67239" y="1230"/>
                  </a:lnTo>
                  <a:lnTo>
                    <a:pt x="66925" y="1059"/>
                  </a:lnTo>
                  <a:lnTo>
                    <a:pt x="66582" y="859"/>
                  </a:lnTo>
                  <a:lnTo>
                    <a:pt x="66267" y="687"/>
                  </a:lnTo>
                  <a:lnTo>
                    <a:pt x="65924" y="544"/>
                  </a:lnTo>
                  <a:lnTo>
                    <a:pt x="65581" y="430"/>
                  </a:lnTo>
                  <a:lnTo>
                    <a:pt x="65238" y="315"/>
                  </a:lnTo>
                  <a:lnTo>
                    <a:pt x="64895" y="230"/>
                  </a:lnTo>
                  <a:lnTo>
                    <a:pt x="64523" y="144"/>
                  </a:lnTo>
                  <a:lnTo>
                    <a:pt x="64180" y="87"/>
                  </a:lnTo>
                  <a:lnTo>
                    <a:pt x="63809" y="29"/>
                  </a:lnTo>
                  <a:lnTo>
                    <a:pt x="634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6"/>
            <p:cNvSpPr/>
            <p:nvPr/>
          </p:nvSpPr>
          <p:spPr>
            <a:xfrm>
              <a:off x="6903387" y="1494695"/>
              <a:ext cx="815302" cy="510490"/>
            </a:xfrm>
            <a:custGeom>
              <a:avLst/>
              <a:gdLst/>
              <a:ahLst/>
              <a:cxnLst/>
              <a:rect l="l" t="t" r="r" b="b"/>
              <a:pathLst>
                <a:path w="64438" h="40339" extrusionOk="0">
                  <a:moveTo>
                    <a:pt x="31876" y="1"/>
                  </a:moveTo>
                  <a:lnTo>
                    <a:pt x="31504" y="29"/>
                  </a:lnTo>
                  <a:lnTo>
                    <a:pt x="31132" y="87"/>
                  </a:lnTo>
                  <a:lnTo>
                    <a:pt x="30789" y="144"/>
                  </a:lnTo>
                  <a:lnTo>
                    <a:pt x="30446" y="230"/>
                  </a:lnTo>
                  <a:lnTo>
                    <a:pt x="30075" y="315"/>
                  </a:lnTo>
                  <a:lnTo>
                    <a:pt x="29732" y="430"/>
                  </a:lnTo>
                  <a:lnTo>
                    <a:pt x="29389" y="544"/>
                  </a:lnTo>
                  <a:lnTo>
                    <a:pt x="29074" y="687"/>
                  </a:lnTo>
                  <a:lnTo>
                    <a:pt x="28731" y="859"/>
                  </a:lnTo>
                  <a:lnTo>
                    <a:pt x="28417" y="1059"/>
                  </a:lnTo>
                  <a:lnTo>
                    <a:pt x="28102" y="1230"/>
                  </a:lnTo>
                  <a:lnTo>
                    <a:pt x="27788" y="1459"/>
                  </a:lnTo>
                  <a:lnTo>
                    <a:pt x="27473" y="1688"/>
                  </a:lnTo>
                  <a:lnTo>
                    <a:pt x="27187" y="1945"/>
                  </a:lnTo>
                  <a:lnTo>
                    <a:pt x="26930" y="2202"/>
                  </a:lnTo>
                  <a:lnTo>
                    <a:pt x="0" y="29132"/>
                  </a:lnTo>
                  <a:lnTo>
                    <a:pt x="9005" y="38137"/>
                  </a:lnTo>
                  <a:lnTo>
                    <a:pt x="9291" y="38395"/>
                  </a:lnTo>
                  <a:lnTo>
                    <a:pt x="9577" y="38652"/>
                  </a:lnTo>
                  <a:lnTo>
                    <a:pt x="9892" y="38881"/>
                  </a:lnTo>
                  <a:lnTo>
                    <a:pt x="10206" y="39109"/>
                  </a:lnTo>
                  <a:lnTo>
                    <a:pt x="10521" y="39309"/>
                  </a:lnTo>
                  <a:lnTo>
                    <a:pt x="10835" y="39481"/>
                  </a:lnTo>
                  <a:lnTo>
                    <a:pt x="11178" y="39652"/>
                  </a:lnTo>
                  <a:lnTo>
                    <a:pt x="11493" y="39795"/>
                  </a:lnTo>
                  <a:lnTo>
                    <a:pt x="11836" y="39910"/>
                  </a:lnTo>
                  <a:lnTo>
                    <a:pt x="12179" y="40024"/>
                  </a:lnTo>
                  <a:lnTo>
                    <a:pt x="12550" y="40110"/>
                  </a:lnTo>
                  <a:lnTo>
                    <a:pt x="12893" y="40196"/>
                  </a:lnTo>
                  <a:lnTo>
                    <a:pt x="13236" y="40253"/>
                  </a:lnTo>
                  <a:lnTo>
                    <a:pt x="13608" y="40310"/>
                  </a:lnTo>
                  <a:lnTo>
                    <a:pt x="13980" y="40339"/>
                  </a:lnTo>
                  <a:lnTo>
                    <a:pt x="14694" y="40339"/>
                  </a:lnTo>
                  <a:lnTo>
                    <a:pt x="15037" y="40310"/>
                  </a:lnTo>
                  <a:lnTo>
                    <a:pt x="15409" y="40253"/>
                  </a:lnTo>
                  <a:lnTo>
                    <a:pt x="15752" y="40196"/>
                  </a:lnTo>
                  <a:lnTo>
                    <a:pt x="16124" y="40110"/>
                  </a:lnTo>
                  <a:lnTo>
                    <a:pt x="16467" y="40024"/>
                  </a:lnTo>
                  <a:lnTo>
                    <a:pt x="16810" y="39910"/>
                  </a:lnTo>
                  <a:lnTo>
                    <a:pt x="17153" y="39795"/>
                  </a:lnTo>
                  <a:lnTo>
                    <a:pt x="17496" y="39652"/>
                  </a:lnTo>
                  <a:lnTo>
                    <a:pt x="17811" y="39481"/>
                  </a:lnTo>
                  <a:lnTo>
                    <a:pt x="18154" y="39309"/>
                  </a:lnTo>
                  <a:lnTo>
                    <a:pt x="18468" y="39109"/>
                  </a:lnTo>
                  <a:lnTo>
                    <a:pt x="18754" y="38881"/>
                  </a:lnTo>
                  <a:lnTo>
                    <a:pt x="19068" y="38652"/>
                  </a:lnTo>
                  <a:lnTo>
                    <a:pt x="19354" y="38395"/>
                  </a:lnTo>
                  <a:lnTo>
                    <a:pt x="19640" y="38137"/>
                  </a:lnTo>
                  <a:lnTo>
                    <a:pt x="23014" y="34764"/>
                  </a:lnTo>
                  <a:lnTo>
                    <a:pt x="26415" y="38137"/>
                  </a:lnTo>
                  <a:lnTo>
                    <a:pt x="26701" y="38395"/>
                  </a:lnTo>
                  <a:lnTo>
                    <a:pt x="26987" y="38652"/>
                  </a:lnTo>
                  <a:lnTo>
                    <a:pt x="27273" y="38881"/>
                  </a:lnTo>
                  <a:lnTo>
                    <a:pt x="27588" y="39109"/>
                  </a:lnTo>
                  <a:lnTo>
                    <a:pt x="27902" y="39309"/>
                  </a:lnTo>
                  <a:lnTo>
                    <a:pt x="28217" y="39481"/>
                  </a:lnTo>
                  <a:lnTo>
                    <a:pt x="28560" y="39652"/>
                  </a:lnTo>
                  <a:lnTo>
                    <a:pt x="28903" y="39795"/>
                  </a:lnTo>
                  <a:lnTo>
                    <a:pt x="29246" y="39910"/>
                  </a:lnTo>
                  <a:lnTo>
                    <a:pt x="29589" y="40024"/>
                  </a:lnTo>
                  <a:lnTo>
                    <a:pt x="29932" y="40110"/>
                  </a:lnTo>
                  <a:lnTo>
                    <a:pt x="30275" y="40196"/>
                  </a:lnTo>
                  <a:lnTo>
                    <a:pt x="30646" y="40253"/>
                  </a:lnTo>
                  <a:lnTo>
                    <a:pt x="30990" y="40310"/>
                  </a:lnTo>
                  <a:lnTo>
                    <a:pt x="31361" y="40339"/>
                  </a:lnTo>
                  <a:lnTo>
                    <a:pt x="32076" y="40339"/>
                  </a:lnTo>
                  <a:lnTo>
                    <a:pt x="32448" y="40310"/>
                  </a:lnTo>
                  <a:lnTo>
                    <a:pt x="32791" y="40253"/>
                  </a:lnTo>
                  <a:lnTo>
                    <a:pt x="33162" y="40196"/>
                  </a:lnTo>
                  <a:lnTo>
                    <a:pt x="33505" y="40110"/>
                  </a:lnTo>
                  <a:lnTo>
                    <a:pt x="33848" y="40024"/>
                  </a:lnTo>
                  <a:lnTo>
                    <a:pt x="34191" y="39910"/>
                  </a:lnTo>
                  <a:lnTo>
                    <a:pt x="34534" y="39795"/>
                  </a:lnTo>
                  <a:lnTo>
                    <a:pt x="34877" y="39652"/>
                  </a:lnTo>
                  <a:lnTo>
                    <a:pt x="35221" y="39481"/>
                  </a:lnTo>
                  <a:lnTo>
                    <a:pt x="35535" y="39309"/>
                  </a:lnTo>
                  <a:lnTo>
                    <a:pt x="35849" y="39109"/>
                  </a:lnTo>
                  <a:lnTo>
                    <a:pt x="36164" y="38881"/>
                  </a:lnTo>
                  <a:lnTo>
                    <a:pt x="36450" y="38652"/>
                  </a:lnTo>
                  <a:lnTo>
                    <a:pt x="36736" y="38395"/>
                  </a:lnTo>
                  <a:lnTo>
                    <a:pt x="37022" y="38137"/>
                  </a:lnTo>
                  <a:lnTo>
                    <a:pt x="40910" y="34249"/>
                  </a:lnTo>
                  <a:lnTo>
                    <a:pt x="44826" y="38137"/>
                  </a:lnTo>
                  <a:lnTo>
                    <a:pt x="45083" y="38395"/>
                  </a:lnTo>
                  <a:lnTo>
                    <a:pt x="45398" y="38652"/>
                  </a:lnTo>
                  <a:lnTo>
                    <a:pt x="45684" y="38881"/>
                  </a:lnTo>
                  <a:lnTo>
                    <a:pt x="45998" y="39109"/>
                  </a:lnTo>
                  <a:lnTo>
                    <a:pt x="46313" y="39309"/>
                  </a:lnTo>
                  <a:lnTo>
                    <a:pt x="46627" y="39481"/>
                  </a:lnTo>
                  <a:lnTo>
                    <a:pt x="46970" y="39652"/>
                  </a:lnTo>
                  <a:lnTo>
                    <a:pt x="47285" y="39795"/>
                  </a:lnTo>
                  <a:lnTo>
                    <a:pt x="47628" y="39910"/>
                  </a:lnTo>
                  <a:lnTo>
                    <a:pt x="47971" y="40024"/>
                  </a:lnTo>
                  <a:lnTo>
                    <a:pt x="48342" y="40110"/>
                  </a:lnTo>
                  <a:lnTo>
                    <a:pt x="48685" y="40196"/>
                  </a:lnTo>
                  <a:lnTo>
                    <a:pt x="49057" y="40253"/>
                  </a:lnTo>
                  <a:lnTo>
                    <a:pt x="49400" y="40310"/>
                  </a:lnTo>
                  <a:lnTo>
                    <a:pt x="49772" y="40339"/>
                  </a:lnTo>
                  <a:lnTo>
                    <a:pt x="50486" y="40339"/>
                  </a:lnTo>
                  <a:lnTo>
                    <a:pt x="50830" y="40310"/>
                  </a:lnTo>
                  <a:lnTo>
                    <a:pt x="51201" y="40253"/>
                  </a:lnTo>
                  <a:lnTo>
                    <a:pt x="51544" y="40196"/>
                  </a:lnTo>
                  <a:lnTo>
                    <a:pt x="51916" y="40110"/>
                  </a:lnTo>
                  <a:lnTo>
                    <a:pt x="52259" y="40024"/>
                  </a:lnTo>
                  <a:lnTo>
                    <a:pt x="52602" y="39910"/>
                  </a:lnTo>
                  <a:lnTo>
                    <a:pt x="52945" y="39795"/>
                  </a:lnTo>
                  <a:lnTo>
                    <a:pt x="53288" y="39652"/>
                  </a:lnTo>
                  <a:lnTo>
                    <a:pt x="53603" y="39481"/>
                  </a:lnTo>
                  <a:lnTo>
                    <a:pt x="53946" y="39309"/>
                  </a:lnTo>
                  <a:lnTo>
                    <a:pt x="54260" y="39109"/>
                  </a:lnTo>
                  <a:lnTo>
                    <a:pt x="54575" y="38881"/>
                  </a:lnTo>
                  <a:lnTo>
                    <a:pt x="54860" y="38652"/>
                  </a:lnTo>
                  <a:lnTo>
                    <a:pt x="55146" y="38395"/>
                  </a:lnTo>
                  <a:lnTo>
                    <a:pt x="55432" y="38137"/>
                  </a:lnTo>
                  <a:lnTo>
                    <a:pt x="64437" y="29132"/>
                  </a:lnTo>
                  <a:lnTo>
                    <a:pt x="37536" y="2202"/>
                  </a:lnTo>
                  <a:lnTo>
                    <a:pt x="37250" y="1945"/>
                  </a:lnTo>
                  <a:lnTo>
                    <a:pt x="36964" y="1688"/>
                  </a:lnTo>
                  <a:lnTo>
                    <a:pt x="36650" y="1459"/>
                  </a:lnTo>
                  <a:lnTo>
                    <a:pt x="36364" y="1230"/>
                  </a:lnTo>
                  <a:lnTo>
                    <a:pt x="36050" y="1059"/>
                  </a:lnTo>
                  <a:lnTo>
                    <a:pt x="35707" y="859"/>
                  </a:lnTo>
                  <a:lnTo>
                    <a:pt x="35392" y="687"/>
                  </a:lnTo>
                  <a:lnTo>
                    <a:pt x="35049" y="544"/>
                  </a:lnTo>
                  <a:lnTo>
                    <a:pt x="34706" y="430"/>
                  </a:lnTo>
                  <a:lnTo>
                    <a:pt x="34363" y="315"/>
                  </a:lnTo>
                  <a:lnTo>
                    <a:pt x="34020" y="230"/>
                  </a:lnTo>
                  <a:lnTo>
                    <a:pt x="33648" y="144"/>
                  </a:lnTo>
                  <a:lnTo>
                    <a:pt x="33305" y="87"/>
                  </a:lnTo>
                  <a:lnTo>
                    <a:pt x="32934" y="29"/>
                  </a:lnTo>
                  <a:lnTo>
                    <a:pt x="325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6"/>
            <p:cNvSpPr/>
            <p:nvPr/>
          </p:nvSpPr>
          <p:spPr>
            <a:xfrm>
              <a:off x="5640655" y="1346011"/>
              <a:ext cx="1964819" cy="1965562"/>
            </a:xfrm>
            <a:custGeom>
              <a:avLst/>
              <a:gdLst/>
              <a:ahLst/>
              <a:cxnLst/>
              <a:rect l="l" t="t" r="r" b="b"/>
              <a:pathLst>
                <a:path w="155291" h="155319" extrusionOk="0">
                  <a:moveTo>
                    <a:pt x="77217" y="0"/>
                  </a:moveTo>
                  <a:lnTo>
                    <a:pt x="76759" y="57"/>
                  </a:lnTo>
                  <a:lnTo>
                    <a:pt x="76331" y="86"/>
                  </a:lnTo>
                  <a:lnTo>
                    <a:pt x="75873" y="172"/>
                  </a:lnTo>
                  <a:lnTo>
                    <a:pt x="75444" y="257"/>
                  </a:lnTo>
                  <a:lnTo>
                    <a:pt x="75016" y="372"/>
                  </a:lnTo>
                  <a:lnTo>
                    <a:pt x="74587" y="515"/>
                  </a:lnTo>
                  <a:lnTo>
                    <a:pt x="74158" y="686"/>
                  </a:lnTo>
                  <a:lnTo>
                    <a:pt x="73758" y="858"/>
                  </a:lnTo>
                  <a:lnTo>
                    <a:pt x="73357" y="1058"/>
                  </a:lnTo>
                  <a:lnTo>
                    <a:pt x="72957" y="1287"/>
                  </a:lnTo>
                  <a:lnTo>
                    <a:pt x="72557" y="1515"/>
                  </a:lnTo>
                  <a:lnTo>
                    <a:pt x="72185" y="1801"/>
                  </a:lnTo>
                  <a:lnTo>
                    <a:pt x="71814" y="2087"/>
                  </a:lnTo>
                  <a:lnTo>
                    <a:pt x="71471" y="2373"/>
                  </a:lnTo>
                  <a:lnTo>
                    <a:pt x="71128" y="2716"/>
                  </a:lnTo>
                  <a:lnTo>
                    <a:pt x="2717" y="71127"/>
                  </a:lnTo>
                  <a:lnTo>
                    <a:pt x="2374" y="71470"/>
                  </a:lnTo>
                  <a:lnTo>
                    <a:pt x="2059" y="71813"/>
                  </a:lnTo>
                  <a:lnTo>
                    <a:pt x="1773" y="72185"/>
                  </a:lnTo>
                  <a:lnTo>
                    <a:pt x="1516" y="72557"/>
                  </a:lnTo>
                  <a:lnTo>
                    <a:pt x="1287" y="72957"/>
                  </a:lnTo>
                  <a:lnTo>
                    <a:pt x="1059" y="73357"/>
                  </a:lnTo>
                  <a:lnTo>
                    <a:pt x="859" y="73757"/>
                  </a:lnTo>
                  <a:lnTo>
                    <a:pt x="687" y="74186"/>
                  </a:lnTo>
                  <a:lnTo>
                    <a:pt x="515" y="74586"/>
                  </a:lnTo>
                  <a:lnTo>
                    <a:pt x="373" y="75015"/>
                  </a:lnTo>
                  <a:lnTo>
                    <a:pt x="258" y="75444"/>
                  </a:lnTo>
                  <a:lnTo>
                    <a:pt x="172" y="75901"/>
                  </a:lnTo>
                  <a:lnTo>
                    <a:pt x="87" y="76330"/>
                  </a:lnTo>
                  <a:lnTo>
                    <a:pt x="29" y="76759"/>
                  </a:lnTo>
                  <a:lnTo>
                    <a:pt x="1" y="77216"/>
                  </a:lnTo>
                  <a:lnTo>
                    <a:pt x="1" y="77645"/>
                  </a:lnTo>
                  <a:lnTo>
                    <a:pt x="1" y="78103"/>
                  </a:lnTo>
                  <a:lnTo>
                    <a:pt x="29" y="78531"/>
                  </a:lnTo>
                  <a:lnTo>
                    <a:pt x="87" y="78989"/>
                  </a:lnTo>
                  <a:lnTo>
                    <a:pt x="172" y="79418"/>
                  </a:lnTo>
                  <a:lnTo>
                    <a:pt x="258" y="79846"/>
                  </a:lnTo>
                  <a:lnTo>
                    <a:pt x="373" y="80275"/>
                  </a:lnTo>
                  <a:lnTo>
                    <a:pt x="515" y="80704"/>
                  </a:lnTo>
                  <a:lnTo>
                    <a:pt x="687" y="81133"/>
                  </a:lnTo>
                  <a:lnTo>
                    <a:pt x="859" y="81533"/>
                  </a:lnTo>
                  <a:lnTo>
                    <a:pt x="1059" y="81962"/>
                  </a:lnTo>
                  <a:lnTo>
                    <a:pt x="1287" y="82362"/>
                  </a:lnTo>
                  <a:lnTo>
                    <a:pt x="1516" y="82734"/>
                  </a:lnTo>
                  <a:lnTo>
                    <a:pt x="1773" y="83106"/>
                  </a:lnTo>
                  <a:lnTo>
                    <a:pt x="2059" y="83477"/>
                  </a:lnTo>
                  <a:lnTo>
                    <a:pt x="2374" y="83849"/>
                  </a:lnTo>
                  <a:lnTo>
                    <a:pt x="2717" y="84192"/>
                  </a:lnTo>
                  <a:lnTo>
                    <a:pt x="71128" y="152603"/>
                  </a:lnTo>
                  <a:lnTo>
                    <a:pt x="71471" y="152917"/>
                  </a:lnTo>
                  <a:lnTo>
                    <a:pt x="71814" y="153232"/>
                  </a:lnTo>
                  <a:lnTo>
                    <a:pt x="72185" y="153518"/>
                  </a:lnTo>
                  <a:lnTo>
                    <a:pt x="72557" y="153775"/>
                  </a:lnTo>
                  <a:lnTo>
                    <a:pt x="72957" y="154032"/>
                  </a:lnTo>
                  <a:lnTo>
                    <a:pt x="73357" y="154261"/>
                  </a:lnTo>
                  <a:lnTo>
                    <a:pt x="73758" y="154461"/>
                  </a:lnTo>
                  <a:lnTo>
                    <a:pt x="74158" y="154633"/>
                  </a:lnTo>
                  <a:lnTo>
                    <a:pt x="74587" y="154776"/>
                  </a:lnTo>
                  <a:lnTo>
                    <a:pt x="75016" y="154919"/>
                  </a:lnTo>
                  <a:lnTo>
                    <a:pt x="75444" y="155033"/>
                  </a:lnTo>
                  <a:lnTo>
                    <a:pt x="75873" y="155147"/>
                  </a:lnTo>
                  <a:lnTo>
                    <a:pt x="76331" y="155204"/>
                  </a:lnTo>
                  <a:lnTo>
                    <a:pt x="76759" y="155262"/>
                  </a:lnTo>
                  <a:lnTo>
                    <a:pt x="77217" y="155290"/>
                  </a:lnTo>
                  <a:lnTo>
                    <a:pt x="77646" y="155319"/>
                  </a:lnTo>
                  <a:lnTo>
                    <a:pt x="78103" y="155290"/>
                  </a:lnTo>
                  <a:lnTo>
                    <a:pt x="78532" y="155262"/>
                  </a:lnTo>
                  <a:lnTo>
                    <a:pt x="78989" y="155204"/>
                  </a:lnTo>
                  <a:lnTo>
                    <a:pt x="79418" y="155147"/>
                  </a:lnTo>
                  <a:lnTo>
                    <a:pt x="79847" y="155033"/>
                  </a:lnTo>
                  <a:lnTo>
                    <a:pt x="80276" y="154919"/>
                  </a:lnTo>
                  <a:lnTo>
                    <a:pt x="80705" y="154776"/>
                  </a:lnTo>
                  <a:lnTo>
                    <a:pt x="81133" y="154633"/>
                  </a:lnTo>
                  <a:lnTo>
                    <a:pt x="81534" y="154461"/>
                  </a:lnTo>
                  <a:lnTo>
                    <a:pt x="81934" y="154261"/>
                  </a:lnTo>
                  <a:lnTo>
                    <a:pt x="82334" y="154032"/>
                  </a:lnTo>
                  <a:lnTo>
                    <a:pt x="82734" y="153775"/>
                  </a:lnTo>
                  <a:lnTo>
                    <a:pt x="83106" y="153518"/>
                  </a:lnTo>
                  <a:lnTo>
                    <a:pt x="83478" y="153232"/>
                  </a:lnTo>
                  <a:lnTo>
                    <a:pt x="83849" y="152917"/>
                  </a:lnTo>
                  <a:lnTo>
                    <a:pt x="84192" y="152603"/>
                  </a:lnTo>
                  <a:lnTo>
                    <a:pt x="152603" y="84192"/>
                  </a:lnTo>
                  <a:lnTo>
                    <a:pt x="152918" y="83849"/>
                  </a:lnTo>
                  <a:lnTo>
                    <a:pt x="153232" y="83477"/>
                  </a:lnTo>
                  <a:lnTo>
                    <a:pt x="153518" y="83106"/>
                  </a:lnTo>
                  <a:lnTo>
                    <a:pt x="153775" y="82734"/>
                  </a:lnTo>
                  <a:lnTo>
                    <a:pt x="154033" y="82362"/>
                  </a:lnTo>
                  <a:lnTo>
                    <a:pt x="154233" y="81962"/>
                  </a:lnTo>
                  <a:lnTo>
                    <a:pt x="154433" y="81533"/>
                  </a:lnTo>
                  <a:lnTo>
                    <a:pt x="154633" y="81133"/>
                  </a:lnTo>
                  <a:lnTo>
                    <a:pt x="154776" y="80704"/>
                  </a:lnTo>
                  <a:lnTo>
                    <a:pt x="154919" y="80275"/>
                  </a:lnTo>
                  <a:lnTo>
                    <a:pt x="155033" y="79846"/>
                  </a:lnTo>
                  <a:lnTo>
                    <a:pt x="155119" y="79418"/>
                  </a:lnTo>
                  <a:lnTo>
                    <a:pt x="155205" y="78989"/>
                  </a:lnTo>
                  <a:lnTo>
                    <a:pt x="155262" y="78531"/>
                  </a:lnTo>
                  <a:lnTo>
                    <a:pt x="155290" y="78103"/>
                  </a:lnTo>
                  <a:lnTo>
                    <a:pt x="155290" y="77645"/>
                  </a:lnTo>
                  <a:lnTo>
                    <a:pt x="155290" y="77216"/>
                  </a:lnTo>
                  <a:lnTo>
                    <a:pt x="155262" y="76759"/>
                  </a:lnTo>
                  <a:lnTo>
                    <a:pt x="155205" y="76330"/>
                  </a:lnTo>
                  <a:lnTo>
                    <a:pt x="155119" y="75901"/>
                  </a:lnTo>
                  <a:lnTo>
                    <a:pt x="155033" y="75444"/>
                  </a:lnTo>
                  <a:lnTo>
                    <a:pt x="154919" y="75015"/>
                  </a:lnTo>
                  <a:lnTo>
                    <a:pt x="154776" y="74586"/>
                  </a:lnTo>
                  <a:lnTo>
                    <a:pt x="154633" y="74186"/>
                  </a:lnTo>
                  <a:lnTo>
                    <a:pt x="154433" y="73757"/>
                  </a:lnTo>
                  <a:lnTo>
                    <a:pt x="154233" y="73357"/>
                  </a:lnTo>
                  <a:lnTo>
                    <a:pt x="154033" y="72957"/>
                  </a:lnTo>
                  <a:lnTo>
                    <a:pt x="153775" y="72557"/>
                  </a:lnTo>
                  <a:lnTo>
                    <a:pt x="153518" y="72185"/>
                  </a:lnTo>
                  <a:lnTo>
                    <a:pt x="153232" y="71813"/>
                  </a:lnTo>
                  <a:lnTo>
                    <a:pt x="152918" y="71470"/>
                  </a:lnTo>
                  <a:lnTo>
                    <a:pt x="152603" y="71127"/>
                  </a:lnTo>
                  <a:lnTo>
                    <a:pt x="84192" y="2716"/>
                  </a:lnTo>
                  <a:lnTo>
                    <a:pt x="83849" y="2373"/>
                  </a:lnTo>
                  <a:lnTo>
                    <a:pt x="83478" y="2087"/>
                  </a:lnTo>
                  <a:lnTo>
                    <a:pt x="83106" y="1801"/>
                  </a:lnTo>
                  <a:lnTo>
                    <a:pt x="82734" y="1515"/>
                  </a:lnTo>
                  <a:lnTo>
                    <a:pt x="82334" y="1287"/>
                  </a:lnTo>
                  <a:lnTo>
                    <a:pt x="81934" y="1058"/>
                  </a:lnTo>
                  <a:lnTo>
                    <a:pt x="81534" y="858"/>
                  </a:lnTo>
                  <a:lnTo>
                    <a:pt x="81133" y="686"/>
                  </a:lnTo>
                  <a:lnTo>
                    <a:pt x="80705" y="515"/>
                  </a:lnTo>
                  <a:lnTo>
                    <a:pt x="80276" y="372"/>
                  </a:lnTo>
                  <a:lnTo>
                    <a:pt x="79847" y="257"/>
                  </a:lnTo>
                  <a:lnTo>
                    <a:pt x="79418" y="172"/>
                  </a:lnTo>
                  <a:lnTo>
                    <a:pt x="78989" y="86"/>
                  </a:lnTo>
                  <a:lnTo>
                    <a:pt x="78532" y="57"/>
                  </a:lnTo>
                  <a:lnTo>
                    <a:pt x="781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6121374" y="1346011"/>
              <a:ext cx="1003394" cy="628055"/>
            </a:xfrm>
            <a:custGeom>
              <a:avLst/>
              <a:gdLst/>
              <a:ahLst/>
              <a:cxnLst/>
              <a:rect l="l" t="t" r="r" b="b"/>
              <a:pathLst>
                <a:path w="79304" h="49629" extrusionOk="0">
                  <a:moveTo>
                    <a:pt x="39223" y="0"/>
                  </a:moveTo>
                  <a:lnTo>
                    <a:pt x="38765" y="57"/>
                  </a:lnTo>
                  <a:lnTo>
                    <a:pt x="38337" y="86"/>
                  </a:lnTo>
                  <a:lnTo>
                    <a:pt x="37879" y="172"/>
                  </a:lnTo>
                  <a:lnTo>
                    <a:pt x="37450" y="257"/>
                  </a:lnTo>
                  <a:lnTo>
                    <a:pt x="37022" y="372"/>
                  </a:lnTo>
                  <a:lnTo>
                    <a:pt x="36593" y="515"/>
                  </a:lnTo>
                  <a:lnTo>
                    <a:pt x="36164" y="686"/>
                  </a:lnTo>
                  <a:lnTo>
                    <a:pt x="35764" y="858"/>
                  </a:lnTo>
                  <a:lnTo>
                    <a:pt x="35363" y="1058"/>
                  </a:lnTo>
                  <a:lnTo>
                    <a:pt x="34963" y="1287"/>
                  </a:lnTo>
                  <a:lnTo>
                    <a:pt x="34563" y="1515"/>
                  </a:lnTo>
                  <a:lnTo>
                    <a:pt x="34191" y="1801"/>
                  </a:lnTo>
                  <a:lnTo>
                    <a:pt x="33820" y="2087"/>
                  </a:lnTo>
                  <a:lnTo>
                    <a:pt x="33477" y="2373"/>
                  </a:lnTo>
                  <a:lnTo>
                    <a:pt x="33134" y="2716"/>
                  </a:lnTo>
                  <a:lnTo>
                    <a:pt x="0" y="35821"/>
                  </a:lnTo>
                  <a:lnTo>
                    <a:pt x="11092" y="46942"/>
                  </a:lnTo>
                  <a:lnTo>
                    <a:pt x="11435" y="47256"/>
                  </a:lnTo>
                  <a:lnTo>
                    <a:pt x="11807" y="47571"/>
                  </a:lnTo>
                  <a:lnTo>
                    <a:pt x="12179" y="47857"/>
                  </a:lnTo>
                  <a:lnTo>
                    <a:pt x="12550" y="48114"/>
                  </a:lnTo>
                  <a:lnTo>
                    <a:pt x="12922" y="48371"/>
                  </a:lnTo>
                  <a:lnTo>
                    <a:pt x="13322" y="48571"/>
                  </a:lnTo>
                  <a:lnTo>
                    <a:pt x="13751" y="48771"/>
                  </a:lnTo>
                  <a:lnTo>
                    <a:pt x="14151" y="48971"/>
                  </a:lnTo>
                  <a:lnTo>
                    <a:pt x="14580" y="49114"/>
                  </a:lnTo>
                  <a:lnTo>
                    <a:pt x="15009" y="49257"/>
                  </a:lnTo>
                  <a:lnTo>
                    <a:pt x="15438" y="49372"/>
                  </a:lnTo>
                  <a:lnTo>
                    <a:pt x="15866" y="49457"/>
                  </a:lnTo>
                  <a:lnTo>
                    <a:pt x="16295" y="49543"/>
                  </a:lnTo>
                  <a:lnTo>
                    <a:pt x="16753" y="49600"/>
                  </a:lnTo>
                  <a:lnTo>
                    <a:pt x="17182" y="49629"/>
                  </a:lnTo>
                  <a:lnTo>
                    <a:pt x="18068" y="49629"/>
                  </a:lnTo>
                  <a:lnTo>
                    <a:pt x="18525" y="49600"/>
                  </a:lnTo>
                  <a:lnTo>
                    <a:pt x="18954" y="49543"/>
                  </a:lnTo>
                  <a:lnTo>
                    <a:pt x="19383" y="49457"/>
                  </a:lnTo>
                  <a:lnTo>
                    <a:pt x="19840" y="49372"/>
                  </a:lnTo>
                  <a:lnTo>
                    <a:pt x="20269" y="49257"/>
                  </a:lnTo>
                  <a:lnTo>
                    <a:pt x="20698" y="49114"/>
                  </a:lnTo>
                  <a:lnTo>
                    <a:pt x="21098" y="48971"/>
                  </a:lnTo>
                  <a:lnTo>
                    <a:pt x="21527" y="48771"/>
                  </a:lnTo>
                  <a:lnTo>
                    <a:pt x="21927" y="48571"/>
                  </a:lnTo>
                  <a:lnTo>
                    <a:pt x="22327" y="48371"/>
                  </a:lnTo>
                  <a:lnTo>
                    <a:pt x="22699" y="48114"/>
                  </a:lnTo>
                  <a:lnTo>
                    <a:pt x="23099" y="47857"/>
                  </a:lnTo>
                  <a:lnTo>
                    <a:pt x="23471" y="47571"/>
                  </a:lnTo>
                  <a:lnTo>
                    <a:pt x="23814" y="47256"/>
                  </a:lnTo>
                  <a:lnTo>
                    <a:pt x="24157" y="46942"/>
                  </a:lnTo>
                  <a:lnTo>
                    <a:pt x="28331" y="42768"/>
                  </a:lnTo>
                  <a:lnTo>
                    <a:pt x="32505" y="46942"/>
                  </a:lnTo>
                  <a:lnTo>
                    <a:pt x="32848" y="47256"/>
                  </a:lnTo>
                  <a:lnTo>
                    <a:pt x="33191" y="47571"/>
                  </a:lnTo>
                  <a:lnTo>
                    <a:pt x="33562" y="47857"/>
                  </a:lnTo>
                  <a:lnTo>
                    <a:pt x="33934" y="48114"/>
                  </a:lnTo>
                  <a:lnTo>
                    <a:pt x="34334" y="48371"/>
                  </a:lnTo>
                  <a:lnTo>
                    <a:pt x="34735" y="48571"/>
                  </a:lnTo>
                  <a:lnTo>
                    <a:pt x="35135" y="48771"/>
                  </a:lnTo>
                  <a:lnTo>
                    <a:pt x="35564" y="48971"/>
                  </a:lnTo>
                  <a:lnTo>
                    <a:pt x="35964" y="49114"/>
                  </a:lnTo>
                  <a:lnTo>
                    <a:pt x="36393" y="49257"/>
                  </a:lnTo>
                  <a:lnTo>
                    <a:pt x="36821" y="49372"/>
                  </a:lnTo>
                  <a:lnTo>
                    <a:pt x="37279" y="49457"/>
                  </a:lnTo>
                  <a:lnTo>
                    <a:pt x="37708" y="49543"/>
                  </a:lnTo>
                  <a:lnTo>
                    <a:pt x="38136" y="49600"/>
                  </a:lnTo>
                  <a:lnTo>
                    <a:pt x="38594" y="49629"/>
                  </a:lnTo>
                  <a:lnTo>
                    <a:pt x="39480" y="49629"/>
                  </a:lnTo>
                  <a:lnTo>
                    <a:pt x="39909" y="49600"/>
                  </a:lnTo>
                  <a:lnTo>
                    <a:pt x="40366" y="49543"/>
                  </a:lnTo>
                  <a:lnTo>
                    <a:pt x="40795" y="49457"/>
                  </a:lnTo>
                  <a:lnTo>
                    <a:pt x="41224" y="49372"/>
                  </a:lnTo>
                  <a:lnTo>
                    <a:pt x="41653" y="49257"/>
                  </a:lnTo>
                  <a:lnTo>
                    <a:pt x="42082" y="49114"/>
                  </a:lnTo>
                  <a:lnTo>
                    <a:pt x="42510" y="48971"/>
                  </a:lnTo>
                  <a:lnTo>
                    <a:pt x="42911" y="48771"/>
                  </a:lnTo>
                  <a:lnTo>
                    <a:pt x="43339" y="48571"/>
                  </a:lnTo>
                  <a:lnTo>
                    <a:pt x="43740" y="48371"/>
                  </a:lnTo>
                  <a:lnTo>
                    <a:pt x="44111" y="48114"/>
                  </a:lnTo>
                  <a:lnTo>
                    <a:pt x="44483" y="47857"/>
                  </a:lnTo>
                  <a:lnTo>
                    <a:pt x="44855" y="47571"/>
                  </a:lnTo>
                  <a:lnTo>
                    <a:pt x="45226" y="47256"/>
                  </a:lnTo>
                  <a:lnTo>
                    <a:pt x="45569" y="46942"/>
                  </a:lnTo>
                  <a:lnTo>
                    <a:pt x="50344" y="42139"/>
                  </a:lnTo>
                  <a:lnTo>
                    <a:pt x="55146" y="46942"/>
                  </a:lnTo>
                  <a:lnTo>
                    <a:pt x="55489" y="47256"/>
                  </a:lnTo>
                  <a:lnTo>
                    <a:pt x="55861" y="47571"/>
                  </a:lnTo>
                  <a:lnTo>
                    <a:pt x="56233" y="47857"/>
                  </a:lnTo>
                  <a:lnTo>
                    <a:pt x="56604" y="48114"/>
                  </a:lnTo>
                  <a:lnTo>
                    <a:pt x="56976" y="48371"/>
                  </a:lnTo>
                  <a:lnTo>
                    <a:pt x="57376" y="48571"/>
                  </a:lnTo>
                  <a:lnTo>
                    <a:pt x="57805" y="48771"/>
                  </a:lnTo>
                  <a:lnTo>
                    <a:pt x="58205" y="48971"/>
                  </a:lnTo>
                  <a:lnTo>
                    <a:pt x="58634" y="49114"/>
                  </a:lnTo>
                  <a:lnTo>
                    <a:pt x="59063" y="49257"/>
                  </a:lnTo>
                  <a:lnTo>
                    <a:pt x="59492" y="49372"/>
                  </a:lnTo>
                  <a:lnTo>
                    <a:pt x="59920" y="49457"/>
                  </a:lnTo>
                  <a:lnTo>
                    <a:pt x="60349" y="49543"/>
                  </a:lnTo>
                  <a:lnTo>
                    <a:pt x="60807" y="49600"/>
                  </a:lnTo>
                  <a:lnTo>
                    <a:pt x="61235" y="49629"/>
                  </a:lnTo>
                  <a:lnTo>
                    <a:pt x="62122" y="49629"/>
                  </a:lnTo>
                  <a:lnTo>
                    <a:pt x="62579" y="49600"/>
                  </a:lnTo>
                  <a:lnTo>
                    <a:pt x="63008" y="49543"/>
                  </a:lnTo>
                  <a:lnTo>
                    <a:pt x="63437" y="49457"/>
                  </a:lnTo>
                  <a:lnTo>
                    <a:pt x="63894" y="49372"/>
                  </a:lnTo>
                  <a:lnTo>
                    <a:pt x="64323" y="49257"/>
                  </a:lnTo>
                  <a:lnTo>
                    <a:pt x="64752" y="49114"/>
                  </a:lnTo>
                  <a:lnTo>
                    <a:pt x="65152" y="48971"/>
                  </a:lnTo>
                  <a:lnTo>
                    <a:pt x="65581" y="48771"/>
                  </a:lnTo>
                  <a:lnTo>
                    <a:pt x="65981" y="48571"/>
                  </a:lnTo>
                  <a:lnTo>
                    <a:pt x="66381" y="48371"/>
                  </a:lnTo>
                  <a:lnTo>
                    <a:pt x="66753" y="48114"/>
                  </a:lnTo>
                  <a:lnTo>
                    <a:pt x="67153" y="47857"/>
                  </a:lnTo>
                  <a:lnTo>
                    <a:pt x="67525" y="47571"/>
                  </a:lnTo>
                  <a:lnTo>
                    <a:pt x="67868" y="47256"/>
                  </a:lnTo>
                  <a:lnTo>
                    <a:pt x="68211" y="46942"/>
                  </a:lnTo>
                  <a:lnTo>
                    <a:pt x="79303" y="35821"/>
                  </a:lnTo>
                  <a:lnTo>
                    <a:pt x="46198" y="2716"/>
                  </a:lnTo>
                  <a:lnTo>
                    <a:pt x="45855" y="2373"/>
                  </a:lnTo>
                  <a:lnTo>
                    <a:pt x="45484" y="2087"/>
                  </a:lnTo>
                  <a:lnTo>
                    <a:pt x="45112" y="1801"/>
                  </a:lnTo>
                  <a:lnTo>
                    <a:pt x="44740" y="1515"/>
                  </a:lnTo>
                  <a:lnTo>
                    <a:pt x="44340" y="1287"/>
                  </a:lnTo>
                  <a:lnTo>
                    <a:pt x="43940" y="1058"/>
                  </a:lnTo>
                  <a:lnTo>
                    <a:pt x="43540" y="858"/>
                  </a:lnTo>
                  <a:lnTo>
                    <a:pt x="43139" y="686"/>
                  </a:lnTo>
                  <a:lnTo>
                    <a:pt x="42711" y="515"/>
                  </a:lnTo>
                  <a:lnTo>
                    <a:pt x="42282" y="372"/>
                  </a:lnTo>
                  <a:lnTo>
                    <a:pt x="41853" y="257"/>
                  </a:lnTo>
                  <a:lnTo>
                    <a:pt x="41424" y="172"/>
                  </a:lnTo>
                  <a:lnTo>
                    <a:pt x="40995" y="86"/>
                  </a:lnTo>
                  <a:lnTo>
                    <a:pt x="40538" y="57"/>
                  </a:lnTo>
                  <a:lnTo>
                    <a:pt x="40109" y="0"/>
                  </a:lnTo>
                  <a:close/>
                </a:path>
              </a:pathLst>
            </a:cu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6"/>
            <p:cNvSpPr/>
            <p:nvPr/>
          </p:nvSpPr>
          <p:spPr>
            <a:xfrm>
              <a:off x="4572000" y="2236075"/>
              <a:ext cx="4114800" cy="2492400"/>
            </a:xfrm>
            <a:prstGeom prst="roundRect">
              <a:avLst>
                <a:gd name="adj" fmla="val 1108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6728326" y="2236077"/>
              <a:ext cx="558861" cy="713438"/>
            </a:xfrm>
            <a:custGeom>
              <a:avLst/>
              <a:gdLst/>
              <a:ahLst/>
              <a:cxnLst/>
              <a:rect l="l" t="t" r="r" b="b"/>
              <a:pathLst>
                <a:path w="44170" h="56376" extrusionOk="0">
                  <a:moveTo>
                    <a:pt x="29275" y="0"/>
                  </a:moveTo>
                  <a:lnTo>
                    <a:pt x="29275" y="21813"/>
                  </a:lnTo>
                  <a:lnTo>
                    <a:pt x="29303" y="22070"/>
                  </a:lnTo>
                  <a:lnTo>
                    <a:pt x="29303" y="22299"/>
                  </a:lnTo>
                  <a:lnTo>
                    <a:pt x="18040" y="22299"/>
                  </a:lnTo>
                  <a:lnTo>
                    <a:pt x="17068" y="22213"/>
                  </a:lnTo>
                  <a:lnTo>
                    <a:pt x="16467" y="22185"/>
                  </a:lnTo>
                  <a:lnTo>
                    <a:pt x="15838" y="22156"/>
                  </a:lnTo>
                  <a:lnTo>
                    <a:pt x="15124" y="22156"/>
                  </a:lnTo>
                  <a:lnTo>
                    <a:pt x="14381" y="22185"/>
                  </a:lnTo>
                  <a:lnTo>
                    <a:pt x="13609" y="22270"/>
                  </a:lnTo>
                  <a:lnTo>
                    <a:pt x="12808" y="22356"/>
                  </a:lnTo>
                  <a:lnTo>
                    <a:pt x="11951" y="22528"/>
                  </a:lnTo>
                  <a:lnTo>
                    <a:pt x="11093" y="22728"/>
                  </a:lnTo>
                  <a:lnTo>
                    <a:pt x="10235" y="22957"/>
                  </a:lnTo>
                  <a:lnTo>
                    <a:pt x="9349" y="23271"/>
                  </a:lnTo>
                  <a:lnTo>
                    <a:pt x="8434" y="23643"/>
                  </a:lnTo>
                  <a:lnTo>
                    <a:pt x="7548" y="24100"/>
                  </a:lnTo>
                  <a:lnTo>
                    <a:pt x="7119" y="24329"/>
                  </a:lnTo>
                  <a:lnTo>
                    <a:pt x="6690" y="24615"/>
                  </a:lnTo>
                  <a:lnTo>
                    <a:pt x="6233" y="24901"/>
                  </a:lnTo>
                  <a:lnTo>
                    <a:pt x="5804" y="25215"/>
                  </a:lnTo>
                  <a:lnTo>
                    <a:pt x="5375" y="25558"/>
                  </a:lnTo>
                  <a:lnTo>
                    <a:pt x="4918" y="25930"/>
                  </a:lnTo>
                  <a:lnTo>
                    <a:pt x="4460" y="26359"/>
                  </a:lnTo>
                  <a:lnTo>
                    <a:pt x="4032" y="26816"/>
                  </a:lnTo>
                  <a:lnTo>
                    <a:pt x="3574" y="27302"/>
                  </a:lnTo>
                  <a:lnTo>
                    <a:pt x="3117" y="27845"/>
                  </a:lnTo>
                  <a:lnTo>
                    <a:pt x="2688" y="28445"/>
                  </a:lnTo>
                  <a:lnTo>
                    <a:pt x="2288" y="29074"/>
                  </a:lnTo>
                  <a:lnTo>
                    <a:pt x="1888" y="29761"/>
                  </a:lnTo>
                  <a:lnTo>
                    <a:pt x="1516" y="30475"/>
                  </a:lnTo>
                  <a:lnTo>
                    <a:pt x="1173" y="31276"/>
                  </a:lnTo>
                  <a:lnTo>
                    <a:pt x="858" y="32105"/>
                  </a:lnTo>
                  <a:lnTo>
                    <a:pt x="601" y="32991"/>
                  </a:lnTo>
                  <a:lnTo>
                    <a:pt x="372" y="33934"/>
                  </a:lnTo>
                  <a:lnTo>
                    <a:pt x="172" y="34935"/>
                  </a:lnTo>
                  <a:lnTo>
                    <a:pt x="58" y="35993"/>
                  </a:lnTo>
                  <a:lnTo>
                    <a:pt x="1" y="36364"/>
                  </a:lnTo>
                  <a:lnTo>
                    <a:pt x="1" y="56376"/>
                  </a:lnTo>
                  <a:lnTo>
                    <a:pt x="14866" y="56376"/>
                  </a:lnTo>
                  <a:lnTo>
                    <a:pt x="14866" y="37193"/>
                  </a:lnTo>
                  <a:lnTo>
                    <a:pt x="14895" y="37079"/>
                  </a:lnTo>
                  <a:lnTo>
                    <a:pt x="15181" y="37050"/>
                  </a:lnTo>
                  <a:lnTo>
                    <a:pt x="15495" y="37022"/>
                  </a:lnTo>
                  <a:lnTo>
                    <a:pt x="15838" y="37022"/>
                  </a:lnTo>
                  <a:lnTo>
                    <a:pt x="16153" y="37050"/>
                  </a:lnTo>
                  <a:lnTo>
                    <a:pt x="16639" y="37165"/>
                  </a:lnTo>
                  <a:lnTo>
                    <a:pt x="28846" y="37165"/>
                  </a:lnTo>
                  <a:lnTo>
                    <a:pt x="29961" y="37136"/>
                  </a:lnTo>
                  <a:lnTo>
                    <a:pt x="30990" y="37050"/>
                  </a:lnTo>
                  <a:lnTo>
                    <a:pt x="31991" y="36908"/>
                  </a:lnTo>
                  <a:lnTo>
                    <a:pt x="32934" y="36736"/>
                  </a:lnTo>
                  <a:lnTo>
                    <a:pt x="33820" y="36507"/>
                  </a:lnTo>
                  <a:lnTo>
                    <a:pt x="34649" y="36221"/>
                  </a:lnTo>
                  <a:lnTo>
                    <a:pt x="35421" y="35936"/>
                  </a:lnTo>
                  <a:lnTo>
                    <a:pt x="36164" y="35621"/>
                  </a:lnTo>
                  <a:lnTo>
                    <a:pt x="36851" y="35249"/>
                  </a:lnTo>
                  <a:lnTo>
                    <a:pt x="37480" y="34878"/>
                  </a:lnTo>
                  <a:lnTo>
                    <a:pt x="38080" y="34478"/>
                  </a:lnTo>
                  <a:lnTo>
                    <a:pt x="38623" y="34077"/>
                  </a:lnTo>
                  <a:lnTo>
                    <a:pt x="39138" y="33677"/>
                  </a:lnTo>
                  <a:lnTo>
                    <a:pt x="39595" y="33248"/>
                  </a:lnTo>
                  <a:lnTo>
                    <a:pt x="40024" y="32848"/>
                  </a:lnTo>
                  <a:lnTo>
                    <a:pt x="40395" y="32448"/>
                  </a:lnTo>
                  <a:lnTo>
                    <a:pt x="40739" y="32048"/>
                  </a:lnTo>
                  <a:lnTo>
                    <a:pt x="41053" y="31647"/>
                  </a:lnTo>
                  <a:lnTo>
                    <a:pt x="41367" y="31247"/>
                  </a:lnTo>
                  <a:lnTo>
                    <a:pt x="41653" y="30818"/>
                  </a:lnTo>
                  <a:lnTo>
                    <a:pt x="42168" y="29989"/>
                  </a:lnTo>
                  <a:lnTo>
                    <a:pt x="42597" y="29160"/>
                  </a:lnTo>
                  <a:lnTo>
                    <a:pt x="42968" y="28331"/>
                  </a:lnTo>
                  <a:lnTo>
                    <a:pt x="43283" y="27531"/>
                  </a:lnTo>
                  <a:lnTo>
                    <a:pt x="43512" y="26702"/>
                  </a:lnTo>
                  <a:lnTo>
                    <a:pt x="43740" y="25930"/>
                  </a:lnTo>
                  <a:lnTo>
                    <a:pt x="43883" y="25158"/>
                  </a:lnTo>
                  <a:lnTo>
                    <a:pt x="43998" y="24443"/>
                  </a:lnTo>
                  <a:lnTo>
                    <a:pt x="44083" y="23757"/>
                  </a:lnTo>
                  <a:lnTo>
                    <a:pt x="44141" y="23128"/>
                  </a:lnTo>
                  <a:lnTo>
                    <a:pt x="44169" y="22528"/>
                  </a:lnTo>
                  <a:lnTo>
                    <a:pt x="44169" y="22013"/>
                  </a:lnTo>
                  <a:lnTo>
                    <a:pt x="44141" y="21156"/>
                  </a:lnTo>
                  <a:lnTo>
                    <a:pt x="4414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6"/>
            <p:cNvSpPr/>
            <p:nvPr/>
          </p:nvSpPr>
          <p:spPr>
            <a:xfrm>
              <a:off x="6355407" y="2939379"/>
              <a:ext cx="558494" cy="713438"/>
            </a:xfrm>
            <a:custGeom>
              <a:avLst/>
              <a:gdLst/>
              <a:ahLst/>
              <a:cxnLst/>
              <a:rect l="l" t="t" r="r" b="b"/>
              <a:pathLst>
                <a:path w="44141" h="56376" extrusionOk="0">
                  <a:moveTo>
                    <a:pt x="29303" y="0"/>
                  </a:moveTo>
                  <a:lnTo>
                    <a:pt x="29303" y="19183"/>
                  </a:lnTo>
                  <a:lnTo>
                    <a:pt x="29275" y="19297"/>
                  </a:lnTo>
                  <a:lnTo>
                    <a:pt x="28989" y="19326"/>
                  </a:lnTo>
                  <a:lnTo>
                    <a:pt x="28646" y="19355"/>
                  </a:lnTo>
                  <a:lnTo>
                    <a:pt x="28331" y="19355"/>
                  </a:lnTo>
                  <a:lnTo>
                    <a:pt x="28017" y="19326"/>
                  </a:lnTo>
                  <a:lnTo>
                    <a:pt x="27502" y="19212"/>
                  </a:lnTo>
                  <a:lnTo>
                    <a:pt x="15324" y="19212"/>
                  </a:lnTo>
                  <a:lnTo>
                    <a:pt x="14209" y="19240"/>
                  </a:lnTo>
                  <a:lnTo>
                    <a:pt x="13151" y="19326"/>
                  </a:lnTo>
                  <a:lnTo>
                    <a:pt x="12179" y="19469"/>
                  </a:lnTo>
                  <a:lnTo>
                    <a:pt x="11236" y="19640"/>
                  </a:lnTo>
                  <a:lnTo>
                    <a:pt x="10349" y="19869"/>
                  </a:lnTo>
                  <a:lnTo>
                    <a:pt x="9520" y="20155"/>
                  </a:lnTo>
                  <a:lnTo>
                    <a:pt x="8749" y="20441"/>
                  </a:lnTo>
                  <a:lnTo>
                    <a:pt x="8005" y="20784"/>
                  </a:lnTo>
                  <a:lnTo>
                    <a:pt x="7319" y="21127"/>
                  </a:lnTo>
                  <a:lnTo>
                    <a:pt x="6690" y="21499"/>
                  </a:lnTo>
                  <a:lnTo>
                    <a:pt x="6090" y="21899"/>
                  </a:lnTo>
                  <a:lnTo>
                    <a:pt x="5547" y="22299"/>
                  </a:lnTo>
                  <a:lnTo>
                    <a:pt x="5032" y="22699"/>
                  </a:lnTo>
                  <a:lnTo>
                    <a:pt x="4575" y="23128"/>
                  </a:lnTo>
                  <a:lnTo>
                    <a:pt x="4146" y="23528"/>
                  </a:lnTo>
                  <a:lnTo>
                    <a:pt x="3774" y="23957"/>
                  </a:lnTo>
                  <a:lnTo>
                    <a:pt x="3431" y="24329"/>
                  </a:lnTo>
                  <a:lnTo>
                    <a:pt x="3088" y="24729"/>
                  </a:lnTo>
                  <a:lnTo>
                    <a:pt x="2802" y="25158"/>
                  </a:lnTo>
                  <a:lnTo>
                    <a:pt x="2516" y="25558"/>
                  </a:lnTo>
                  <a:lnTo>
                    <a:pt x="2002" y="26387"/>
                  </a:lnTo>
                  <a:lnTo>
                    <a:pt x="1573" y="27216"/>
                  </a:lnTo>
                  <a:lnTo>
                    <a:pt x="1201" y="28045"/>
                  </a:lnTo>
                  <a:lnTo>
                    <a:pt x="887" y="28874"/>
                  </a:lnTo>
                  <a:lnTo>
                    <a:pt x="630" y="29675"/>
                  </a:lnTo>
                  <a:lnTo>
                    <a:pt x="429" y="30447"/>
                  </a:lnTo>
                  <a:lnTo>
                    <a:pt x="287" y="31219"/>
                  </a:lnTo>
                  <a:lnTo>
                    <a:pt x="172" y="31933"/>
                  </a:lnTo>
                  <a:lnTo>
                    <a:pt x="86" y="32619"/>
                  </a:lnTo>
                  <a:lnTo>
                    <a:pt x="29" y="33248"/>
                  </a:lnTo>
                  <a:lnTo>
                    <a:pt x="1" y="33849"/>
                  </a:lnTo>
                  <a:lnTo>
                    <a:pt x="1" y="34363"/>
                  </a:lnTo>
                  <a:lnTo>
                    <a:pt x="29" y="35221"/>
                  </a:lnTo>
                  <a:lnTo>
                    <a:pt x="29" y="56376"/>
                  </a:lnTo>
                  <a:lnTo>
                    <a:pt x="14866" y="56376"/>
                  </a:lnTo>
                  <a:lnTo>
                    <a:pt x="14866" y="34563"/>
                  </a:lnTo>
                  <a:lnTo>
                    <a:pt x="14838" y="34335"/>
                  </a:lnTo>
                  <a:lnTo>
                    <a:pt x="14866" y="34106"/>
                  </a:lnTo>
                  <a:lnTo>
                    <a:pt x="15324" y="34077"/>
                  </a:lnTo>
                  <a:lnTo>
                    <a:pt x="26130" y="34077"/>
                  </a:lnTo>
                  <a:lnTo>
                    <a:pt x="27102" y="34163"/>
                  </a:lnTo>
                  <a:lnTo>
                    <a:pt x="27702" y="34192"/>
                  </a:lnTo>
                  <a:lnTo>
                    <a:pt x="28331" y="34220"/>
                  </a:lnTo>
                  <a:lnTo>
                    <a:pt x="29017" y="34220"/>
                  </a:lnTo>
                  <a:lnTo>
                    <a:pt x="29761" y="34192"/>
                  </a:lnTo>
                  <a:lnTo>
                    <a:pt x="30561" y="34106"/>
                  </a:lnTo>
                  <a:lnTo>
                    <a:pt x="31362" y="34020"/>
                  </a:lnTo>
                  <a:lnTo>
                    <a:pt x="32191" y="33877"/>
                  </a:lnTo>
                  <a:lnTo>
                    <a:pt x="33048" y="33677"/>
                  </a:lnTo>
                  <a:lnTo>
                    <a:pt x="33934" y="33420"/>
                  </a:lnTo>
                  <a:lnTo>
                    <a:pt x="34821" y="33105"/>
                  </a:lnTo>
                  <a:lnTo>
                    <a:pt x="35707" y="32734"/>
                  </a:lnTo>
                  <a:lnTo>
                    <a:pt x="36593" y="32276"/>
                  </a:lnTo>
                  <a:lnTo>
                    <a:pt x="37051" y="32048"/>
                  </a:lnTo>
                  <a:lnTo>
                    <a:pt x="37479" y="31762"/>
                  </a:lnTo>
                  <a:lnTo>
                    <a:pt x="37908" y="31476"/>
                  </a:lnTo>
                  <a:lnTo>
                    <a:pt x="38337" y="31161"/>
                  </a:lnTo>
                  <a:lnTo>
                    <a:pt x="38794" y="30818"/>
                  </a:lnTo>
                  <a:lnTo>
                    <a:pt x="39223" y="30447"/>
                  </a:lnTo>
                  <a:lnTo>
                    <a:pt x="39681" y="30046"/>
                  </a:lnTo>
                  <a:lnTo>
                    <a:pt x="40138" y="29589"/>
                  </a:lnTo>
                  <a:lnTo>
                    <a:pt x="40595" y="29074"/>
                  </a:lnTo>
                  <a:lnTo>
                    <a:pt x="41024" y="28531"/>
                  </a:lnTo>
                  <a:lnTo>
                    <a:pt x="41453" y="27931"/>
                  </a:lnTo>
                  <a:lnTo>
                    <a:pt x="41882" y="27302"/>
                  </a:lnTo>
                  <a:lnTo>
                    <a:pt x="42282" y="26616"/>
                  </a:lnTo>
                  <a:lnTo>
                    <a:pt x="42654" y="25901"/>
                  </a:lnTo>
                  <a:lnTo>
                    <a:pt x="42968" y="25101"/>
                  </a:lnTo>
                  <a:lnTo>
                    <a:pt x="43283" y="24272"/>
                  </a:lnTo>
                  <a:lnTo>
                    <a:pt x="43569" y="23385"/>
                  </a:lnTo>
                  <a:lnTo>
                    <a:pt x="43797" y="22442"/>
                  </a:lnTo>
                  <a:lnTo>
                    <a:pt x="43969" y="21441"/>
                  </a:lnTo>
                  <a:lnTo>
                    <a:pt x="44112" y="20384"/>
                  </a:lnTo>
                  <a:lnTo>
                    <a:pt x="44140" y="20012"/>
                  </a:lnTo>
                  <a:lnTo>
                    <a:pt x="441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4780350" y="3652825"/>
              <a:ext cx="2506800" cy="876000"/>
            </a:xfrm>
            <a:prstGeom prst="roundRect">
              <a:avLst>
                <a:gd name="adj" fmla="val 3167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" name="Google Shape;116;p16"/>
            <p:cNvGrpSpPr/>
            <p:nvPr/>
          </p:nvGrpSpPr>
          <p:grpSpPr>
            <a:xfrm>
              <a:off x="7587396" y="3032348"/>
              <a:ext cx="532443" cy="620475"/>
              <a:chOff x="3837296" y="3442898"/>
              <a:chExt cx="532443" cy="620475"/>
            </a:xfrm>
          </p:grpSpPr>
          <p:sp>
            <p:nvSpPr>
              <p:cNvPr id="117" name="Google Shape;117;p16"/>
              <p:cNvSpPr/>
              <p:nvPr/>
            </p:nvSpPr>
            <p:spPr>
              <a:xfrm>
                <a:off x="4056488" y="3774294"/>
                <a:ext cx="88998" cy="289078"/>
              </a:xfrm>
              <a:custGeom>
                <a:avLst/>
                <a:gdLst/>
                <a:ahLst/>
                <a:cxnLst/>
                <a:rect l="l" t="t" r="r" b="b"/>
                <a:pathLst>
                  <a:path w="7034" h="22843" extrusionOk="0">
                    <a:moveTo>
                      <a:pt x="1" y="0"/>
                    </a:moveTo>
                    <a:lnTo>
                      <a:pt x="1" y="22842"/>
                    </a:lnTo>
                    <a:lnTo>
                      <a:pt x="7033" y="22842"/>
                    </a:lnTo>
                    <a:lnTo>
                      <a:pt x="70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6"/>
              <p:cNvSpPr/>
              <p:nvPr/>
            </p:nvSpPr>
            <p:spPr>
              <a:xfrm>
                <a:off x="3837296" y="3442898"/>
                <a:ext cx="532443" cy="449708"/>
              </a:xfrm>
              <a:custGeom>
                <a:avLst/>
                <a:gdLst/>
                <a:ahLst/>
                <a:cxnLst/>
                <a:rect l="l" t="t" r="r" b="b"/>
                <a:pathLst>
                  <a:path w="42082" h="35536" extrusionOk="0">
                    <a:moveTo>
                      <a:pt x="20812" y="1"/>
                    </a:moveTo>
                    <a:lnTo>
                      <a:pt x="20612" y="29"/>
                    </a:lnTo>
                    <a:lnTo>
                      <a:pt x="20412" y="87"/>
                    </a:lnTo>
                    <a:lnTo>
                      <a:pt x="20212" y="144"/>
                    </a:lnTo>
                    <a:lnTo>
                      <a:pt x="20012" y="230"/>
                    </a:lnTo>
                    <a:lnTo>
                      <a:pt x="19840" y="344"/>
                    </a:lnTo>
                    <a:lnTo>
                      <a:pt x="19669" y="487"/>
                    </a:lnTo>
                    <a:lnTo>
                      <a:pt x="19497" y="630"/>
                    </a:lnTo>
                    <a:lnTo>
                      <a:pt x="8977" y="11150"/>
                    </a:lnTo>
                    <a:lnTo>
                      <a:pt x="8834" y="11322"/>
                    </a:lnTo>
                    <a:lnTo>
                      <a:pt x="8691" y="11493"/>
                    </a:lnTo>
                    <a:lnTo>
                      <a:pt x="8605" y="11665"/>
                    </a:lnTo>
                    <a:lnTo>
                      <a:pt x="8520" y="11865"/>
                    </a:lnTo>
                    <a:lnTo>
                      <a:pt x="8434" y="12065"/>
                    </a:lnTo>
                    <a:lnTo>
                      <a:pt x="8377" y="12265"/>
                    </a:lnTo>
                    <a:lnTo>
                      <a:pt x="8348" y="12465"/>
                    </a:lnTo>
                    <a:lnTo>
                      <a:pt x="8348" y="12665"/>
                    </a:lnTo>
                    <a:lnTo>
                      <a:pt x="8348" y="12894"/>
                    </a:lnTo>
                    <a:lnTo>
                      <a:pt x="8377" y="13094"/>
                    </a:lnTo>
                    <a:lnTo>
                      <a:pt x="8434" y="13294"/>
                    </a:lnTo>
                    <a:lnTo>
                      <a:pt x="8520" y="13494"/>
                    </a:lnTo>
                    <a:lnTo>
                      <a:pt x="8605" y="13695"/>
                    </a:lnTo>
                    <a:lnTo>
                      <a:pt x="8691" y="13866"/>
                    </a:lnTo>
                    <a:lnTo>
                      <a:pt x="8834" y="14038"/>
                    </a:lnTo>
                    <a:lnTo>
                      <a:pt x="8977" y="14209"/>
                    </a:lnTo>
                    <a:lnTo>
                      <a:pt x="10092" y="15324"/>
                    </a:lnTo>
                    <a:lnTo>
                      <a:pt x="3660" y="21756"/>
                    </a:lnTo>
                    <a:lnTo>
                      <a:pt x="3459" y="21985"/>
                    </a:lnTo>
                    <a:lnTo>
                      <a:pt x="3259" y="22242"/>
                    </a:lnTo>
                    <a:lnTo>
                      <a:pt x="3116" y="22500"/>
                    </a:lnTo>
                    <a:lnTo>
                      <a:pt x="2973" y="22785"/>
                    </a:lnTo>
                    <a:lnTo>
                      <a:pt x="2888" y="23071"/>
                    </a:lnTo>
                    <a:lnTo>
                      <a:pt x="2802" y="23357"/>
                    </a:lnTo>
                    <a:lnTo>
                      <a:pt x="2773" y="23643"/>
                    </a:lnTo>
                    <a:lnTo>
                      <a:pt x="2745" y="23958"/>
                    </a:lnTo>
                    <a:lnTo>
                      <a:pt x="2773" y="24243"/>
                    </a:lnTo>
                    <a:lnTo>
                      <a:pt x="2802" y="24529"/>
                    </a:lnTo>
                    <a:lnTo>
                      <a:pt x="2888" y="24844"/>
                    </a:lnTo>
                    <a:lnTo>
                      <a:pt x="2973" y="25130"/>
                    </a:lnTo>
                    <a:lnTo>
                      <a:pt x="3116" y="25387"/>
                    </a:lnTo>
                    <a:lnTo>
                      <a:pt x="3259" y="25673"/>
                    </a:lnTo>
                    <a:lnTo>
                      <a:pt x="3459" y="25902"/>
                    </a:lnTo>
                    <a:lnTo>
                      <a:pt x="3660" y="26159"/>
                    </a:lnTo>
                    <a:lnTo>
                      <a:pt x="5289" y="27760"/>
                    </a:lnTo>
                    <a:lnTo>
                      <a:pt x="1030" y="32019"/>
                    </a:lnTo>
                    <a:lnTo>
                      <a:pt x="858" y="32191"/>
                    </a:lnTo>
                    <a:lnTo>
                      <a:pt x="715" y="32391"/>
                    </a:lnTo>
                    <a:lnTo>
                      <a:pt x="429" y="32791"/>
                    </a:lnTo>
                    <a:lnTo>
                      <a:pt x="229" y="33220"/>
                    </a:lnTo>
                    <a:lnTo>
                      <a:pt x="86" y="33678"/>
                    </a:lnTo>
                    <a:lnTo>
                      <a:pt x="0" y="34135"/>
                    </a:lnTo>
                    <a:lnTo>
                      <a:pt x="0" y="34621"/>
                    </a:lnTo>
                    <a:lnTo>
                      <a:pt x="29" y="35078"/>
                    </a:lnTo>
                    <a:lnTo>
                      <a:pt x="143" y="35536"/>
                    </a:lnTo>
                    <a:lnTo>
                      <a:pt x="41939" y="35536"/>
                    </a:lnTo>
                    <a:lnTo>
                      <a:pt x="42025" y="35078"/>
                    </a:lnTo>
                    <a:lnTo>
                      <a:pt x="42082" y="34621"/>
                    </a:lnTo>
                    <a:lnTo>
                      <a:pt x="42053" y="34135"/>
                    </a:lnTo>
                    <a:lnTo>
                      <a:pt x="41967" y="33678"/>
                    </a:lnTo>
                    <a:lnTo>
                      <a:pt x="41824" y="33220"/>
                    </a:lnTo>
                    <a:lnTo>
                      <a:pt x="41624" y="32791"/>
                    </a:lnTo>
                    <a:lnTo>
                      <a:pt x="41338" y="32391"/>
                    </a:lnTo>
                    <a:lnTo>
                      <a:pt x="41196" y="32191"/>
                    </a:lnTo>
                    <a:lnTo>
                      <a:pt x="41024" y="32019"/>
                    </a:lnTo>
                    <a:lnTo>
                      <a:pt x="36793" y="27760"/>
                    </a:lnTo>
                    <a:lnTo>
                      <a:pt x="38394" y="26159"/>
                    </a:lnTo>
                    <a:lnTo>
                      <a:pt x="38623" y="25902"/>
                    </a:lnTo>
                    <a:lnTo>
                      <a:pt x="38794" y="25673"/>
                    </a:lnTo>
                    <a:lnTo>
                      <a:pt x="38966" y="25387"/>
                    </a:lnTo>
                    <a:lnTo>
                      <a:pt x="39080" y="25130"/>
                    </a:lnTo>
                    <a:lnTo>
                      <a:pt x="39194" y="24844"/>
                    </a:lnTo>
                    <a:lnTo>
                      <a:pt x="39252" y="24529"/>
                    </a:lnTo>
                    <a:lnTo>
                      <a:pt x="39309" y="24243"/>
                    </a:lnTo>
                    <a:lnTo>
                      <a:pt x="39309" y="23958"/>
                    </a:lnTo>
                    <a:lnTo>
                      <a:pt x="39309" y="23643"/>
                    </a:lnTo>
                    <a:lnTo>
                      <a:pt x="39252" y="23357"/>
                    </a:lnTo>
                    <a:lnTo>
                      <a:pt x="39194" y="23071"/>
                    </a:lnTo>
                    <a:lnTo>
                      <a:pt x="39080" y="22785"/>
                    </a:lnTo>
                    <a:lnTo>
                      <a:pt x="38966" y="22500"/>
                    </a:lnTo>
                    <a:lnTo>
                      <a:pt x="38794" y="22242"/>
                    </a:lnTo>
                    <a:lnTo>
                      <a:pt x="38623" y="21985"/>
                    </a:lnTo>
                    <a:lnTo>
                      <a:pt x="38394" y="21756"/>
                    </a:lnTo>
                    <a:lnTo>
                      <a:pt x="31962" y="15324"/>
                    </a:lnTo>
                    <a:lnTo>
                      <a:pt x="33077" y="14209"/>
                    </a:lnTo>
                    <a:lnTo>
                      <a:pt x="33219" y="14038"/>
                    </a:lnTo>
                    <a:lnTo>
                      <a:pt x="33362" y="13866"/>
                    </a:lnTo>
                    <a:lnTo>
                      <a:pt x="33477" y="13695"/>
                    </a:lnTo>
                    <a:lnTo>
                      <a:pt x="33563" y="13494"/>
                    </a:lnTo>
                    <a:lnTo>
                      <a:pt x="33620" y="13294"/>
                    </a:lnTo>
                    <a:lnTo>
                      <a:pt x="33677" y="13094"/>
                    </a:lnTo>
                    <a:lnTo>
                      <a:pt x="33705" y="12894"/>
                    </a:lnTo>
                    <a:lnTo>
                      <a:pt x="33705" y="12665"/>
                    </a:lnTo>
                    <a:lnTo>
                      <a:pt x="33705" y="12465"/>
                    </a:lnTo>
                    <a:lnTo>
                      <a:pt x="33677" y="12265"/>
                    </a:lnTo>
                    <a:lnTo>
                      <a:pt x="33620" y="12065"/>
                    </a:lnTo>
                    <a:lnTo>
                      <a:pt x="33563" y="11865"/>
                    </a:lnTo>
                    <a:lnTo>
                      <a:pt x="33477" y="11665"/>
                    </a:lnTo>
                    <a:lnTo>
                      <a:pt x="33362" y="11493"/>
                    </a:lnTo>
                    <a:lnTo>
                      <a:pt x="33219" y="11322"/>
                    </a:lnTo>
                    <a:lnTo>
                      <a:pt x="33077" y="11150"/>
                    </a:lnTo>
                    <a:lnTo>
                      <a:pt x="22556" y="630"/>
                    </a:lnTo>
                    <a:lnTo>
                      <a:pt x="22385" y="487"/>
                    </a:lnTo>
                    <a:lnTo>
                      <a:pt x="22213" y="344"/>
                    </a:lnTo>
                    <a:lnTo>
                      <a:pt x="22042" y="230"/>
                    </a:lnTo>
                    <a:lnTo>
                      <a:pt x="21842" y="144"/>
                    </a:lnTo>
                    <a:lnTo>
                      <a:pt x="21641" y="87"/>
                    </a:lnTo>
                    <a:lnTo>
                      <a:pt x="21441" y="29"/>
                    </a:lnTo>
                    <a:lnTo>
                      <a:pt x="212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9" name="Google Shape;119;p16"/>
            <p:cNvGrpSpPr/>
            <p:nvPr/>
          </p:nvGrpSpPr>
          <p:grpSpPr>
            <a:xfrm>
              <a:off x="5149446" y="2716998"/>
              <a:ext cx="532443" cy="620475"/>
              <a:chOff x="3837296" y="3442898"/>
              <a:chExt cx="532443" cy="620475"/>
            </a:xfrm>
          </p:grpSpPr>
          <p:sp>
            <p:nvSpPr>
              <p:cNvPr id="120" name="Google Shape;120;p16"/>
              <p:cNvSpPr/>
              <p:nvPr/>
            </p:nvSpPr>
            <p:spPr>
              <a:xfrm>
                <a:off x="4056488" y="3774294"/>
                <a:ext cx="88998" cy="289078"/>
              </a:xfrm>
              <a:custGeom>
                <a:avLst/>
                <a:gdLst/>
                <a:ahLst/>
                <a:cxnLst/>
                <a:rect l="l" t="t" r="r" b="b"/>
                <a:pathLst>
                  <a:path w="7034" h="22843" extrusionOk="0">
                    <a:moveTo>
                      <a:pt x="1" y="0"/>
                    </a:moveTo>
                    <a:lnTo>
                      <a:pt x="1" y="22842"/>
                    </a:lnTo>
                    <a:lnTo>
                      <a:pt x="7033" y="22842"/>
                    </a:lnTo>
                    <a:lnTo>
                      <a:pt x="70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6"/>
              <p:cNvSpPr/>
              <p:nvPr/>
            </p:nvSpPr>
            <p:spPr>
              <a:xfrm>
                <a:off x="3837296" y="3442898"/>
                <a:ext cx="532443" cy="449708"/>
              </a:xfrm>
              <a:custGeom>
                <a:avLst/>
                <a:gdLst/>
                <a:ahLst/>
                <a:cxnLst/>
                <a:rect l="l" t="t" r="r" b="b"/>
                <a:pathLst>
                  <a:path w="42082" h="35536" extrusionOk="0">
                    <a:moveTo>
                      <a:pt x="20812" y="1"/>
                    </a:moveTo>
                    <a:lnTo>
                      <a:pt x="20612" y="29"/>
                    </a:lnTo>
                    <a:lnTo>
                      <a:pt x="20412" y="87"/>
                    </a:lnTo>
                    <a:lnTo>
                      <a:pt x="20212" y="144"/>
                    </a:lnTo>
                    <a:lnTo>
                      <a:pt x="20012" y="230"/>
                    </a:lnTo>
                    <a:lnTo>
                      <a:pt x="19840" y="344"/>
                    </a:lnTo>
                    <a:lnTo>
                      <a:pt x="19669" y="487"/>
                    </a:lnTo>
                    <a:lnTo>
                      <a:pt x="19497" y="630"/>
                    </a:lnTo>
                    <a:lnTo>
                      <a:pt x="8977" y="11150"/>
                    </a:lnTo>
                    <a:lnTo>
                      <a:pt x="8834" y="11322"/>
                    </a:lnTo>
                    <a:lnTo>
                      <a:pt x="8691" y="11493"/>
                    </a:lnTo>
                    <a:lnTo>
                      <a:pt x="8605" y="11665"/>
                    </a:lnTo>
                    <a:lnTo>
                      <a:pt x="8520" y="11865"/>
                    </a:lnTo>
                    <a:lnTo>
                      <a:pt x="8434" y="12065"/>
                    </a:lnTo>
                    <a:lnTo>
                      <a:pt x="8377" y="12265"/>
                    </a:lnTo>
                    <a:lnTo>
                      <a:pt x="8348" y="12465"/>
                    </a:lnTo>
                    <a:lnTo>
                      <a:pt x="8348" y="12665"/>
                    </a:lnTo>
                    <a:lnTo>
                      <a:pt x="8348" y="12894"/>
                    </a:lnTo>
                    <a:lnTo>
                      <a:pt x="8377" y="13094"/>
                    </a:lnTo>
                    <a:lnTo>
                      <a:pt x="8434" y="13294"/>
                    </a:lnTo>
                    <a:lnTo>
                      <a:pt x="8520" y="13494"/>
                    </a:lnTo>
                    <a:lnTo>
                      <a:pt x="8605" y="13695"/>
                    </a:lnTo>
                    <a:lnTo>
                      <a:pt x="8691" y="13866"/>
                    </a:lnTo>
                    <a:lnTo>
                      <a:pt x="8834" y="14038"/>
                    </a:lnTo>
                    <a:lnTo>
                      <a:pt x="8977" y="14209"/>
                    </a:lnTo>
                    <a:lnTo>
                      <a:pt x="10092" y="15324"/>
                    </a:lnTo>
                    <a:lnTo>
                      <a:pt x="3660" y="21756"/>
                    </a:lnTo>
                    <a:lnTo>
                      <a:pt x="3459" y="21985"/>
                    </a:lnTo>
                    <a:lnTo>
                      <a:pt x="3259" y="22242"/>
                    </a:lnTo>
                    <a:lnTo>
                      <a:pt x="3116" y="22500"/>
                    </a:lnTo>
                    <a:lnTo>
                      <a:pt x="2973" y="22785"/>
                    </a:lnTo>
                    <a:lnTo>
                      <a:pt x="2888" y="23071"/>
                    </a:lnTo>
                    <a:lnTo>
                      <a:pt x="2802" y="23357"/>
                    </a:lnTo>
                    <a:lnTo>
                      <a:pt x="2773" y="23643"/>
                    </a:lnTo>
                    <a:lnTo>
                      <a:pt x="2745" y="23958"/>
                    </a:lnTo>
                    <a:lnTo>
                      <a:pt x="2773" y="24243"/>
                    </a:lnTo>
                    <a:lnTo>
                      <a:pt x="2802" y="24529"/>
                    </a:lnTo>
                    <a:lnTo>
                      <a:pt x="2888" y="24844"/>
                    </a:lnTo>
                    <a:lnTo>
                      <a:pt x="2973" y="25130"/>
                    </a:lnTo>
                    <a:lnTo>
                      <a:pt x="3116" y="25387"/>
                    </a:lnTo>
                    <a:lnTo>
                      <a:pt x="3259" y="25673"/>
                    </a:lnTo>
                    <a:lnTo>
                      <a:pt x="3459" y="25902"/>
                    </a:lnTo>
                    <a:lnTo>
                      <a:pt x="3660" y="26159"/>
                    </a:lnTo>
                    <a:lnTo>
                      <a:pt x="5289" y="27760"/>
                    </a:lnTo>
                    <a:lnTo>
                      <a:pt x="1030" y="32019"/>
                    </a:lnTo>
                    <a:lnTo>
                      <a:pt x="858" y="32191"/>
                    </a:lnTo>
                    <a:lnTo>
                      <a:pt x="715" y="32391"/>
                    </a:lnTo>
                    <a:lnTo>
                      <a:pt x="429" y="32791"/>
                    </a:lnTo>
                    <a:lnTo>
                      <a:pt x="229" y="33220"/>
                    </a:lnTo>
                    <a:lnTo>
                      <a:pt x="86" y="33678"/>
                    </a:lnTo>
                    <a:lnTo>
                      <a:pt x="0" y="34135"/>
                    </a:lnTo>
                    <a:lnTo>
                      <a:pt x="0" y="34621"/>
                    </a:lnTo>
                    <a:lnTo>
                      <a:pt x="29" y="35078"/>
                    </a:lnTo>
                    <a:lnTo>
                      <a:pt x="143" y="35536"/>
                    </a:lnTo>
                    <a:lnTo>
                      <a:pt x="41939" y="35536"/>
                    </a:lnTo>
                    <a:lnTo>
                      <a:pt x="42025" y="35078"/>
                    </a:lnTo>
                    <a:lnTo>
                      <a:pt x="42082" y="34621"/>
                    </a:lnTo>
                    <a:lnTo>
                      <a:pt x="42053" y="34135"/>
                    </a:lnTo>
                    <a:lnTo>
                      <a:pt x="41967" y="33678"/>
                    </a:lnTo>
                    <a:lnTo>
                      <a:pt x="41824" y="33220"/>
                    </a:lnTo>
                    <a:lnTo>
                      <a:pt x="41624" y="32791"/>
                    </a:lnTo>
                    <a:lnTo>
                      <a:pt x="41338" y="32391"/>
                    </a:lnTo>
                    <a:lnTo>
                      <a:pt x="41196" y="32191"/>
                    </a:lnTo>
                    <a:lnTo>
                      <a:pt x="41024" y="32019"/>
                    </a:lnTo>
                    <a:lnTo>
                      <a:pt x="36793" y="27760"/>
                    </a:lnTo>
                    <a:lnTo>
                      <a:pt x="38394" y="26159"/>
                    </a:lnTo>
                    <a:lnTo>
                      <a:pt x="38623" y="25902"/>
                    </a:lnTo>
                    <a:lnTo>
                      <a:pt x="38794" y="25673"/>
                    </a:lnTo>
                    <a:lnTo>
                      <a:pt x="38966" y="25387"/>
                    </a:lnTo>
                    <a:lnTo>
                      <a:pt x="39080" y="25130"/>
                    </a:lnTo>
                    <a:lnTo>
                      <a:pt x="39194" y="24844"/>
                    </a:lnTo>
                    <a:lnTo>
                      <a:pt x="39252" y="24529"/>
                    </a:lnTo>
                    <a:lnTo>
                      <a:pt x="39309" y="24243"/>
                    </a:lnTo>
                    <a:lnTo>
                      <a:pt x="39309" y="23958"/>
                    </a:lnTo>
                    <a:lnTo>
                      <a:pt x="39309" y="23643"/>
                    </a:lnTo>
                    <a:lnTo>
                      <a:pt x="39252" y="23357"/>
                    </a:lnTo>
                    <a:lnTo>
                      <a:pt x="39194" y="23071"/>
                    </a:lnTo>
                    <a:lnTo>
                      <a:pt x="39080" y="22785"/>
                    </a:lnTo>
                    <a:lnTo>
                      <a:pt x="38966" y="22500"/>
                    </a:lnTo>
                    <a:lnTo>
                      <a:pt x="38794" y="22242"/>
                    </a:lnTo>
                    <a:lnTo>
                      <a:pt x="38623" y="21985"/>
                    </a:lnTo>
                    <a:lnTo>
                      <a:pt x="38394" y="21756"/>
                    </a:lnTo>
                    <a:lnTo>
                      <a:pt x="31962" y="15324"/>
                    </a:lnTo>
                    <a:lnTo>
                      <a:pt x="33077" y="14209"/>
                    </a:lnTo>
                    <a:lnTo>
                      <a:pt x="33219" y="14038"/>
                    </a:lnTo>
                    <a:lnTo>
                      <a:pt x="33362" y="13866"/>
                    </a:lnTo>
                    <a:lnTo>
                      <a:pt x="33477" y="13695"/>
                    </a:lnTo>
                    <a:lnTo>
                      <a:pt x="33563" y="13494"/>
                    </a:lnTo>
                    <a:lnTo>
                      <a:pt x="33620" y="13294"/>
                    </a:lnTo>
                    <a:lnTo>
                      <a:pt x="33677" y="13094"/>
                    </a:lnTo>
                    <a:lnTo>
                      <a:pt x="33705" y="12894"/>
                    </a:lnTo>
                    <a:lnTo>
                      <a:pt x="33705" y="12665"/>
                    </a:lnTo>
                    <a:lnTo>
                      <a:pt x="33705" y="12465"/>
                    </a:lnTo>
                    <a:lnTo>
                      <a:pt x="33677" y="12265"/>
                    </a:lnTo>
                    <a:lnTo>
                      <a:pt x="33620" y="12065"/>
                    </a:lnTo>
                    <a:lnTo>
                      <a:pt x="33563" y="11865"/>
                    </a:lnTo>
                    <a:lnTo>
                      <a:pt x="33477" y="11665"/>
                    </a:lnTo>
                    <a:lnTo>
                      <a:pt x="33362" y="11493"/>
                    </a:lnTo>
                    <a:lnTo>
                      <a:pt x="33219" y="11322"/>
                    </a:lnTo>
                    <a:lnTo>
                      <a:pt x="33077" y="11150"/>
                    </a:lnTo>
                    <a:lnTo>
                      <a:pt x="22556" y="630"/>
                    </a:lnTo>
                    <a:lnTo>
                      <a:pt x="22385" y="487"/>
                    </a:lnTo>
                    <a:lnTo>
                      <a:pt x="22213" y="344"/>
                    </a:lnTo>
                    <a:lnTo>
                      <a:pt x="22042" y="230"/>
                    </a:lnTo>
                    <a:lnTo>
                      <a:pt x="21842" y="144"/>
                    </a:lnTo>
                    <a:lnTo>
                      <a:pt x="21641" y="87"/>
                    </a:lnTo>
                    <a:lnTo>
                      <a:pt x="21441" y="29"/>
                    </a:lnTo>
                    <a:lnTo>
                      <a:pt x="2124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" name="Google Shape;123;p16"/>
          <p:cNvGrpSpPr/>
          <p:nvPr/>
        </p:nvGrpSpPr>
        <p:grpSpPr>
          <a:xfrm>
            <a:off x="5868554" y="782875"/>
            <a:ext cx="2199905" cy="1538958"/>
            <a:chOff x="6486845" y="1106300"/>
            <a:chExt cx="2199905" cy="898800"/>
          </a:xfrm>
        </p:grpSpPr>
        <p:sp>
          <p:nvSpPr>
            <p:cNvPr id="124" name="Google Shape;124;p16"/>
            <p:cNvSpPr txBox="1"/>
            <p:nvPr/>
          </p:nvSpPr>
          <p:spPr>
            <a:xfrm>
              <a:off x="6486845" y="1106300"/>
              <a:ext cx="21999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Control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25" name="Google Shape;125;p16"/>
            <p:cNvSpPr txBox="1"/>
            <p:nvPr/>
          </p:nvSpPr>
          <p:spPr>
            <a:xfrm>
              <a:off x="6486850" y="1477700"/>
              <a:ext cx="2199900" cy="52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The province of </a:t>
              </a:r>
              <a:r>
                <a:rPr lang="en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Belluno</a:t>
              </a: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wants to know the situation of the water bodies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8" name="Google Shape;128;p16"/>
          <p:cNvGrpSpPr/>
          <p:nvPr/>
        </p:nvGrpSpPr>
        <p:grpSpPr>
          <a:xfrm>
            <a:off x="5868534" y="2450271"/>
            <a:ext cx="2199911" cy="1191426"/>
            <a:chOff x="6486825" y="2458705"/>
            <a:chExt cx="2199911" cy="898796"/>
          </a:xfrm>
        </p:grpSpPr>
        <p:sp>
          <p:nvSpPr>
            <p:cNvPr id="129" name="Google Shape;129;p16"/>
            <p:cNvSpPr txBox="1"/>
            <p:nvPr/>
          </p:nvSpPr>
          <p:spPr>
            <a:xfrm>
              <a:off x="6486836" y="2458705"/>
              <a:ext cx="21999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Manage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0" name="Google Shape;130;p16"/>
            <p:cNvSpPr txBox="1"/>
            <p:nvPr/>
          </p:nvSpPr>
          <p:spPr>
            <a:xfrm>
              <a:off x="6486825" y="2830101"/>
              <a:ext cx="2199900" cy="52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Manage the inputs of potentially polluting liquids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3" name="Google Shape;133;p16"/>
          <p:cNvGrpSpPr/>
          <p:nvPr/>
        </p:nvGrpSpPr>
        <p:grpSpPr>
          <a:xfrm>
            <a:off x="5868534" y="3811099"/>
            <a:ext cx="2199903" cy="898801"/>
            <a:chOff x="6486825" y="3811111"/>
            <a:chExt cx="2199903" cy="898801"/>
          </a:xfrm>
        </p:grpSpPr>
        <p:sp>
          <p:nvSpPr>
            <p:cNvPr id="134" name="Google Shape;134;p16"/>
            <p:cNvSpPr txBox="1"/>
            <p:nvPr/>
          </p:nvSpPr>
          <p:spPr>
            <a:xfrm>
              <a:off x="6486828" y="3811111"/>
              <a:ext cx="21999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Monitoring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35" name="Google Shape;135;p16"/>
            <p:cNvSpPr txBox="1"/>
            <p:nvPr/>
          </p:nvSpPr>
          <p:spPr>
            <a:xfrm>
              <a:off x="6486825" y="4182511"/>
              <a:ext cx="2199900" cy="52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/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Monitoring the status of the provincial waters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7" name="Google Shape;137;p16"/>
          <p:cNvSpPr/>
          <p:nvPr/>
        </p:nvSpPr>
        <p:spPr>
          <a:xfrm>
            <a:off x="2329950" y="1370000"/>
            <a:ext cx="371400" cy="3714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6"/>
          <p:cNvSpPr/>
          <p:nvPr/>
        </p:nvSpPr>
        <p:spPr>
          <a:xfrm>
            <a:off x="2842825" y="2211200"/>
            <a:ext cx="371400" cy="3714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6"/>
          <p:cNvSpPr/>
          <p:nvPr/>
        </p:nvSpPr>
        <p:spPr>
          <a:xfrm>
            <a:off x="1567950" y="4074800"/>
            <a:ext cx="371400" cy="3714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814;p24">
            <a:extLst>
              <a:ext uri="{FF2B5EF4-FFF2-40B4-BE49-F238E27FC236}">
                <a16:creationId xmlns:a16="http://schemas.microsoft.com/office/drawing/2014/main" id="{73ED6F7B-2C3C-2FEB-A26D-F8E0CD4FC2ED}"/>
              </a:ext>
            </a:extLst>
          </p:cNvPr>
          <p:cNvSpPr/>
          <p:nvPr/>
        </p:nvSpPr>
        <p:spPr>
          <a:xfrm>
            <a:off x="6364010" y="903233"/>
            <a:ext cx="413151" cy="4131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1</a:t>
            </a:r>
            <a:endParaRPr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" name="Google Shape;814;p24">
            <a:extLst>
              <a:ext uri="{FF2B5EF4-FFF2-40B4-BE49-F238E27FC236}">
                <a16:creationId xmlns:a16="http://schemas.microsoft.com/office/drawing/2014/main" id="{0826BB8B-BD61-8FA4-1435-03001BE4E8ED}"/>
              </a:ext>
            </a:extLst>
          </p:cNvPr>
          <p:cNvSpPr/>
          <p:nvPr/>
        </p:nvSpPr>
        <p:spPr>
          <a:xfrm>
            <a:off x="6364011" y="2504875"/>
            <a:ext cx="413151" cy="4131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2</a:t>
            </a:r>
            <a:endParaRPr lang="en"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</a:endParaRPr>
          </a:p>
        </p:txBody>
      </p:sp>
      <p:sp>
        <p:nvSpPr>
          <p:cNvPr id="5" name="Google Shape;814;p24">
            <a:extLst>
              <a:ext uri="{FF2B5EF4-FFF2-40B4-BE49-F238E27FC236}">
                <a16:creationId xmlns:a16="http://schemas.microsoft.com/office/drawing/2014/main" id="{CF5CF8E9-2443-C34B-D88B-312A076B5248}"/>
              </a:ext>
            </a:extLst>
          </p:cNvPr>
          <p:cNvSpPr/>
          <p:nvPr/>
        </p:nvSpPr>
        <p:spPr>
          <a:xfrm>
            <a:off x="6364010" y="3766799"/>
            <a:ext cx="413151" cy="41315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3</a:t>
            </a:r>
            <a:endParaRPr lang="en"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1" name="Google Shape;461;p21"/>
          <p:cNvGrpSpPr/>
          <p:nvPr/>
        </p:nvGrpSpPr>
        <p:grpSpPr>
          <a:xfrm>
            <a:off x="0" y="3111467"/>
            <a:ext cx="9144000" cy="2032033"/>
            <a:chOff x="0" y="3111467"/>
            <a:chExt cx="9144000" cy="2032033"/>
          </a:xfrm>
        </p:grpSpPr>
        <p:grpSp>
          <p:nvGrpSpPr>
            <p:cNvPr id="462" name="Google Shape;462;p21"/>
            <p:cNvGrpSpPr/>
            <p:nvPr/>
          </p:nvGrpSpPr>
          <p:grpSpPr>
            <a:xfrm>
              <a:off x="0" y="3111467"/>
              <a:ext cx="9144000" cy="2032033"/>
              <a:chOff x="0" y="3111467"/>
              <a:chExt cx="9144000" cy="2032033"/>
            </a:xfrm>
          </p:grpSpPr>
          <p:sp>
            <p:nvSpPr>
              <p:cNvPr id="463" name="Google Shape;463;p21"/>
              <p:cNvSpPr/>
              <p:nvPr/>
            </p:nvSpPr>
            <p:spPr>
              <a:xfrm flipH="1">
                <a:off x="151" y="3111467"/>
                <a:ext cx="2134328" cy="1063486"/>
              </a:xfrm>
              <a:custGeom>
                <a:avLst/>
                <a:gdLst/>
                <a:ahLst/>
                <a:cxnLst/>
                <a:rect l="l" t="t" r="r" b="b"/>
                <a:pathLst>
                  <a:path w="123016" h="61296" extrusionOk="0">
                    <a:moveTo>
                      <a:pt x="51285" y="0"/>
                    </a:moveTo>
                    <a:lnTo>
                      <a:pt x="49970" y="42"/>
                    </a:lnTo>
                    <a:lnTo>
                      <a:pt x="48655" y="127"/>
                    </a:lnTo>
                    <a:lnTo>
                      <a:pt x="47340" y="255"/>
                    </a:lnTo>
                    <a:lnTo>
                      <a:pt x="46068" y="382"/>
                    </a:lnTo>
                    <a:lnTo>
                      <a:pt x="44753" y="594"/>
                    </a:lnTo>
                    <a:lnTo>
                      <a:pt x="43480" y="806"/>
                    </a:lnTo>
                    <a:lnTo>
                      <a:pt x="42208" y="1018"/>
                    </a:lnTo>
                    <a:lnTo>
                      <a:pt x="40935" y="1315"/>
                    </a:lnTo>
                    <a:lnTo>
                      <a:pt x="39663" y="1612"/>
                    </a:lnTo>
                    <a:lnTo>
                      <a:pt x="38432" y="1951"/>
                    </a:lnTo>
                    <a:lnTo>
                      <a:pt x="37160" y="2333"/>
                    </a:lnTo>
                    <a:lnTo>
                      <a:pt x="35930" y="2715"/>
                    </a:lnTo>
                    <a:lnTo>
                      <a:pt x="34700" y="3139"/>
                    </a:lnTo>
                    <a:lnTo>
                      <a:pt x="33512" y="3606"/>
                    </a:lnTo>
                    <a:lnTo>
                      <a:pt x="32324" y="4115"/>
                    </a:lnTo>
                    <a:lnTo>
                      <a:pt x="31136" y="4624"/>
                    </a:lnTo>
                    <a:lnTo>
                      <a:pt x="29949" y="5175"/>
                    </a:lnTo>
                    <a:lnTo>
                      <a:pt x="28803" y="5727"/>
                    </a:lnTo>
                    <a:lnTo>
                      <a:pt x="27658" y="6363"/>
                    </a:lnTo>
                    <a:lnTo>
                      <a:pt x="26513" y="6999"/>
                    </a:lnTo>
                    <a:lnTo>
                      <a:pt x="25410" y="7635"/>
                    </a:lnTo>
                    <a:lnTo>
                      <a:pt x="24307" y="8357"/>
                    </a:lnTo>
                    <a:lnTo>
                      <a:pt x="23204" y="9035"/>
                    </a:lnTo>
                    <a:lnTo>
                      <a:pt x="22144" y="9799"/>
                    </a:lnTo>
                    <a:lnTo>
                      <a:pt x="21083" y="10562"/>
                    </a:lnTo>
                    <a:lnTo>
                      <a:pt x="20065" y="11368"/>
                    </a:lnTo>
                    <a:lnTo>
                      <a:pt x="19047" y="12217"/>
                    </a:lnTo>
                    <a:lnTo>
                      <a:pt x="18071" y="13065"/>
                    </a:lnTo>
                    <a:lnTo>
                      <a:pt x="17096" y="13956"/>
                    </a:lnTo>
                    <a:lnTo>
                      <a:pt x="16120" y="14847"/>
                    </a:lnTo>
                    <a:lnTo>
                      <a:pt x="15187" y="15780"/>
                    </a:lnTo>
                    <a:lnTo>
                      <a:pt x="14890" y="16077"/>
                    </a:lnTo>
                    <a:lnTo>
                      <a:pt x="13999" y="17010"/>
                    </a:lnTo>
                    <a:lnTo>
                      <a:pt x="13151" y="17943"/>
                    </a:lnTo>
                    <a:lnTo>
                      <a:pt x="12302" y="18919"/>
                    </a:lnTo>
                    <a:lnTo>
                      <a:pt x="11496" y="19895"/>
                    </a:lnTo>
                    <a:lnTo>
                      <a:pt x="10733" y="20913"/>
                    </a:lnTo>
                    <a:lnTo>
                      <a:pt x="9969" y="21931"/>
                    </a:lnTo>
                    <a:lnTo>
                      <a:pt x="9248" y="22949"/>
                    </a:lnTo>
                    <a:lnTo>
                      <a:pt x="8527" y="24009"/>
                    </a:lnTo>
                    <a:lnTo>
                      <a:pt x="7848" y="25070"/>
                    </a:lnTo>
                    <a:lnTo>
                      <a:pt x="7212" y="26130"/>
                    </a:lnTo>
                    <a:lnTo>
                      <a:pt x="6576" y="27233"/>
                    </a:lnTo>
                    <a:lnTo>
                      <a:pt x="5982" y="28336"/>
                    </a:lnTo>
                    <a:lnTo>
                      <a:pt x="5388" y="29439"/>
                    </a:lnTo>
                    <a:lnTo>
                      <a:pt x="4879" y="30584"/>
                    </a:lnTo>
                    <a:lnTo>
                      <a:pt x="4328" y="31730"/>
                    </a:lnTo>
                    <a:lnTo>
                      <a:pt x="3861" y="32875"/>
                    </a:lnTo>
                    <a:lnTo>
                      <a:pt x="3394" y="34063"/>
                    </a:lnTo>
                    <a:lnTo>
                      <a:pt x="2970" y="35250"/>
                    </a:lnTo>
                    <a:lnTo>
                      <a:pt x="2546" y="36438"/>
                    </a:lnTo>
                    <a:lnTo>
                      <a:pt x="2164" y="37626"/>
                    </a:lnTo>
                    <a:lnTo>
                      <a:pt x="1825" y="38856"/>
                    </a:lnTo>
                    <a:lnTo>
                      <a:pt x="1528" y="40044"/>
                    </a:lnTo>
                    <a:lnTo>
                      <a:pt x="1231" y="41274"/>
                    </a:lnTo>
                    <a:lnTo>
                      <a:pt x="977" y="42504"/>
                    </a:lnTo>
                    <a:lnTo>
                      <a:pt x="722" y="43777"/>
                    </a:lnTo>
                    <a:lnTo>
                      <a:pt x="552" y="45007"/>
                    </a:lnTo>
                    <a:lnTo>
                      <a:pt x="383" y="46279"/>
                    </a:lnTo>
                    <a:lnTo>
                      <a:pt x="213" y="47509"/>
                    </a:lnTo>
                    <a:lnTo>
                      <a:pt x="128" y="48782"/>
                    </a:lnTo>
                    <a:lnTo>
                      <a:pt x="43" y="50055"/>
                    </a:lnTo>
                    <a:lnTo>
                      <a:pt x="1" y="51327"/>
                    </a:lnTo>
                    <a:lnTo>
                      <a:pt x="1" y="52600"/>
                    </a:lnTo>
                    <a:lnTo>
                      <a:pt x="1" y="61296"/>
                    </a:lnTo>
                    <a:lnTo>
                      <a:pt x="123016" y="61296"/>
                    </a:lnTo>
                    <a:lnTo>
                      <a:pt x="12301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1"/>
              <p:cNvSpPr/>
              <p:nvPr/>
            </p:nvSpPr>
            <p:spPr>
              <a:xfrm flipH="1">
                <a:off x="15592" y="3111467"/>
                <a:ext cx="1480059" cy="1029636"/>
              </a:xfrm>
              <a:custGeom>
                <a:avLst/>
                <a:gdLst/>
                <a:ahLst/>
                <a:cxnLst/>
                <a:rect l="l" t="t" r="r" b="b"/>
                <a:pathLst>
                  <a:path w="85306" h="59345" extrusionOk="0">
                    <a:moveTo>
                      <a:pt x="14593" y="0"/>
                    </a:moveTo>
                    <a:lnTo>
                      <a:pt x="13829" y="42"/>
                    </a:lnTo>
                    <a:lnTo>
                      <a:pt x="13023" y="170"/>
                    </a:lnTo>
                    <a:lnTo>
                      <a:pt x="12302" y="297"/>
                    </a:lnTo>
                    <a:lnTo>
                      <a:pt x="11539" y="467"/>
                    </a:lnTo>
                    <a:lnTo>
                      <a:pt x="10817" y="679"/>
                    </a:lnTo>
                    <a:lnTo>
                      <a:pt x="10096" y="933"/>
                    </a:lnTo>
                    <a:lnTo>
                      <a:pt x="9375" y="1188"/>
                    </a:lnTo>
                    <a:lnTo>
                      <a:pt x="8696" y="1485"/>
                    </a:lnTo>
                    <a:lnTo>
                      <a:pt x="8060" y="1824"/>
                    </a:lnTo>
                    <a:lnTo>
                      <a:pt x="7381" y="2206"/>
                    </a:lnTo>
                    <a:lnTo>
                      <a:pt x="6788" y="2630"/>
                    </a:lnTo>
                    <a:lnTo>
                      <a:pt x="6194" y="3054"/>
                    </a:lnTo>
                    <a:lnTo>
                      <a:pt x="5600" y="3478"/>
                    </a:lnTo>
                    <a:lnTo>
                      <a:pt x="5048" y="3987"/>
                    </a:lnTo>
                    <a:lnTo>
                      <a:pt x="4497" y="4496"/>
                    </a:lnTo>
                    <a:lnTo>
                      <a:pt x="3988" y="5006"/>
                    </a:lnTo>
                    <a:lnTo>
                      <a:pt x="3521" y="5599"/>
                    </a:lnTo>
                    <a:lnTo>
                      <a:pt x="3055" y="6151"/>
                    </a:lnTo>
                    <a:lnTo>
                      <a:pt x="2631" y="6787"/>
                    </a:lnTo>
                    <a:lnTo>
                      <a:pt x="2206" y="7381"/>
                    </a:lnTo>
                    <a:lnTo>
                      <a:pt x="1867" y="8017"/>
                    </a:lnTo>
                    <a:lnTo>
                      <a:pt x="1528" y="8696"/>
                    </a:lnTo>
                    <a:lnTo>
                      <a:pt x="1188" y="9375"/>
                    </a:lnTo>
                    <a:lnTo>
                      <a:pt x="934" y="10096"/>
                    </a:lnTo>
                    <a:lnTo>
                      <a:pt x="679" y="10774"/>
                    </a:lnTo>
                    <a:lnTo>
                      <a:pt x="467" y="11538"/>
                    </a:lnTo>
                    <a:lnTo>
                      <a:pt x="298" y="12259"/>
                    </a:lnTo>
                    <a:lnTo>
                      <a:pt x="170" y="13023"/>
                    </a:lnTo>
                    <a:lnTo>
                      <a:pt x="85" y="13786"/>
                    </a:lnTo>
                    <a:lnTo>
                      <a:pt x="1" y="14592"/>
                    </a:lnTo>
                    <a:lnTo>
                      <a:pt x="1" y="15356"/>
                    </a:lnTo>
                    <a:lnTo>
                      <a:pt x="1" y="59344"/>
                    </a:lnTo>
                    <a:lnTo>
                      <a:pt x="68550" y="59344"/>
                    </a:lnTo>
                    <a:lnTo>
                      <a:pt x="68550" y="17604"/>
                    </a:lnTo>
                    <a:lnTo>
                      <a:pt x="68592" y="16713"/>
                    </a:lnTo>
                    <a:lnTo>
                      <a:pt x="68635" y="15822"/>
                    </a:lnTo>
                    <a:lnTo>
                      <a:pt x="68762" y="14932"/>
                    </a:lnTo>
                    <a:lnTo>
                      <a:pt x="68931" y="14083"/>
                    </a:lnTo>
                    <a:lnTo>
                      <a:pt x="69101" y="13235"/>
                    </a:lnTo>
                    <a:lnTo>
                      <a:pt x="69356" y="12386"/>
                    </a:lnTo>
                    <a:lnTo>
                      <a:pt x="69610" y="11538"/>
                    </a:lnTo>
                    <a:lnTo>
                      <a:pt x="69950" y="10774"/>
                    </a:lnTo>
                    <a:lnTo>
                      <a:pt x="70289" y="9969"/>
                    </a:lnTo>
                    <a:lnTo>
                      <a:pt x="70671" y="9205"/>
                    </a:lnTo>
                    <a:lnTo>
                      <a:pt x="71095" y="8484"/>
                    </a:lnTo>
                    <a:lnTo>
                      <a:pt x="71561" y="7763"/>
                    </a:lnTo>
                    <a:lnTo>
                      <a:pt x="72070" y="7084"/>
                    </a:lnTo>
                    <a:lnTo>
                      <a:pt x="72580" y="6405"/>
                    </a:lnTo>
                    <a:lnTo>
                      <a:pt x="73131" y="5769"/>
                    </a:lnTo>
                    <a:lnTo>
                      <a:pt x="73725" y="5133"/>
                    </a:lnTo>
                    <a:lnTo>
                      <a:pt x="74319" y="4581"/>
                    </a:lnTo>
                    <a:lnTo>
                      <a:pt x="74997" y="4030"/>
                    </a:lnTo>
                    <a:lnTo>
                      <a:pt x="75634" y="3478"/>
                    </a:lnTo>
                    <a:lnTo>
                      <a:pt x="76355" y="3012"/>
                    </a:lnTo>
                    <a:lnTo>
                      <a:pt x="77034" y="2545"/>
                    </a:lnTo>
                    <a:lnTo>
                      <a:pt x="77797" y="2121"/>
                    </a:lnTo>
                    <a:lnTo>
                      <a:pt x="78561" y="1739"/>
                    </a:lnTo>
                    <a:lnTo>
                      <a:pt x="79324" y="1357"/>
                    </a:lnTo>
                    <a:lnTo>
                      <a:pt x="80130" y="1061"/>
                    </a:lnTo>
                    <a:lnTo>
                      <a:pt x="80936" y="764"/>
                    </a:lnTo>
                    <a:lnTo>
                      <a:pt x="81784" y="552"/>
                    </a:lnTo>
                    <a:lnTo>
                      <a:pt x="82633" y="339"/>
                    </a:lnTo>
                    <a:lnTo>
                      <a:pt x="83524" y="170"/>
                    </a:lnTo>
                    <a:lnTo>
                      <a:pt x="84414" y="85"/>
                    </a:lnTo>
                    <a:lnTo>
                      <a:pt x="85305" y="0"/>
                    </a:lnTo>
                    <a:close/>
                  </a:path>
                </a:pathLst>
              </a:custGeom>
              <a:solidFill>
                <a:srgbClr val="86D9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1"/>
              <p:cNvSpPr/>
              <p:nvPr/>
            </p:nvSpPr>
            <p:spPr>
              <a:xfrm flipH="1">
                <a:off x="151" y="3953411"/>
                <a:ext cx="2606820" cy="711697"/>
              </a:xfrm>
              <a:custGeom>
                <a:avLst/>
                <a:gdLst/>
                <a:ahLst/>
                <a:cxnLst/>
                <a:rect l="l" t="t" r="r" b="b"/>
                <a:pathLst>
                  <a:path w="150249" h="41020" extrusionOk="0">
                    <a:moveTo>
                      <a:pt x="17647" y="0"/>
                    </a:moveTo>
                    <a:lnTo>
                      <a:pt x="17096" y="43"/>
                    </a:lnTo>
                    <a:lnTo>
                      <a:pt x="16502" y="128"/>
                    </a:lnTo>
                    <a:lnTo>
                      <a:pt x="15908" y="213"/>
                    </a:lnTo>
                    <a:lnTo>
                      <a:pt x="14805" y="467"/>
                    </a:lnTo>
                    <a:lnTo>
                      <a:pt x="13745" y="806"/>
                    </a:lnTo>
                    <a:lnTo>
                      <a:pt x="12684" y="1231"/>
                    </a:lnTo>
                    <a:lnTo>
                      <a:pt x="11709" y="1782"/>
                    </a:lnTo>
                    <a:lnTo>
                      <a:pt x="10733" y="2376"/>
                    </a:lnTo>
                    <a:lnTo>
                      <a:pt x="9842" y="3055"/>
                    </a:lnTo>
                    <a:lnTo>
                      <a:pt x="9036" y="3818"/>
                    </a:lnTo>
                    <a:lnTo>
                      <a:pt x="8273" y="4624"/>
                    </a:lnTo>
                    <a:lnTo>
                      <a:pt x="7594" y="5515"/>
                    </a:lnTo>
                    <a:lnTo>
                      <a:pt x="6958" y="6491"/>
                    </a:lnTo>
                    <a:lnTo>
                      <a:pt x="6449" y="7466"/>
                    </a:lnTo>
                    <a:lnTo>
                      <a:pt x="5982" y="8527"/>
                    </a:lnTo>
                    <a:lnTo>
                      <a:pt x="5812" y="9078"/>
                    </a:lnTo>
                    <a:lnTo>
                      <a:pt x="5643" y="9630"/>
                    </a:lnTo>
                    <a:lnTo>
                      <a:pt x="5515" y="10223"/>
                    </a:lnTo>
                    <a:lnTo>
                      <a:pt x="5388" y="10775"/>
                    </a:lnTo>
                    <a:lnTo>
                      <a:pt x="1" y="41020"/>
                    </a:lnTo>
                    <a:lnTo>
                      <a:pt x="150249" y="41020"/>
                    </a:lnTo>
                    <a:lnTo>
                      <a:pt x="15024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1"/>
              <p:cNvSpPr/>
              <p:nvPr/>
            </p:nvSpPr>
            <p:spPr>
              <a:xfrm flipH="1">
                <a:off x="744952" y="3949733"/>
                <a:ext cx="1266619" cy="711697"/>
              </a:xfrm>
              <a:custGeom>
                <a:avLst/>
                <a:gdLst/>
                <a:ahLst/>
                <a:cxnLst/>
                <a:rect l="l" t="t" r="r" b="b"/>
                <a:pathLst>
                  <a:path w="73004" h="41020" extrusionOk="0">
                    <a:moveTo>
                      <a:pt x="17647" y="0"/>
                    </a:moveTo>
                    <a:lnTo>
                      <a:pt x="17053" y="43"/>
                    </a:lnTo>
                    <a:lnTo>
                      <a:pt x="16459" y="85"/>
                    </a:lnTo>
                    <a:lnTo>
                      <a:pt x="15908" y="170"/>
                    </a:lnTo>
                    <a:lnTo>
                      <a:pt x="14805" y="425"/>
                    </a:lnTo>
                    <a:lnTo>
                      <a:pt x="13702" y="806"/>
                    </a:lnTo>
                    <a:lnTo>
                      <a:pt x="12684" y="1230"/>
                    </a:lnTo>
                    <a:lnTo>
                      <a:pt x="11666" y="1740"/>
                    </a:lnTo>
                    <a:lnTo>
                      <a:pt x="10733" y="2333"/>
                    </a:lnTo>
                    <a:lnTo>
                      <a:pt x="9842" y="3055"/>
                    </a:lnTo>
                    <a:lnTo>
                      <a:pt x="8994" y="3776"/>
                    </a:lnTo>
                    <a:lnTo>
                      <a:pt x="8273" y="4624"/>
                    </a:lnTo>
                    <a:lnTo>
                      <a:pt x="7551" y="5515"/>
                    </a:lnTo>
                    <a:lnTo>
                      <a:pt x="6958" y="6448"/>
                    </a:lnTo>
                    <a:lnTo>
                      <a:pt x="6406" y="7466"/>
                    </a:lnTo>
                    <a:lnTo>
                      <a:pt x="5982" y="8527"/>
                    </a:lnTo>
                    <a:lnTo>
                      <a:pt x="5770" y="9078"/>
                    </a:lnTo>
                    <a:lnTo>
                      <a:pt x="5643" y="9629"/>
                    </a:lnTo>
                    <a:lnTo>
                      <a:pt x="5473" y="10181"/>
                    </a:lnTo>
                    <a:lnTo>
                      <a:pt x="5346" y="10775"/>
                    </a:lnTo>
                    <a:lnTo>
                      <a:pt x="1" y="41020"/>
                    </a:lnTo>
                    <a:lnTo>
                      <a:pt x="55400" y="41020"/>
                    </a:lnTo>
                    <a:lnTo>
                      <a:pt x="60745" y="10775"/>
                    </a:lnTo>
                    <a:lnTo>
                      <a:pt x="60872" y="10181"/>
                    </a:lnTo>
                    <a:lnTo>
                      <a:pt x="60999" y="9629"/>
                    </a:lnTo>
                    <a:lnTo>
                      <a:pt x="61169" y="9078"/>
                    </a:lnTo>
                    <a:lnTo>
                      <a:pt x="61339" y="8527"/>
                    </a:lnTo>
                    <a:lnTo>
                      <a:pt x="61805" y="7466"/>
                    </a:lnTo>
                    <a:lnTo>
                      <a:pt x="62314" y="6448"/>
                    </a:lnTo>
                    <a:lnTo>
                      <a:pt x="62951" y="5515"/>
                    </a:lnTo>
                    <a:lnTo>
                      <a:pt x="63629" y="4624"/>
                    </a:lnTo>
                    <a:lnTo>
                      <a:pt x="64393" y="3776"/>
                    </a:lnTo>
                    <a:lnTo>
                      <a:pt x="65199" y="3055"/>
                    </a:lnTo>
                    <a:lnTo>
                      <a:pt x="66090" y="2333"/>
                    </a:lnTo>
                    <a:lnTo>
                      <a:pt x="67065" y="1740"/>
                    </a:lnTo>
                    <a:lnTo>
                      <a:pt x="68041" y="1230"/>
                    </a:lnTo>
                    <a:lnTo>
                      <a:pt x="69101" y="806"/>
                    </a:lnTo>
                    <a:lnTo>
                      <a:pt x="70162" y="425"/>
                    </a:lnTo>
                    <a:lnTo>
                      <a:pt x="71307" y="170"/>
                    </a:lnTo>
                    <a:lnTo>
                      <a:pt x="71859" y="85"/>
                    </a:lnTo>
                    <a:lnTo>
                      <a:pt x="72453" y="43"/>
                    </a:lnTo>
                    <a:lnTo>
                      <a:pt x="730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1"/>
              <p:cNvSpPr/>
              <p:nvPr/>
            </p:nvSpPr>
            <p:spPr>
              <a:xfrm flipH="1">
                <a:off x="151" y="4213210"/>
                <a:ext cx="3066057" cy="712426"/>
              </a:xfrm>
              <a:custGeom>
                <a:avLst/>
                <a:gdLst/>
                <a:ahLst/>
                <a:cxnLst/>
                <a:rect l="l" t="t" r="r" b="b"/>
                <a:pathLst>
                  <a:path w="176718" h="41062" extrusionOk="0">
                    <a:moveTo>
                      <a:pt x="18241" y="0"/>
                    </a:moveTo>
                    <a:lnTo>
                      <a:pt x="17647" y="43"/>
                    </a:lnTo>
                    <a:lnTo>
                      <a:pt x="17053" y="85"/>
                    </a:lnTo>
                    <a:lnTo>
                      <a:pt x="16501" y="128"/>
                    </a:lnTo>
                    <a:lnTo>
                      <a:pt x="15908" y="212"/>
                    </a:lnTo>
                    <a:lnTo>
                      <a:pt x="14805" y="467"/>
                    </a:lnTo>
                    <a:lnTo>
                      <a:pt x="13702" y="806"/>
                    </a:lnTo>
                    <a:lnTo>
                      <a:pt x="12684" y="1273"/>
                    </a:lnTo>
                    <a:lnTo>
                      <a:pt x="11666" y="1782"/>
                    </a:lnTo>
                    <a:lnTo>
                      <a:pt x="10732" y="2376"/>
                    </a:lnTo>
                    <a:lnTo>
                      <a:pt x="9842" y="3055"/>
                    </a:lnTo>
                    <a:lnTo>
                      <a:pt x="9036" y="3818"/>
                    </a:lnTo>
                    <a:lnTo>
                      <a:pt x="8272" y="4666"/>
                    </a:lnTo>
                    <a:lnTo>
                      <a:pt x="7593" y="5557"/>
                    </a:lnTo>
                    <a:lnTo>
                      <a:pt x="6957" y="6490"/>
                    </a:lnTo>
                    <a:lnTo>
                      <a:pt x="6448" y="7509"/>
                    </a:lnTo>
                    <a:lnTo>
                      <a:pt x="5981" y="8569"/>
                    </a:lnTo>
                    <a:lnTo>
                      <a:pt x="5812" y="9078"/>
                    </a:lnTo>
                    <a:lnTo>
                      <a:pt x="5642" y="9672"/>
                    </a:lnTo>
                    <a:lnTo>
                      <a:pt x="5472" y="10223"/>
                    </a:lnTo>
                    <a:lnTo>
                      <a:pt x="5388" y="10817"/>
                    </a:lnTo>
                    <a:lnTo>
                      <a:pt x="0" y="41062"/>
                    </a:lnTo>
                    <a:lnTo>
                      <a:pt x="176718" y="41062"/>
                    </a:lnTo>
                    <a:lnTo>
                      <a:pt x="17671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1"/>
              <p:cNvSpPr/>
              <p:nvPr/>
            </p:nvSpPr>
            <p:spPr>
              <a:xfrm flipH="1">
                <a:off x="1193883" y="4213210"/>
                <a:ext cx="1276925" cy="712426"/>
              </a:xfrm>
              <a:custGeom>
                <a:avLst/>
                <a:gdLst/>
                <a:ahLst/>
                <a:cxnLst/>
                <a:rect l="l" t="t" r="r" b="b"/>
                <a:pathLst>
                  <a:path w="73598" h="41062" extrusionOk="0">
                    <a:moveTo>
                      <a:pt x="18241" y="0"/>
                    </a:moveTo>
                    <a:lnTo>
                      <a:pt x="17647" y="43"/>
                    </a:lnTo>
                    <a:lnTo>
                      <a:pt x="17053" y="85"/>
                    </a:lnTo>
                    <a:lnTo>
                      <a:pt x="16459" y="128"/>
                    </a:lnTo>
                    <a:lnTo>
                      <a:pt x="15908" y="212"/>
                    </a:lnTo>
                    <a:lnTo>
                      <a:pt x="14762" y="467"/>
                    </a:lnTo>
                    <a:lnTo>
                      <a:pt x="13702" y="806"/>
                    </a:lnTo>
                    <a:lnTo>
                      <a:pt x="12641" y="1273"/>
                    </a:lnTo>
                    <a:lnTo>
                      <a:pt x="11666" y="1782"/>
                    </a:lnTo>
                    <a:lnTo>
                      <a:pt x="10732" y="2376"/>
                    </a:lnTo>
                    <a:lnTo>
                      <a:pt x="9842" y="3055"/>
                    </a:lnTo>
                    <a:lnTo>
                      <a:pt x="8993" y="3818"/>
                    </a:lnTo>
                    <a:lnTo>
                      <a:pt x="8230" y="4666"/>
                    </a:lnTo>
                    <a:lnTo>
                      <a:pt x="7551" y="5557"/>
                    </a:lnTo>
                    <a:lnTo>
                      <a:pt x="6957" y="6490"/>
                    </a:lnTo>
                    <a:lnTo>
                      <a:pt x="6406" y="7509"/>
                    </a:lnTo>
                    <a:lnTo>
                      <a:pt x="5981" y="8569"/>
                    </a:lnTo>
                    <a:lnTo>
                      <a:pt x="5769" y="9078"/>
                    </a:lnTo>
                    <a:lnTo>
                      <a:pt x="5600" y="9672"/>
                    </a:lnTo>
                    <a:lnTo>
                      <a:pt x="5472" y="10223"/>
                    </a:lnTo>
                    <a:lnTo>
                      <a:pt x="5345" y="10817"/>
                    </a:lnTo>
                    <a:lnTo>
                      <a:pt x="0" y="41062"/>
                    </a:lnTo>
                    <a:lnTo>
                      <a:pt x="55357" y="41062"/>
                    </a:lnTo>
                    <a:lnTo>
                      <a:pt x="60744" y="10817"/>
                    </a:lnTo>
                    <a:lnTo>
                      <a:pt x="60872" y="10223"/>
                    </a:lnTo>
                    <a:lnTo>
                      <a:pt x="60999" y="9672"/>
                    </a:lnTo>
                    <a:lnTo>
                      <a:pt x="61169" y="9078"/>
                    </a:lnTo>
                    <a:lnTo>
                      <a:pt x="61338" y="8569"/>
                    </a:lnTo>
                    <a:lnTo>
                      <a:pt x="61805" y="7509"/>
                    </a:lnTo>
                    <a:lnTo>
                      <a:pt x="62314" y="6490"/>
                    </a:lnTo>
                    <a:lnTo>
                      <a:pt x="62950" y="5557"/>
                    </a:lnTo>
                    <a:lnTo>
                      <a:pt x="63629" y="4666"/>
                    </a:lnTo>
                    <a:lnTo>
                      <a:pt x="64392" y="3818"/>
                    </a:lnTo>
                    <a:lnTo>
                      <a:pt x="65198" y="3055"/>
                    </a:lnTo>
                    <a:lnTo>
                      <a:pt x="66089" y="2376"/>
                    </a:lnTo>
                    <a:lnTo>
                      <a:pt x="67065" y="1782"/>
                    </a:lnTo>
                    <a:lnTo>
                      <a:pt x="68040" y="1273"/>
                    </a:lnTo>
                    <a:lnTo>
                      <a:pt x="69101" y="806"/>
                    </a:lnTo>
                    <a:lnTo>
                      <a:pt x="70161" y="467"/>
                    </a:lnTo>
                    <a:lnTo>
                      <a:pt x="71264" y="212"/>
                    </a:lnTo>
                    <a:lnTo>
                      <a:pt x="71858" y="128"/>
                    </a:lnTo>
                    <a:lnTo>
                      <a:pt x="72452" y="85"/>
                    </a:lnTo>
                    <a:lnTo>
                      <a:pt x="73004" y="43"/>
                    </a:lnTo>
                    <a:lnTo>
                      <a:pt x="73597" y="0"/>
                    </a:lnTo>
                    <a:close/>
                  </a:path>
                </a:pathLst>
              </a:custGeom>
              <a:solidFill>
                <a:srgbClr val="86D9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1"/>
              <p:cNvSpPr/>
              <p:nvPr/>
            </p:nvSpPr>
            <p:spPr>
              <a:xfrm flipH="1">
                <a:off x="251847" y="3709071"/>
                <a:ext cx="877285" cy="242883"/>
              </a:xfrm>
              <a:custGeom>
                <a:avLst/>
                <a:gdLst/>
                <a:ahLst/>
                <a:cxnLst/>
                <a:rect l="l" t="t" r="r" b="b"/>
                <a:pathLst>
                  <a:path w="50564" h="13999" extrusionOk="0">
                    <a:moveTo>
                      <a:pt x="21549" y="0"/>
                    </a:moveTo>
                    <a:lnTo>
                      <a:pt x="20998" y="43"/>
                    </a:lnTo>
                    <a:lnTo>
                      <a:pt x="20489" y="43"/>
                    </a:lnTo>
                    <a:lnTo>
                      <a:pt x="19937" y="128"/>
                    </a:lnTo>
                    <a:lnTo>
                      <a:pt x="19428" y="212"/>
                    </a:lnTo>
                    <a:lnTo>
                      <a:pt x="18368" y="467"/>
                    </a:lnTo>
                    <a:lnTo>
                      <a:pt x="17350" y="806"/>
                    </a:lnTo>
                    <a:lnTo>
                      <a:pt x="16374" y="1230"/>
                    </a:lnTo>
                    <a:lnTo>
                      <a:pt x="15441" y="1740"/>
                    </a:lnTo>
                    <a:lnTo>
                      <a:pt x="14508" y="2333"/>
                    </a:lnTo>
                    <a:lnTo>
                      <a:pt x="13659" y="3012"/>
                    </a:lnTo>
                    <a:lnTo>
                      <a:pt x="12853" y="3733"/>
                    </a:lnTo>
                    <a:lnTo>
                      <a:pt x="12090" y="4497"/>
                    </a:lnTo>
                    <a:lnTo>
                      <a:pt x="11369" y="5345"/>
                    </a:lnTo>
                    <a:lnTo>
                      <a:pt x="10732" y="6236"/>
                    </a:lnTo>
                    <a:lnTo>
                      <a:pt x="10181" y="7127"/>
                    </a:lnTo>
                    <a:lnTo>
                      <a:pt x="9672" y="8102"/>
                    </a:lnTo>
                    <a:lnTo>
                      <a:pt x="9248" y="9120"/>
                    </a:lnTo>
                    <a:lnTo>
                      <a:pt x="8951" y="10138"/>
                    </a:lnTo>
                    <a:lnTo>
                      <a:pt x="8357" y="9969"/>
                    </a:lnTo>
                    <a:lnTo>
                      <a:pt x="7721" y="9799"/>
                    </a:lnTo>
                    <a:lnTo>
                      <a:pt x="7042" y="9757"/>
                    </a:lnTo>
                    <a:lnTo>
                      <a:pt x="6363" y="9714"/>
                    </a:lnTo>
                    <a:lnTo>
                      <a:pt x="5727" y="9714"/>
                    </a:lnTo>
                    <a:lnTo>
                      <a:pt x="5133" y="9799"/>
                    </a:lnTo>
                    <a:lnTo>
                      <a:pt x="4581" y="9884"/>
                    </a:lnTo>
                    <a:lnTo>
                      <a:pt x="4072" y="10054"/>
                    </a:lnTo>
                    <a:lnTo>
                      <a:pt x="3563" y="10223"/>
                    </a:lnTo>
                    <a:lnTo>
                      <a:pt x="3097" y="10435"/>
                    </a:lnTo>
                    <a:lnTo>
                      <a:pt x="2630" y="10690"/>
                    </a:lnTo>
                    <a:lnTo>
                      <a:pt x="2248" y="10944"/>
                    </a:lnTo>
                    <a:lnTo>
                      <a:pt x="1867" y="11241"/>
                    </a:lnTo>
                    <a:lnTo>
                      <a:pt x="1485" y="11581"/>
                    </a:lnTo>
                    <a:lnTo>
                      <a:pt x="1188" y="11962"/>
                    </a:lnTo>
                    <a:lnTo>
                      <a:pt x="891" y="12302"/>
                    </a:lnTo>
                    <a:lnTo>
                      <a:pt x="637" y="12726"/>
                    </a:lnTo>
                    <a:lnTo>
                      <a:pt x="382" y="13150"/>
                    </a:lnTo>
                    <a:lnTo>
                      <a:pt x="170" y="13574"/>
                    </a:lnTo>
                    <a:lnTo>
                      <a:pt x="0" y="13999"/>
                    </a:lnTo>
                    <a:lnTo>
                      <a:pt x="50564" y="13999"/>
                    </a:lnTo>
                    <a:lnTo>
                      <a:pt x="50352" y="12726"/>
                    </a:lnTo>
                    <a:lnTo>
                      <a:pt x="49418" y="10690"/>
                    </a:lnTo>
                    <a:lnTo>
                      <a:pt x="47976" y="8951"/>
                    </a:lnTo>
                    <a:lnTo>
                      <a:pt x="46152" y="7636"/>
                    </a:lnTo>
                    <a:lnTo>
                      <a:pt x="43946" y="6787"/>
                    </a:lnTo>
                    <a:lnTo>
                      <a:pt x="43522" y="6703"/>
                    </a:lnTo>
                    <a:lnTo>
                      <a:pt x="43056" y="6618"/>
                    </a:lnTo>
                    <a:lnTo>
                      <a:pt x="42631" y="6575"/>
                    </a:lnTo>
                    <a:lnTo>
                      <a:pt x="41783" y="6575"/>
                    </a:lnTo>
                    <a:lnTo>
                      <a:pt x="41359" y="6618"/>
                    </a:lnTo>
                    <a:lnTo>
                      <a:pt x="40892" y="6660"/>
                    </a:lnTo>
                    <a:lnTo>
                      <a:pt x="40468" y="6787"/>
                    </a:lnTo>
                    <a:lnTo>
                      <a:pt x="39917" y="6830"/>
                    </a:lnTo>
                    <a:lnTo>
                      <a:pt x="39365" y="6957"/>
                    </a:lnTo>
                    <a:lnTo>
                      <a:pt x="38856" y="7169"/>
                    </a:lnTo>
                    <a:lnTo>
                      <a:pt x="38347" y="7424"/>
                    </a:lnTo>
                    <a:lnTo>
                      <a:pt x="37965" y="7593"/>
                    </a:lnTo>
                    <a:lnTo>
                      <a:pt x="37583" y="7763"/>
                    </a:lnTo>
                    <a:lnTo>
                      <a:pt x="37202" y="7975"/>
                    </a:lnTo>
                    <a:lnTo>
                      <a:pt x="36862" y="8187"/>
                    </a:lnTo>
                    <a:lnTo>
                      <a:pt x="36523" y="8442"/>
                    </a:lnTo>
                    <a:lnTo>
                      <a:pt x="36184" y="8739"/>
                    </a:lnTo>
                    <a:lnTo>
                      <a:pt x="35887" y="8993"/>
                    </a:lnTo>
                    <a:lnTo>
                      <a:pt x="35590" y="9333"/>
                    </a:lnTo>
                    <a:lnTo>
                      <a:pt x="35505" y="9417"/>
                    </a:lnTo>
                    <a:lnTo>
                      <a:pt x="35081" y="9884"/>
                    </a:lnTo>
                    <a:lnTo>
                      <a:pt x="34699" y="8823"/>
                    </a:lnTo>
                    <a:lnTo>
                      <a:pt x="34232" y="7763"/>
                    </a:lnTo>
                    <a:lnTo>
                      <a:pt x="33723" y="6787"/>
                    </a:lnTo>
                    <a:lnTo>
                      <a:pt x="33129" y="5854"/>
                    </a:lnTo>
                    <a:lnTo>
                      <a:pt x="32451" y="4963"/>
                    </a:lnTo>
                    <a:lnTo>
                      <a:pt x="31730" y="4157"/>
                    </a:lnTo>
                    <a:lnTo>
                      <a:pt x="30924" y="3436"/>
                    </a:lnTo>
                    <a:lnTo>
                      <a:pt x="30075" y="2758"/>
                    </a:lnTo>
                    <a:lnTo>
                      <a:pt x="29185" y="2121"/>
                    </a:lnTo>
                    <a:lnTo>
                      <a:pt x="28209" y="1570"/>
                    </a:lnTo>
                    <a:lnTo>
                      <a:pt x="27233" y="1103"/>
                    </a:lnTo>
                    <a:lnTo>
                      <a:pt x="26173" y="721"/>
                    </a:lnTo>
                    <a:lnTo>
                      <a:pt x="25070" y="425"/>
                    </a:lnTo>
                    <a:lnTo>
                      <a:pt x="23925" y="212"/>
                    </a:lnTo>
                    <a:lnTo>
                      <a:pt x="22737" y="43"/>
                    </a:lnTo>
                    <a:lnTo>
                      <a:pt x="2154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1"/>
              <p:cNvSpPr/>
              <p:nvPr/>
            </p:nvSpPr>
            <p:spPr>
              <a:xfrm flipH="1">
                <a:off x="1207138" y="3769414"/>
                <a:ext cx="119247" cy="122925"/>
              </a:xfrm>
              <a:custGeom>
                <a:avLst/>
                <a:gdLst/>
                <a:ahLst/>
                <a:cxnLst/>
                <a:rect l="l" t="t" r="r" b="b"/>
                <a:pathLst>
                  <a:path w="6873" h="7085" extrusionOk="0">
                    <a:moveTo>
                      <a:pt x="2843" y="1"/>
                    </a:moveTo>
                    <a:lnTo>
                      <a:pt x="2461" y="43"/>
                    </a:lnTo>
                    <a:lnTo>
                      <a:pt x="2122" y="170"/>
                    </a:lnTo>
                    <a:lnTo>
                      <a:pt x="1783" y="298"/>
                    </a:lnTo>
                    <a:lnTo>
                      <a:pt x="1486" y="467"/>
                    </a:lnTo>
                    <a:lnTo>
                      <a:pt x="1189" y="637"/>
                    </a:lnTo>
                    <a:lnTo>
                      <a:pt x="977" y="849"/>
                    </a:lnTo>
                    <a:lnTo>
                      <a:pt x="764" y="1104"/>
                    </a:lnTo>
                    <a:lnTo>
                      <a:pt x="552" y="1358"/>
                    </a:lnTo>
                    <a:lnTo>
                      <a:pt x="383" y="1613"/>
                    </a:lnTo>
                    <a:lnTo>
                      <a:pt x="255" y="1910"/>
                    </a:lnTo>
                    <a:lnTo>
                      <a:pt x="128" y="2249"/>
                    </a:lnTo>
                    <a:lnTo>
                      <a:pt x="86" y="2546"/>
                    </a:lnTo>
                    <a:lnTo>
                      <a:pt x="1" y="2885"/>
                    </a:lnTo>
                    <a:lnTo>
                      <a:pt x="1" y="3182"/>
                    </a:lnTo>
                    <a:lnTo>
                      <a:pt x="1" y="3521"/>
                    </a:lnTo>
                    <a:lnTo>
                      <a:pt x="1" y="3861"/>
                    </a:lnTo>
                    <a:lnTo>
                      <a:pt x="86" y="4200"/>
                    </a:lnTo>
                    <a:lnTo>
                      <a:pt x="171" y="4540"/>
                    </a:lnTo>
                    <a:lnTo>
                      <a:pt x="255" y="4836"/>
                    </a:lnTo>
                    <a:lnTo>
                      <a:pt x="383" y="5133"/>
                    </a:lnTo>
                    <a:lnTo>
                      <a:pt x="552" y="5430"/>
                    </a:lnTo>
                    <a:lnTo>
                      <a:pt x="722" y="5727"/>
                    </a:lnTo>
                    <a:lnTo>
                      <a:pt x="934" y="5982"/>
                    </a:lnTo>
                    <a:lnTo>
                      <a:pt x="1189" y="6236"/>
                    </a:lnTo>
                    <a:lnTo>
                      <a:pt x="1443" y="6448"/>
                    </a:lnTo>
                    <a:lnTo>
                      <a:pt x="1740" y="6618"/>
                    </a:lnTo>
                    <a:lnTo>
                      <a:pt x="2037" y="6788"/>
                    </a:lnTo>
                    <a:lnTo>
                      <a:pt x="2376" y="6915"/>
                    </a:lnTo>
                    <a:lnTo>
                      <a:pt x="2758" y="7000"/>
                    </a:lnTo>
                    <a:lnTo>
                      <a:pt x="3140" y="7085"/>
                    </a:lnTo>
                    <a:lnTo>
                      <a:pt x="3988" y="7085"/>
                    </a:lnTo>
                    <a:lnTo>
                      <a:pt x="4370" y="7000"/>
                    </a:lnTo>
                    <a:lnTo>
                      <a:pt x="4709" y="6915"/>
                    </a:lnTo>
                    <a:lnTo>
                      <a:pt x="5049" y="6788"/>
                    </a:lnTo>
                    <a:lnTo>
                      <a:pt x="5346" y="6618"/>
                    </a:lnTo>
                    <a:lnTo>
                      <a:pt x="5643" y="6448"/>
                    </a:lnTo>
                    <a:lnTo>
                      <a:pt x="5897" y="6236"/>
                    </a:lnTo>
                    <a:lnTo>
                      <a:pt x="6109" y="5982"/>
                    </a:lnTo>
                    <a:lnTo>
                      <a:pt x="6279" y="5727"/>
                    </a:lnTo>
                    <a:lnTo>
                      <a:pt x="6449" y="5430"/>
                    </a:lnTo>
                    <a:lnTo>
                      <a:pt x="6576" y="5133"/>
                    </a:lnTo>
                    <a:lnTo>
                      <a:pt x="6703" y="4836"/>
                    </a:lnTo>
                    <a:lnTo>
                      <a:pt x="6788" y="4540"/>
                    </a:lnTo>
                    <a:lnTo>
                      <a:pt x="6830" y="4200"/>
                    </a:lnTo>
                    <a:lnTo>
                      <a:pt x="6873" y="3861"/>
                    </a:lnTo>
                    <a:lnTo>
                      <a:pt x="6873" y="3521"/>
                    </a:lnTo>
                    <a:lnTo>
                      <a:pt x="6830" y="3182"/>
                    </a:lnTo>
                    <a:lnTo>
                      <a:pt x="6788" y="2885"/>
                    </a:lnTo>
                    <a:lnTo>
                      <a:pt x="6703" y="2546"/>
                    </a:lnTo>
                    <a:lnTo>
                      <a:pt x="6576" y="2249"/>
                    </a:lnTo>
                    <a:lnTo>
                      <a:pt x="6449" y="1910"/>
                    </a:lnTo>
                    <a:lnTo>
                      <a:pt x="6279" y="1613"/>
                    </a:lnTo>
                    <a:lnTo>
                      <a:pt x="6109" y="1358"/>
                    </a:lnTo>
                    <a:lnTo>
                      <a:pt x="5897" y="1104"/>
                    </a:lnTo>
                    <a:lnTo>
                      <a:pt x="5643" y="849"/>
                    </a:lnTo>
                    <a:lnTo>
                      <a:pt x="5388" y="637"/>
                    </a:lnTo>
                    <a:lnTo>
                      <a:pt x="5091" y="467"/>
                    </a:lnTo>
                    <a:lnTo>
                      <a:pt x="4794" y="298"/>
                    </a:lnTo>
                    <a:lnTo>
                      <a:pt x="4455" y="170"/>
                    </a:lnTo>
                    <a:lnTo>
                      <a:pt x="4073" y="43"/>
                    </a:lnTo>
                    <a:lnTo>
                      <a:pt x="36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1"/>
              <p:cNvSpPr/>
              <p:nvPr/>
            </p:nvSpPr>
            <p:spPr>
              <a:xfrm flipH="1">
                <a:off x="1366845" y="3706867"/>
                <a:ext cx="60361" cy="61835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3564" extrusionOk="0">
                    <a:moveTo>
                      <a:pt x="1655" y="0"/>
                    </a:moveTo>
                    <a:lnTo>
                      <a:pt x="1400" y="42"/>
                    </a:lnTo>
                    <a:lnTo>
                      <a:pt x="1188" y="85"/>
                    </a:lnTo>
                    <a:lnTo>
                      <a:pt x="934" y="170"/>
                    </a:lnTo>
                    <a:lnTo>
                      <a:pt x="764" y="297"/>
                    </a:lnTo>
                    <a:lnTo>
                      <a:pt x="552" y="467"/>
                    </a:lnTo>
                    <a:lnTo>
                      <a:pt x="382" y="636"/>
                    </a:lnTo>
                    <a:lnTo>
                      <a:pt x="297" y="848"/>
                    </a:lnTo>
                    <a:lnTo>
                      <a:pt x="213" y="1018"/>
                    </a:lnTo>
                    <a:lnTo>
                      <a:pt x="43" y="1442"/>
                    </a:lnTo>
                    <a:lnTo>
                      <a:pt x="1" y="1697"/>
                    </a:lnTo>
                    <a:lnTo>
                      <a:pt x="1" y="1909"/>
                    </a:lnTo>
                    <a:lnTo>
                      <a:pt x="43" y="2121"/>
                    </a:lnTo>
                    <a:lnTo>
                      <a:pt x="85" y="2333"/>
                    </a:lnTo>
                    <a:lnTo>
                      <a:pt x="170" y="2545"/>
                    </a:lnTo>
                    <a:lnTo>
                      <a:pt x="255" y="2757"/>
                    </a:lnTo>
                    <a:lnTo>
                      <a:pt x="510" y="3097"/>
                    </a:lnTo>
                    <a:lnTo>
                      <a:pt x="807" y="3309"/>
                    </a:lnTo>
                    <a:lnTo>
                      <a:pt x="1188" y="3478"/>
                    </a:lnTo>
                    <a:lnTo>
                      <a:pt x="1570" y="3563"/>
                    </a:lnTo>
                    <a:lnTo>
                      <a:pt x="1952" y="3563"/>
                    </a:lnTo>
                    <a:lnTo>
                      <a:pt x="2334" y="3478"/>
                    </a:lnTo>
                    <a:lnTo>
                      <a:pt x="2673" y="3309"/>
                    </a:lnTo>
                    <a:lnTo>
                      <a:pt x="3012" y="3054"/>
                    </a:lnTo>
                    <a:lnTo>
                      <a:pt x="3140" y="2885"/>
                    </a:lnTo>
                    <a:lnTo>
                      <a:pt x="3267" y="2672"/>
                    </a:lnTo>
                    <a:lnTo>
                      <a:pt x="3352" y="2460"/>
                    </a:lnTo>
                    <a:lnTo>
                      <a:pt x="3436" y="2248"/>
                    </a:lnTo>
                    <a:lnTo>
                      <a:pt x="3479" y="1994"/>
                    </a:lnTo>
                    <a:lnTo>
                      <a:pt x="3479" y="1782"/>
                    </a:lnTo>
                    <a:lnTo>
                      <a:pt x="3436" y="1527"/>
                    </a:lnTo>
                    <a:lnTo>
                      <a:pt x="3394" y="1315"/>
                    </a:lnTo>
                    <a:lnTo>
                      <a:pt x="3309" y="1145"/>
                    </a:lnTo>
                    <a:lnTo>
                      <a:pt x="3055" y="721"/>
                    </a:lnTo>
                    <a:lnTo>
                      <a:pt x="2927" y="509"/>
                    </a:lnTo>
                    <a:lnTo>
                      <a:pt x="2758" y="382"/>
                    </a:lnTo>
                    <a:lnTo>
                      <a:pt x="2588" y="212"/>
                    </a:lnTo>
                    <a:lnTo>
                      <a:pt x="2376" y="127"/>
                    </a:lnTo>
                    <a:lnTo>
                      <a:pt x="2121" y="42"/>
                    </a:lnTo>
                    <a:lnTo>
                      <a:pt x="186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1"/>
              <p:cNvSpPr/>
              <p:nvPr/>
            </p:nvSpPr>
            <p:spPr>
              <a:xfrm flipH="1">
                <a:off x="1243938" y="3616335"/>
                <a:ext cx="30918" cy="30935"/>
              </a:xfrm>
              <a:custGeom>
                <a:avLst/>
                <a:gdLst/>
                <a:ahLst/>
                <a:cxnLst/>
                <a:rect l="l" t="t" r="r" b="b"/>
                <a:pathLst>
                  <a:path w="1782" h="1783" extrusionOk="0">
                    <a:moveTo>
                      <a:pt x="637" y="1"/>
                    </a:moveTo>
                    <a:lnTo>
                      <a:pt x="467" y="43"/>
                    </a:lnTo>
                    <a:lnTo>
                      <a:pt x="340" y="128"/>
                    </a:lnTo>
                    <a:lnTo>
                      <a:pt x="212" y="255"/>
                    </a:lnTo>
                    <a:lnTo>
                      <a:pt x="128" y="382"/>
                    </a:lnTo>
                    <a:lnTo>
                      <a:pt x="43" y="552"/>
                    </a:lnTo>
                    <a:lnTo>
                      <a:pt x="43" y="722"/>
                    </a:lnTo>
                    <a:lnTo>
                      <a:pt x="0" y="891"/>
                    </a:lnTo>
                    <a:lnTo>
                      <a:pt x="43" y="1061"/>
                    </a:lnTo>
                    <a:lnTo>
                      <a:pt x="85" y="1231"/>
                    </a:lnTo>
                    <a:lnTo>
                      <a:pt x="170" y="1358"/>
                    </a:lnTo>
                    <a:lnTo>
                      <a:pt x="255" y="1528"/>
                    </a:lnTo>
                    <a:lnTo>
                      <a:pt x="382" y="1612"/>
                    </a:lnTo>
                    <a:lnTo>
                      <a:pt x="552" y="1697"/>
                    </a:lnTo>
                    <a:lnTo>
                      <a:pt x="721" y="1782"/>
                    </a:lnTo>
                    <a:lnTo>
                      <a:pt x="1146" y="1782"/>
                    </a:lnTo>
                    <a:lnTo>
                      <a:pt x="1315" y="1697"/>
                    </a:lnTo>
                    <a:lnTo>
                      <a:pt x="1443" y="1612"/>
                    </a:lnTo>
                    <a:lnTo>
                      <a:pt x="1570" y="1528"/>
                    </a:lnTo>
                    <a:lnTo>
                      <a:pt x="1655" y="1358"/>
                    </a:lnTo>
                    <a:lnTo>
                      <a:pt x="1739" y="1231"/>
                    </a:lnTo>
                    <a:lnTo>
                      <a:pt x="1739" y="1061"/>
                    </a:lnTo>
                    <a:lnTo>
                      <a:pt x="1782" y="891"/>
                    </a:lnTo>
                    <a:lnTo>
                      <a:pt x="1739" y="722"/>
                    </a:lnTo>
                    <a:lnTo>
                      <a:pt x="1697" y="552"/>
                    </a:lnTo>
                    <a:lnTo>
                      <a:pt x="1612" y="382"/>
                    </a:lnTo>
                    <a:lnTo>
                      <a:pt x="1527" y="255"/>
                    </a:lnTo>
                    <a:lnTo>
                      <a:pt x="1400" y="128"/>
                    </a:lnTo>
                    <a:lnTo>
                      <a:pt x="1230" y="43"/>
                    </a:lnTo>
                    <a:lnTo>
                      <a:pt x="10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1"/>
              <p:cNvSpPr/>
              <p:nvPr/>
            </p:nvSpPr>
            <p:spPr>
              <a:xfrm flipH="1">
                <a:off x="497662" y="3681103"/>
                <a:ext cx="38291" cy="3902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49" extrusionOk="0">
                    <a:moveTo>
                      <a:pt x="1061" y="0"/>
                    </a:moveTo>
                    <a:lnTo>
                      <a:pt x="807" y="43"/>
                    </a:lnTo>
                    <a:lnTo>
                      <a:pt x="595" y="85"/>
                    </a:lnTo>
                    <a:lnTo>
                      <a:pt x="383" y="212"/>
                    </a:lnTo>
                    <a:lnTo>
                      <a:pt x="255" y="340"/>
                    </a:lnTo>
                    <a:lnTo>
                      <a:pt x="128" y="509"/>
                    </a:lnTo>
                    <a:lnTo>
                      <a:pt x="86" y="722"/>
                    </a:lnTo>
                    <a:lnTo>
                      <a:pt x="43" y="934"/>
                    </a:lnTo>
                    <a:lnTo>
                      <a:pt x="1" y="1103"/>
                    </a:lnTo>
                    <a:lnTo>
                      <a:pt x="43" y="1315"/>
                    </a:lnTo>
                    <a:lnTo>
                      <a:pt x="86" y="1527"/>
                    </a:lnTo>
                    <a:lnTo>
                      <a:pt x="213" y="1740"/>
                    </a:lnTo>
                    <a:lnTo>
                      <a:pt x="340" y="1909"/>
                    </a:lnTo>
                    <a:lnTo>
                      <a:pt x="468" y="2037"/>
                    </a:lnTo>
                    <a:lnTo>
                      <a:pt x="680" y="2164"/>
                    </a:lnTo>
                    <a:lnTo>
                      <a:pt x="892" y="2206"/>
                    </a:lnTo>
                    <a:lnTo>
                      <a:pt x="1146" y="2249"/>
                    </a:lnTo>
                    <a:lnTo>
                      <a:pt x="1401" y="2206"/>
                    </a:lnTo>
                    <a:lnTo>
                      <a:pt x="1613" y="2164"/>
                    </a:lnTo>
                    <a:lnTo>
                      <a:pt x="1783" y="2037"/>
                    </a:lnTo>
                    <a:lnTo>
                      <a:pt x="1952" y="1909"/>
                    </a:lnTo>
                    <a:lnTo>
                      <a:pt x="2079" y="1740"/>
                    </a:lnTo>
                    <a:lnTo>
                      <a:pt x="2122" y="1527"/>
                    </a:lnTo>
                    <a:lnTo>
                      <a:pt x="2164" y="1315"/>
                    </a:lnTo>
                    <a:lnTo>
                      <a:pt x="2207" y="1103"/>
                    </a:lnTo>
                    <a:lnTo>
                      <a:pt x="2164" y="934"/>
                    </a:lnTo>
                    <a:lnTo>
                      <a:pt x="2122" y="722"/>
                    </a:lnTo>
                    <a:lnTo>
                      <a:pt x="1995" y="509"/>
                    </a:lnTo>
                    <a:lnTo>
                      <a:pt x="1867" y="340"/>
                    </a:lnTo>
                    <a:lnTo>
                      <a:pt x="1740" y="212"/>
                    </a:lnTo>
                    <a:lnTo>
                      <a:pt x="1528" y="85"/>
                    </a:lnTo>
                    <a:lnTo>
                      <a:pt x="1316" y="43"/>
                    </a:lnTo>
                    <a:lnTo>
                      <a:pt x="10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1"/>
              <p:cNvSpPr/>
              <p:nvPr/>
            </p:nvSpPr>
            <p:spPr>
              <a:xfrm flipH="1">
                <a:off x="1568487" y="3840063"/>
                <a:ext cx="55225" cy="57429"/>
              </a:xfrm>
              <a:custGeom>
                <a:avLst/>
                <a:gdLst/>
                <a:ahLst/>
                <a:cxnLst/>
                <a:rect l="l" t="t" r="r" b="b"/>
                <a:pathLst>
                  <a:path w="3183" h="3310" extrusionOk="0">
                    <a:moveTo>
                      <a:pt x="1528" y="1"/>
                    </a:moveTo>
                    <a:lnTo>
                      <a:pt x="1146" y="43"/>
                    </a:lnTo>
                    <a:lnTo>
                      <a:pt x="807" y="171"/>
                    </a:lnTo>
                    <a:lnTo>
                      <a:pt x="552" y="340"/>
                    </a:lnTo>
                    <a:lnTo>
                      <a:pt x="340" y="552"/>
                    </a:lnTo>
                    <a:lnTo>
                      <a:pt x="170" y="764"/>
                    </a:lnTo>
                    <a:lnTo>
                      <a:pt x="43" y="1061"/>
                    </a:lnTo>
                    <a:lnTo>
                      <a:pt x="1" y="1358"/>
                    </a:lnTo>
                    <a:lnTo>
                      <a:pt x="1" y="1655"/>
                    </a:lnTo>
                    <a:lnTo>
                      <a:pt x="43" y="1995"/>
                    </a:lnTo>
                    <a:lnTo>
                      <a:pt x="128" y="2292"/>
                    </a:lnTo>
                    <a:lnTo>
                      <a:pt x="255" y="2546"/>
                    </a:lnTo>
                    <a:lnTo>
                      <a:pt x="425" y="2801"/>
                    </a:lnTo>
                    <a:lnTo>
                      <a:pt x="679" y="3013"/>
                    </a:lnTo>
                    <a:lnTo>
                      <a:pt x="934" y="3182"/>
                    </a:lnTo>
                    <a:lnTo>
                      <a:pt x="1273" y="3267"/>
                    </a:lnTo>
                    <a:lnTo>
                      <a:pt x="1655" y="3310"/>
                    </a:lnTo>
                    <a:lnTo>
                      <a:pt x="2037" y="3267"/>
                    </a:lnTo>
                    <a:lnTo>
                      <a:pt x="2334" y="3182"/>
                    </a:lnTo>
                    <a:lnTo>
                      <a:pt x="2631" y="3013"/>
                    </a:lnTo>
                    <a:lnTo>
                      <a:pt x="2843" y="2801"/>
                    </a:lnTo>
                    <a:lnTo>
                      <a:pt x="3012" y="2546"/>
                    </a:lnTo>
                    <a:lnTo>
                      <a:pt x="3097" y="2292"/>
                    </a:lnTo>
                    <a:lnTo>
                      <a:pt x="3182" y="1995"/>
                    </a:lnTo>
                    <a:lnTo>
                      <a:pt x="3182" y="1655"/>
                    </a:lnTo>
                    <a:lnTo>
                      <a:pt x="3140" y="1358"/>
                    </a:lnTo>
                    <a:lnTo>
                      <a:pt x="3055" y="1061"/>
                    </a:lnTo>
                    <a:lnTo>
                      <a:pt x="2928" y="764"/>
                    </a:lnTo>
                    <a:lnTo>
                      <a:pt x="2715" y="552"/>
                    </a:lnTo>
                    <a:lnTo>
                      <a:pt x="2503" y="340"/>
                    </a:lnTo>
                    <a:lnTo>
                      <a:pt x="2206" y="171"/>
                    </a:lnTo>
                    <a:lnTo>
                      <a:pt x="1910" y="43"/>
                    </a:lnTo>
                    <a:lnTo>
                      <a:pt x="152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1"/>
              <p:cNvSpPr/>
              <p:nvPr/>
            </p:nvSpPr>
            <p:spPr>
              <a:xfrm flipH="1">
                <a:off x="0" y="4589700"/>
                <a:ext cx="9144000" cy="553800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1"/>
              <p:cNvSpPr/>
              <p:nvPr/>
            </p:nvSpPr>
            <p:spPr>
              <a:xfrm flipH="1">
                <a:off x="151" y="4466381"/>
                <a:ext cx="3398709" cy="677101"/>
              </a:xfrm>
              <a:custGeom>
                <a:avLst/>
                <a:gdLst/>
                <a:ahLst/>
                <a:cxnLst/>
                <a:rect l="l" t="t" r="r" b="b"/>
                <a:pathLst>
                  <a:path w="195891" h="39026" extrusionOk="0">
                    <a:moveTo>
                      <a:pt x="6617" y="1"/>
                    </a:moveTo>
                    <a:lnTo>
                      <a:pt x="5896" y="43"/>
                    </a:lnTo>
                    <a:lnTo>
                      <a:pt x="5218" y="128"/>
                    </a:lnTo>
                    <a:lnTo>
                      <a:pt x="4581" y="297"/>
                    </a:lnTo>
                    <a:lnTo>
                      <a:pt x="3945" y="552"/>
                    </a:lnTo>
                    <a:lnTo>
                      <a:pt x="3351" y="849"/>
                    </a:lnTo>
                    <a:lnTo>
                      <a:pt x="2800" y="1188"/>
                    </a:lnTo>
                    <a:lnTo>
                      <a:pt x="2248" y="1612"/>
                    </a:lnTo>
                    <a:lnTo>
                      <a:pt x="1782" y="2079"/>
                    </a:lnTo>
                    <a:lnTo>
                      <a:pt x="1357" y="2588"/>
                    </a:lnTo>
                    <a:lnTo>
                      <a:pt x="976" y="3097"/>
                    </a:lnTo>
                    <a:lnTo>
                      <a:pt x="679" y="3691"/>
                    </a:lnTo>
                    <a:lnTo>
                      <a:pt x="382" y="4327"/>
                    </a:lnTo>
                    <a:lnTo>
                      <a:pt x="212" y="4964"/>
                    </a:lnTo>
                    <a:lnTo>
                      <a:pt x="42" y="5642"/>
                    </a:lnTo>
                    <a:lnTo>
                      <a:pt x="0" y="6321"/>
                    </a:lnTo>
                    <a:lnTo>
                      <a:pt x="0" y="7042"/>
                    </a:lnTo>
                    <a:lnTo>
                      <a:pt x="85" y="7678"/>
                    </a:lnTo>
                    <a:lnTo>
                      <a:pt x="212" y="8315"/>
                    </a:lnTo>
                    <a:lnTo>
                      <a:pt x="424" y="8908"/>
                    </a:lnTo>
                    <a:lnTo>
                      <a:pt x="679" y="9502"/>
                    </a:lnTo>
                    <a:lnTo>
                      <a:pt x="976" y="10054"/>
                    </a:lnTo>
                    <a:lnTo>
                      <a:pt x="1357" y="10563"/>
                    </a:lnTo>
                    <a:lnTo>
                      <a:pt x="1739" y="11029"/>
                    </a:lnTo>
                    <a:lnTo>
                      <a:pt x="2163" y="11454"/>
                    </a:lnTo>
                    <a:lnTo>
                      <a:pt x="2672" y="11835"/>
                    </a:lnTo>
                    <a:lnTo>
                      <a:pt x="3181" y="12175"/>
                    </a:lnTo>
                    <a:lnTo>
                      <a:pt x="3733" y="12514"/>
                    </a:lnTo>
                    <a:lnTo>
                      <a:pt x="4327" y="12769"/>
                    </a:lnTo>
                    <a:lnTo>
                      <a:pt x="4921" y="12938"/>
                    </a:lnTo>
                    <a:lnTo>
                      <a:pt x="5557" y="13108"/>
                    </a:lnTo>
                    <a:lnTo>
                      <a:pt x="6193" y="13193"/>
                    </a:lnTo>
                    <a:lnTo>
                      <a:pt x="6829" y="13235"/>
                    </a:lnTo>
                    <a:lnTo>
                      <a:pt x="72452" y="13235"/>
                    </a:lnTo>
                    <a:lnTo>
                      <a:pt x="73088" y="13362"/>
                    </a:lnTo>
                    <a:lnTo>
                      <a:pt x="73682" y="13490"/>
                    </a:lnTo>
                    <a:lnTo>
                      <a:pt x="74233" y="13702"/>
                    </a:lnTo>
                    <a:lnTo>
                      <a:pt x="74785" y="13999"/>
                    </a:lnTo>
                    <a:lnTo>
                      <a:pt x="75336" y="14296"/>
                    </a:lnTo>
                    <a:lnTo>
                      <a:pt x="75803" y="14677"/>
                    </a:lnTo>
                    <a:lnTo>
                      <a:pt x="76227" y="15059"/>
                    </a:lnTo>
                    <a:lnTo>
                      <a:pt x="76651" y="15526"/>
                    </a:lnTo>
                    <a:lnTo>
                      <a:pt x="77033" y="15992"/>
                    </a:lnTo>
                    <a:lnTo>
                      <a:pt x="77330" y="16502"/>
                    </a:lnTo>
                    <a:lnTo>
                      <a:pt x="77584" y="17053"/>
                    </a:lnTo>
                    <a:lnTo>
                      <a:pt x="77796" y="17647"/>
                    </a:lnTo>
                    <a:lnTo>
                      <a:pt x="77966" y="18241"/>
                    </a:lnTo>
                    <a:lnTo>
                      <a:pt x="78051" y="18877"/>
                    </a:lnTo>
                    <a:lnTo>
                      <a:pt x="78093" y="19513"/>
                    </a:lnTo>
                    <a:lnTo>
                      <a:pt x="78051" y="20150"/>
                    </a:lnTo>
                    <a:lnTo>
                      <a:pt x="77966" y="20786"/>
                    </a:lnTo>
                    <a:lnTo>
                      <a:pt x="77796" y="21380"/>
                    </a:lnTo>
                    <a:lnTo>
                      <a:pt x="77584" y="21974"/>
                    </a:lnTo>
                    <a:lnTo>
                      <a:pt x="77330" y="22525"/>
                    </a:lnTo>
                    <a:lnTo>
                      <a:pt x="77033" y="23034"/>
                    </a:lnTo>
                    <a:lnTo>
                      <a:pt x="76651" y="23501"/>
                    </a:lnTo>
                    <a:lnTo>
                      <a:pt x="76227" y="23967"/>
                    </a:lnTo>
                    <a:lnTo>
                      <a:pt x="75803" y="24349"/>
                    </a:lnTo>
                    <a:lnTo>
                      <a:pt x="75336" y="24731"/>
                    </a:lnTo>
                    <a:lnTo>
                      <a:pt x="74785" y="25028"/>
                    </a:lnTo>
                    <a:lnTo>
                      <a:pt x="74233" y="25282"/>
                    </a:lnTo>
                    <a:lnTo>
                      <a:pt x="73682" y="25494"/>
                    </a:lnTo>
                    <a:lnTo>
                      <a:pt x="73088" y="25664"/>
                    </a:lnTo>
                    <a:lnTo>
                      <a:pt x="72452" y="25749"/>
                    </a:lnTo>
                    <a:lnTo>
                      <a:pt x="71815" y="25791"/>
                    </a:lnTo>
                    <a:lnTo>
                      <a:pt x="39789" y="25791"/>
                    </a:lnTo>
                    <a:lnTo>
                      <a:pt x="39110" y="25834"/>
                    </a:lnTo>
                    <a:lnTo>
                      <a:pt x="38474" y="25919"/>
                    </a:lnTo>
                    <a:lnTo>
                      <a:pt x="37880" y="26046"/>
                    </a:lnTo>
                    <a:lnTo>
                      <a:pt x="37244" y="26258"/>
                    </a:lnTo>
                    <a:lnTo>
                      <a:pt x="36692" y="26512"/>
                    </a:lnTo>
                    <a:lnTo>
                      <a:pt x="36141" y="26809"/>
                    </a:lnTo>
                    <a:lnTo>
                      <a:pt x="35632" y="27191"/>
                    </a:lnTo>
                    <a:lnTo>
                      <a:pt x="35123" y="27573"/>
                    </a:lnTo>
                    <a:lnTo>
                      <a:pt x="34699" y="27997"/>
                    </a:lnTo>
                    <a:lnTo>
                      <a:pt x="34275" y="28464"/>
                    </a:lnTo>
                    <a:lnTo>
                      <a:pt x="33935" y="28973"/>
                    </a:lnTo>
                    <a:lnTo>
                      <a:pt x="33638" y="29524"/>
                    </a:lnTo>
                    <a:lnTo>
                      <a:pt x="33384" y="30118"/>
                    </a:lnTo>
                    <a:lnTo>
                      <a:pt x="33172" y="30712"/>
                    </a:lnTo>
                    <a:lnTo>
                      <a:pt x="33044" y="31306"/>
                    </a:lnTo>
                    <a:lnTo>
                      <a:pt x="32960" y="31984"/>
                    </a:lnTo>
                    <a:lnTo>
                      <a:pt x="32960" y="32706"/>
                    </a:lnTo>
                    <a:lnTo>
                      <a:pt x="33002" y="33384"/>
                    </a:lnTo>
                    <a:lnTo>
                      <a:pt x="33129" y="34063"/>
                    </a:lnTo>
                    <a:lnTo>
                      <a:pt x="33341" y="34699"/>
                    </a:lnTo>
                    <a:lnTo>
                      <a:pt x="33596" y="35336"/>
                    </a:lnTo>
                    <a:lnTo>
                      <a:pt x="33935" y="35887"/>
                    </a:lnTo>
                    <a:lnTo>
                      <a:pt x="34317" y="36438"/>
                    </a:lnTo>
                    <a:lnTo>
                      <a:pt x="34741" y="36947"/>
                    </a:lnTo>
                    <a:lnTo>
                      <a:pt x="35208" y="37414"/>
                    </a:lnTo>
                    <a:lnTo>
                      <a:pt x="35717" y="37838"/>
                    </a:lnTo>
                    <a:lnTo>
                      <a:pt x="36311" y="38178"/>
                    </a:lnTo>
                    <a:lnTo>
                      <a:pt x="36905" y="38475"/>
                    </a:lnTo>
                    <a:lnTo>
                      <a:pt x="37498" y="38729"/>
                    </a:lnTo>
                    <a:lnTo>
                      <a:pt x="38177" y="38899"/>
                    </a:lnTo>
                    <a:lnTo>
                      <a:pt x="38856" y="38984"/>
                    </a:lnTo>
                    <a:lnTo>
                      <a:pt x="39577" y="39026"/>
                    </a:lnTo>
                    <a:lnTo>
                      <a:pt x="195891" y="39026"/>
                    </a:lnTo>
                    <a:lnTo>
                      <a:pt x="19589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1"/>
              <p:cNvSpPr/>
              <p:nvPr/>
            </p:nvSpPr>
            <p:spPr>
              <a:xfrm flipH="1">
                <a:off x="1183577" y="4696008"/>
                <a:ext cx="552736" cy="69938"/>
              </a:xfrm>
              <a:custGeom>
                <a:avLst/>
                <a:gdLst/>
                <a:ahLst/>
                <a:cxnLst/>
                <a:rect l="l" t="t" r="r" b="b"/>
                <a:pathLst>
                  <a:path w="31858" h="4031" extrusionOk="0">
                    <a:moveTo>
                      <a:pt x="2037" y="0"/>
                    </a:moveTo>
                    <a:lnTo>
                      <a:pt x="1612" y="43"/>
                    </a:lnTo>
                    <a:lnTo>
                      <a:pt x="1231" y="127"/>
                    </a:lnTo>
                    <a:lnTo>
                      <a:pt x="891" y="340"/>
                    </a:lnTo>
                    <a:lnTo>
                      <a:pt x="594" y="594"/>
                    </a:lnTo>
                    <a:lnTo>
                      <a:pt x="340" y="891"/>
                    </a:lnTo>
                    <a:lnTo>
                      <a:pt x="128" y="1230"/>
                    </a:lnTo>
                    <a:lnTo>
                      <a:pt x="43" y="1612"/>
                    </a:lnTo>
                    <a:lnTo>
                      <a:pt x="1" y="2036"/>
                    </a:lnTo>
                    <a:lnTo>
                      <a:pt x="43" y="2418"/>
                    </a:lnTo>
                    <a:lnTo>
                      <a:pt x="128" y="2800"/>
                    </a:lnTo>
                    <a:lnTo>
                      <a:pt x="340" y="3139"/>
                    </a:lnTo>
                    <a:lnTo>
                      <a:pt x="594" y="3436"/>
                    </a:lnTo>
                    <a:lnTo>
                      <a:pt x="891" y="3691"/>
                    </a:lnTo>
                    <a:lnTo>
                      <a:pt x="1231" y="3903"/>
                    </a:lnTo>
                    <a:lnTo>
                      <a:pt x="1612" y="3988"/>
                    </a:lnTo>
                    <a:lnTo>
                      <a:pt x="2037" y="4030"/>
                    </a:lnTo>
                    <a:lnTo>
                      <a:pt x="29821" y="4030"/>
                    </a:lnTo>
                    <a:lnTo>
                      <a:pt x="30245" y="3988"/>
                    </a:lnTo>
                    <a:lnTo>
                      <a:pt x="30627" y="3903"/>
                    </a:lnTo>
                    <a:lnTo>
                      <a:pt x="30966" y="3691"/>
                    </a:lnTo>
                    <a:lnTo>
                      <a:pt x="31263" y="3436"/>
                    </a:lnTo>
                    <a:lnTo>
                      <a:pt x="31518" y="3139"/>
                    </a:lnTo>
                    <a:lnTo>
                      <a:pt x="31688" y="2800"/>
                    </a:lnTo>
                    <a:lnTo>
                      <a:pt x="31815" y="2418"/>
                    </a:lnTo>
                    <a:lnTo>
                      <a:pt x="31857" y="2036"/>
                    </a:lnTo>
                    <a:lnTo>
                      <a:pt x="31815" y="1612"/>
                    </a:lnTo>
                    <a:lnTo>
                      <a:pt x="31688" y="1230"/>
                    </a:lnTo>
                    <a:lnTo>
                      <a:pt x="31518" y="891"/>
                    </a:lnTo>
                    <a:lnTo>
                      <a:pt x="31263" y="594"/>
                    </a:lnTo>
                    <a:lnTo>
                      <a:pt x="30966" y="340"/>
                    </a:lnTo>
                    <a:lnTo>
                      <a:pt x="30627" y="127"/>
                    </a:lnTo>
                    <a:lnTo>
                      <a:pt x="30245" y="43"/>
                    </a:lnTo>
                    <a:lnTo>
                      <a:pt x="298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1"/>
              <p:cNvSpPr/>
              <p:nvPr/>
            </p:nvSpPr>
            <p:spPr>
              <a:xfrm flipH="1">
                <a:off x="562430" y="4824069"/>
                <a:ext cx="897897" cy="70667"/>
              </a:xfrm>
              <a:custGeom>
                <a:avLst/>
                <a:gdLst/>
                <a:ahLst/>
                <a:cxnLst/>
                <a:rect l="l" t="t" r="r" b="b"/>
                <a:pathLst>
                  <a:path w="51752" h="4073" extrusionOk="0">
                    <a:moveTo>
                      <a:pt x="2037" y="0"/>
                    </a:moveTo>
                    <a:lnTo>
                      <a:pt x="1613" y="43"/>
                    </a:lnTo>
                    <a:lnTo>
                      <a:pt x="1273" y="170"/>
                    </a:lnTo>
                    <a:lnTo>
                      <a:pt x="891" y="340"/>
                    </a:lnTo>
                    <a:lnTo>
                      <a:pt x="595" y="594"/>
                    </a:lnTo>
                    <a:lnTo>
                      <a:pt x="340" y="891"/>
                    </a:lnTo>
                    <a:lnTo>
                      <a:pt x="170" y="1230"/>
                    </a:lnTo>
                    <a:lnTo>
                      <a:pt x="43" y="1612"/>
                    </a:lnTo>
                    <a:lnTo>
                      <a:pt x="1" y="2036"/>
                    </a:lnTo>
                    <a:lnTo>
                      <a:pt x="43" y="2460"/>
                    </a:lnTo>
                    <a:lnTo>
                      <a:pt x="170" y="2842"/>
                    </a:lnTo>
                    <a:lnTo>
                      <a:pt x="340" y="3182"/>
                    </a:lnTo>
                    <a:lnTo>
                      <a:pt x="595" y="3479"/>
                    </a:lnTo>
                    <a:lnTo>
                      <a:pt x="891" y="3733"/>
                    </a:lnTo>
                    <a:lnTo>
                      <a:pt x="1273" y="3903"/>
                    </a:lnTo>
                    <a:lnTo>
                      <a:pt x="1613" y="4030"/>
                    </a:lnTo>
                    <a:lnTo>
                      <a:pt x="2037" y="4072"/>
                    </a:lnTo>
                    <a:lnTo>
                      <a:pt x="49716" y="4072"/>
                    </a:lnTo>
                    <a:lnTo>
                      <a:pt x="50098" y="4030"/>
                    </a:lnTo>
                    <a:lnTo>
                      <a:pt x="50479" y="3903"/>
                    </a:lnTo>
                    <a:lnTo>
                      <a:pt x="50819" y="3733"/>
                    </a:lnTo>
                    <a:lnTo>
                      <a:pt x="51158" y="3479"/>
                    </a:lnTo>
                    <a:lnTo>
                      <a:pt x="51370" y="3182"/>
                    </a:lnTo>
                    <a:lnTo>
                      <a:pt x="51582" y="2842"/>
                    </a:lnTo>
                    <a:lnTo>
                      <a:pt x="51709" y="2460"/>
                    </a:lnTo>
                    <a:lnTo>
                      <a:pt x="51752" y="2036"/>
                    </a:lnTo>
                    <a:lnTo>
                      <a:pt x="51709" y="1612"/>
                    </a:lnTo>
                    <a:lnTo>
                      <a:pt x="51582" y="1230"/>
                    </a:lnTo>
                    <a:lnTo>
                      <a:pt x="51370" y="891"/>
                    </a:lnTo>
                    <a:lnTo>
                      <a:pt x="51158" y="594"/>
                    </a:lnTo>
                    <a:lnTo>
                      <a:pt x="50819" y="340"/>
                    </a:lnTo>
                    <a:lnTo>
                      <a:pt x="50479" y="170"/>
                    </a:lnTo>
                    <a:lnTo>
                      <a:pt x="50098" y="43"/>
                    </a:lnTo>
                    <a:lnTo>
                      <a:pt x="4971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1"/>
              <p:cNvSpPr/>
              <p:nvPr/>
            </p:nvSpPr>
            <p:spPr>
              <a:xfrm flipH="1">
                <a:off x="881097" y="4696008"/>
                <a:ext cx="181811" cy="69938"/>
              </a:xfrm>
              <a:custGeom>
                <a:avLst/>
                <a:gdLst/>
                <a:ahLst/>
                <a:cxnLst/>
                <a:rect l="l" t="t" r="r" b="b"/>
                <a:pathLst>
                  <a:path w="10479" h="4031" extrusionOk="0">
                    <a:moveTo>
                      <a:pt x="2037" y="0"/>
                    </a:moveTo>
                    <a:lnTo>
                      <a:pt x="1613" y="43"/>
                    </a:lnTo>
                    <a:lnTo>
                      <a:pt x="1231" y="127"/>
                    </a:lnTo>
                    <a:lnTo>
                      <a:pt x="892" y="340"/>
                    </a:lnTo>
                    <a:lnTo>
                      <a:pt x="595" y="594"/>
                    </a:lnTo>
                    <a:lnTo>
                      <a:pt x="340" y="891"/>
                    </a:lnTo>
                    <a:lnTo>
                      <a:pt x="171" y="1230"/>
                    </a:lnTo>
                    <a:lnTo>
                      <a:pt x="43" y="1612"/>
                    </a:lnTo>
                    <a:lnTo>
                      <a:pt x="1" y="2036"/>
                    </a:lnTo>
                    <a:lnTo>
                      <a:pt x="43" y="2418"/>
                    </a:lnTo>
                    <a:lnTo>
                      <a:pt x="171" y="2800"/>
                    </a:lnTo>
                    <a:lnTo>
                      <a:pt x="340" y="3139"/>
                    </a:lnTo>
                    <a:lnTo>
                      <a:pt x="595" y="3436"/>
                    </a:lnTo>
                    <a:lnTo>
                      <a:pt x="892" y="3691"/>
                    </a:lnTo>
                    <a:lnTo>
                      <a:pt x="1231" y="3903"/>
                    </a:lnTo>
                    <a:lnTo>
                      <a:pt x="1613" y="3988"/>
                    </a:lnTo>
                    <a:lnTo>
                      <a:pt x="2037" y="4030"/>
                    </a:lnTo>
                    <a:lnTo>
                      <a:pt x="8442" y="4030"/>
                    </a:lnTo>
                    <a:lnTo>
                      <a:pt x="8867" y="3988"/>
                    </a:lnTo>
                    <a:lnTo>
                      <a:pt x="9248" y="3903"/>
                    </a:lnTo>
                    <a:lnTo>
                      <a:pt x="9588" y="3691"/>
                    </a:lnTo>
                    <a:lnTo>
                      <a:pt x="9885" y="3436"/>
                    </a:lnTo>
                    <a:lnTo>
                      <a:pt x="10139" y="3139"/>
                    </a:lnTo>
                    <a:lnTo>
                      <a:pt x="10309" y="2800"/>
                    </a:lnTo>
                    <a:lnTo>
                      <a:pt x="10436" y="2418"/>
                    </a:lnTo>
                    <a:lnTo>
                      <a:pt x="10478" y="2036"/>
                    </a:lnTo>
                    <a:lnTo>
                      <a:pt x="10436" y="1612"/>
                    </a:lnTo>
                    <a:lnTo>
                      <a:pt x="10309" y="1230"/>
                    </a:lnTo>
                    <a:lnTo>
                      <a:pt x="10139" y="891"/>
                    </a:lnTo>
                    <a:lnTo>
                      <a:pt x="9885" y="594"/>
                    </a:lnTo>
                    <a:lnTo>
                      <a:pt x="9588" y="340"/>
                    </a:lnTo>
                    <a:lnTo>
                      <a:pt x="9248" y="127"/>
                    </a:lnTo>
                    <a:lnTo>
                      <a:pt x="8867" y="43"/>
                    </a:lnTo>
                    <a:lnTo>
                      <a:pt x="84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0" name="Google Shape;480;p21"/>
            <p:cNvSpPr/>
            <p:nvPr/>
          </p:nvSpPr>
          <p:spPr>
            <a:xfrm>
              <a:off x="1038150" y="3255675"/>
              <a:ext cx="209700" cy="20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1514400" y="3570300"/>
              <a:ext cx="209700" cy="20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1828800" y="3957225"/>
              <a:ext cx="209700" cy="20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>
              <a:off x="2438400" y="4237425"/>
              <a:ext cx="209700" cy="20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>
              <a:off x="3200400" y="4412850"/>
              <a:ext cx="209700" cy="2097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5" name="Google Shape;485;p21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T</a:t>
            </a:r>
            <a:r>
              <a:rPr lang="en"/>
              <a:t>he requirements</a:t>
            </a:r>
            <a:endParaRPr/>
          </a:p>
        </p:txBody>
      </p:sp>
      <p:grpSp>
        <p:nvGrpSpPr>
          <p:cNvPr id="486" name="Google Shape;486;p21"/>
          <p:cNvGrpSpPr/>
          <p:nvPr/>
        </p:nvGrpSpPr>
        <p:grpSpPr>
          <a:xfrm>
            <a:off x="-32536" y="682864"/>
            <a:ext cx="2190888" cy="899198"/>
            <a:chOff x="457200" y="1185838"/>
            <a:chExt cx="1371600" cy="1130984"/>
          </a:xfrm>
        </p:grpSpPr>
        <p:sp>
          <p:nvSpPr>
            <p:cNvPr id="487" name="Google Shape;487;p21"/>
            <p:cNvSpPr txBox="1"/>
            <p:nvPr/>
          </p:nvSpPr>
          <p:spPr>
            <a:xfrm>
              <a:off x="599991" y="1185838"/>
              <a:ext cx="1086000" cy="11309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Management of </a:t>
              </a:r>
              <a:r>
                <a:rPr lang="it-IT" sz="1800" b="1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hydrography</a:t>
              </a:r>
              <a:r>
                <a:rPr lang="it-IT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</a:t>
              </a:r>
            </a:p>
          </p:txBody>
        </p:sp>
        <p:sp>
          <p:nvSpPr>
            <p:cNvPr id="488" name="Google Shape;488;p21"/>
            <p:cNvSpPr txBox="1"/>
            <p:nvPr/>
          </p:nvSpPr>
          <p:spPr>
            <a:xfrm>
              <a:off x="457200" y="1527450"/>
              <a:ext cx="1371600" cy="62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91" name="Google Shape;491;p21"/>
          <p:cNvSpPr txBox="1"/>
          <p:nvPr/>
        </p:nvSpPr>
        <p:spPr>
          <a:xfrm>
            <a:off x="1925280" y="1535730"/>
            <a:ext cx="1651177" cy="7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Management of </a:t>
            </a:r>
            <a:r>
              <a:rPr lang="it-IT" sz="1800" b="1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intakes</a:t>
            </a: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</a:p>
        </p:txBody>
      </p:sp>
      <p:sp>
        <p:nvSpPr>
          <p:cNvPr id="495" name="Google Shape;495;p21"/>
          <p:cNvSpPr txBox="1"/>
          <p:nvPr/>
        </p:nvSpPr>
        <p:spPr>
          <a:xfrm>
            <a:off x="3639598" y="2053861"/>
            <a:ext cx="1689910" cy="7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Management of water </a:t>
            </a:r>
            <a:r>
              <a:rPr lang="it-IT" sz="1800" b="1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conditions</a:t>
            </a: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</a:p>
        </p:txBody>
      </p:sp>
      <p:sp>
        <p:nvSpPr>
          <p:cNvPr id="499" name="Google Shape;499;p21"/>
          <p:cNvSpPr txBox="1"/>
          <p:nvPr/>
        </p:nvSpPr>
        <p:spPr>
          <a:xfrm>
            <a:off x="5392649" y="2571750"/>
            <a:ext cx="1651177" cy="82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Maintenance</a:t>
            </a: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of control </a:t>
            </a:r>
            <a:r>
              <a:rPr lang="it-IT" sz="1800" b="1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units</a:t>
            </a: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</a:p>
        </p:txBody>
      </p:sp>
      <p:sp>
        <p:nvSpPr>
          <p:cNvPr id="503" name="Google Shape;503;p21"/>
          <p:cNvSpPr txBox="1"/>
          <p:nvPr/>
        </p:nvSpPr>
        <p:spPr>
          <a:xfrm>
            <a:off x="7274738" y="3052427"/>
            <a:ext cx="1752600" cy="82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Consultation</a:t>
            </a: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of data </a:t>
            </a:r>
          </a:p>
        </p:txBody>
      </p:sp>
      <p:sp>
        <p:nvSpPr>
          <p:cNvPr id="2" name="Google Shape;503;p21">
            <a:extLst>
              <a:ext uri="{FF2B5EF4-FFF2-40B4-BE49-F238E27FC236}">
                <a16:creationId xmlns:a16="http://schemas.microsoft.com/office/drawing/2014/main" id="{0B3EBD7A-5E59-309C-A5FC-5A915988F393}"/>
              </a:ext>
            </a:extLst>
          </p:cNvPr>
          <p:cNvSpPr txBox="1"/>
          <p:nvPr/>
        </p:nvSpPr>
        <p:spPr>
          <a:xfrm>
            <a:off x="294749" y="2177417"/>
            <a:ext cx="1752600" cy="821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Consultation</a:t>
            </a: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of data </a:t>
            </a:r>
          </a:p>
        </p:txBody>
      </p:sp>
      <p:sp>
        <p:nvSpPr>
          <p:cNvPr id="3" name="Google Shape;503;p21">
            <a:extLst>
              <a:ext uri="{FF2B5EF4-FFF2-40B4-BE49-F238E27FC236}">
                <a16:creationId xmlns:a16="http://schemas.microsoft.com/office/drawing/2014/main" id="{EDE48B07-28EF-C711-1D45-AC8DB5C319DD}"/>
              </a:ext>
            </a:extLst>
          </p:cNvPr>
          <p:cNvSpPr txBox="1"/>
          <p:nvPr/>
        </p:nvSpPr>
        <p:spPr>
          <a:xfrm>
            <a:off x="2238086" y="2974214"/>
            <a:ext cx="2134327" cy="829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Detection</a:t>
            </a: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of </a:t>
            </a:r>
            <a:r>
              <a:rPr lang="it-IT" sz="1800" b="1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possible</a:t>
            </a: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  <a:r>
              <a:rPr lang="it-IT" sz="1800" b="1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emergencies</a:t>
            </a: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</a:p>
        </p:txBody>
      </p:sp>
      <p:sp>
        <p:nvSpPr>
          <p:cNvPr id="5" name="Google Shape;503;p21">
            <a:extLst>
              <a:ext uri="{FF2B5EF4-FFF2-40B4-BE49-F238E27FC236}">
                <a16:creationId xmlns:a16="http://schemas.microsoft.com/office/drawing/2014/main" id="{5C04C071-F50D-2541-3BC9-82B4E6820F63}"/>
              </a:ext>
            </a:extLst>
          </p:cNvPr>
          <p:cNvSpPr txBox="1"/>
          <p:nvPr/>
        </p:nvSpPr>
        <p:spPr>
          <a:xfrm>
            <a:off x="4627627" y="3602698"/>
            <a:ext cx="2134327" cy="8097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Management of </a:t>
            </a:r>
            <a:r>
              <a:rPr lang="it-IT" sz="1800" b="1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alerts</a:t>
            </a: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by </a:t>
            </a:r>
            <a:r>
              <a:rPr lang="it-IT" sz="1800" b="1" err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citizens</a:t>
            </a:r>
            <a:r>
              <a: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sz="18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958;p27">
            <a:extLst>
              <a:ext uri="{FF2B5EF4-FFF2-40B4-BE49-F238E27FC236}">
                <a16:creationId xmlns:a16="http://schemas.microsoft.com/office/drawing/2014/main" id="{7754F966-AA04-52D7-A068-096259DEA011}"/>
              </a:ext>
            </a:extLst>
          </p:cNvPr>
          <p:cNvSpPr txBox="1"/>
          <p:nvPr/>
        </p:nvSpPr>
        <p:spPr>
          <a:xfrm>
            <a:off x="5689887" y="1036927"/>
            <a:ext cx="2474089" cy="5663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</a:endParaRPr>
          </a:p>
        </p:txBody>
      </p:sp>
      <p:sp>
        <p:nvSpPr>
          <p:cNvPr id="3" name="Google Shape;958;p27">
            <a:extLst>
              <a:ext uri="{FF2B5EF4-FFF2-40B4-BE49-F238E27FC236}">
                <a16:creationId xmlns:a16="http://schemas.microsoft.com/office/drawing/2014/main" id="{D9F85438-CC70-B359-6CBA-FD37E93967D7}"/>
              </a:ext>
            </a:extLst>
          </p:cNvPr>
          <p:cNvSpPr txBox="1"/>
          <p:nvPr/>
        </p:nvSpPr>
        <p:spPr>
          <a:xfrm>
            <a:off x="1045211" y="1106300"/>
            <a:ext cx="2474089" cy="5663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sz="1800" b="1">
              <a:solidFill>
                <a:schemeClr val="lt1"/>
              </a:solidFill>
              <a:latin typeface="Fira Sans Extra Condensed"/>
              <a:ea typeface="Fira Sans Extra Condensed"/>
              <a:cs typeface="Fira Sans Extra Condensed"/>
            </a:endParaRPr>
          </a:p>
        </p:txBody>
      </p:sp>
      <p:grpSp>
        <p:nvGrpSpPr>
          <p:cNvPr id="269" name="Google Shape;269;p19"/>
          <p:cNvGrpSpPr/>
          <p:nvPr/>
        </p:nvGrpSpPr>
        <p:grpSpPr>
          <a:xfrm>
            <a:off x="1902376" y="2571758"/>
            <a:ext cx="5339239" cy="2160341"/>
            <a:chOff x="1902376" y="2571758"/>
            <a:chExt cx="5339239" cy="2160341"/>
          </a:xfrm>
        </p:grpSpPr>
        <p:grpSp>
          <p:nvGrpSpPr>
            <p:cNvPr id="270" name="Google Shape;270;p19"/>
            <p:cNvGrpSpPr/>
            <p:nvPr/>
          </p:nvGrpSpPr>
          <p:grpSpPr>
            <a:xfrm>
              <a:off x="1902376" y="2571758"/>
              <a:ext cx="5339239" cy="2160341"/>
              <a:chOff x="238125" y="1412250"/>
              <a:chExt cx="7143750" cy="2890475"/>
            </a:xfrm>
          </p:grpSpPr>
          <p:sp>
            <p:nvSpPr>
              <p:cNvPr id="271" name="Google Shape;271;p19"/>
              <p:cNvSpPr/>
              <p:nvPr/>
            </p:nvSpPr>
            <p:spPr>
              <a:xfrm>
                <a:off x="248725" y="1412250"/>
                <a:ext cx="7132375" cy="2890475"/>
              </a:xfrm>
              <a:custGeom>
                <a:avLst/>
                <a:gdLst/>
                <a:ahLst/>
                <a:cxnLst/>
                <a:rect l="l" t="t" r="r" b="b"/>
                <a:pathLst>
                  <a:path w="285295" h="115619" fill="none" extrusionOk="0">
                    <a:moveTo>
                      <a:pt x="0" y="0"/>
                    </a:moveTo>
                    <a:lnTo>
                      <a:pt x="0" y="115619"/>
                    </a:lnTo>
                    <a:lnTo>
                      <a:pt x="285294" y="115619"/>
                    </a:lnTo>
                    <a:lnTo>
                      <a:pt x="285294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9"/>
              <p:cNvSpPr/>
              <p:nvPr/>
            </p:nvSpPr>
            <p:spPr>
              <a:xfrm>
                <a:off x="1050850" y="2025900"/>
                <a:ext cx="2782350" cy="851750"/>
              </a:xfrm>
              <a:custGeom>
                <a:avLst/>
                <a:gdLst/>
                <a:ahLst/>
                <a:cxnLst/>
                <a:rect l="l" t="t" r="r" b="b"/>
                <a:pathLst>
                  <a:path w="111294" h="34070" extrusionOk="0">
                    <a:moveTo>
                      <a:pt x="41693" y="1"/>
                    </a:moveTo>
                    <a:lnTo>
                      <a:pt x="41354" y="11"/>
                    </a:lnTo>
                    <a:lnTo>
                      <a:pt x="41036" y="22"/>
                    </a:lnTo>
                    <a:lnTo>
                      <a:pt x="40707" y="54"/>
                    </a:lnTo>
                    <a:lnTo>
                      <a:pt x="40389" y="96"/>
                    </a:lnTo>
                    <a:lnTo>
                      <a:pt x="40071" y="149"/>
                    </a:lnTo>
                    <a:lnTo>
                      <a:pt x="39753" y="213"/>
                    </a:lnTo>
                    <a:lnTo>
                      <a:pt x="39445" y="287"/>
                    </a:lnTo>
                    <a:lnTo>
                      <a:pt x="39138" y="372"/>
                    </a:lnTo>
                    <a:lnTo>
                      <a:pt x="38830" y="467"/>
                    </a:lnTo>
                    <a:lnTo>
                      <a:pt x="38534" y="573"/>
                    </a:lnTo>
                    <a:lnTo>
                      <a:pt x="38237" y="690"/>
                    </a:lnTo>
                    <a:lnTo>
                      <a:pt x="37950" y="807"/>
                    </a:lnTo>
                    <a:lnTo>
                      <a:pt x="37664" y="944"/>
                    </a:lnTo>
                    <a:lnTo>
                      <a:pt x="37388" y="1093"/>
                    </a:lnTo>
                    <a:lnTo>
                      <a:pt x="37113" y="1241"/>
                    </a:lnTo>
                    <a:lnTo>
                      <a:pt x="36837" y="1411"/>
                    </a:lnTo>
                    <a:lnTo>
                      <a:pt x="36583" y="1581"/>
                    </a:lnTo>
                    <a:lnTo>
                      <a:pt x="36317" y="1761"/>
                    </a:lnTo>
                    <a:lnTo>
                      <a:pt x="36074" y="1952"/>
                    </a:lnTo>
                    <a:lnTo>
                      <a:pt x="35830" y="2143"/>
                    </a:lnTo>
                    <a:lnTo>
                      <a:pt x="35586" y="2355"/>
                    </a:lnTo>
                    <a:lnTo>
                      <a:pt x="35363" y="2567"/>
                    </a:lnTo>
                    <a:lnTo>
                      <a:pt x="35130" y="2789"/>
                    </a:lnTo>
                    <a:lnTo>
                      <a:pt x="34918" y="3012"/>
                    </a:lnTo>
                    <a:lnTo>
                      <a:pt x="34706" y="3245"/>
                    </a:lnTo>
                    <a:lnTo>
                      <a:pt x="34504" y="3489"/>
                    </a:lnTo>
                    <a:lnTo>
                      <a:pt x="34313" y="3744"/>
                    </a:lnTo>
                    <a:lnTo>
                      <a:pt x="34133" y="3998"/>
                    </a:lnTo>
                    <a:lnTo>
                      <a:pt x="33953" y="4263"/>
                    </a:lnTo>
                    <a:lnTo>
                      <a:pt x="33783" y="4539"/>
                    </a:lnTo>
                    <a:lnTo>
                      <a:pt x="33624" y="4815"/>
                    </a:lnTo>
                    <a:lnTo>
                      <a:pt x="33476" y="5090"/>
                    </a:lnTo>
                    <a:lnTo>
                      <a:pt x="33211" y="4857"/>
                    </a:lnTo>
                    <a:lnTo>
                      <a:pt x="32935" y="4634"/>
                    </a:lnTo>
                    <a:lnTo>
                      <a:pt x="32659" y="4422"/>
                    </a:lnTo>
                    <a:lnTo>
                      <a:pt x="32373" y="4221"/>
                    </a:lnTo>
                    <a:lnTo>
                      <a:pt x="32076" y="4041"/>
                    </a:lnTo>
                    <a:lnTo>
                      <a:pt x="31769" y="3860"/>
                    </a:lnTo>
                    <a:lnTo>
                      <a:pt x="31450" y="3712"/>
                    </a:lnTo>
                    <a:lnTo>
                      <a:pt x="31132" y="3564"/>
                    </a:lnTo>
                    <a:lnTo>
                      <a:pt x="30804" y="3436"/>
                    </a:lnTo>
                    <a:lnTo>
                      <a:pt x="30464" y="3330"/>
                    </a:lnTo>
                    <a:lnTo>
                      <a:pt x="30125" y="3235"/>
                    </a:lnTo>
                    <a:lnTo>
                      <a:pt x="29775" y="3150"/>
                    </a:lnTo>
                    <a:lnTo>
                      <a:pt x="29415" y="3086"/>
                    </a:lnTo>
                    <a:lnTo>
                      <a:pt x="29044" y="3044"/>
                    </a:lnTo>
                    <a:lnTo>
                      <a:pt x="28672" y="3012"/>
                    </a:lnTo>
                    <a:lnTo>
                      <a:pt x="27909" y="3012"/>
                    </a:lnTo>
                    <a:lnTo>
                      <a:pt x="27517" y="3044"/>
                    </a:lnTo>
                    <a:lnTo>
                      <a:pt x="27135" y="3097"/>
                    </a:lnTo>
                    <a:lnTo>
                      <a:pt x="26764" y="3161"/>
                    </a:lnTo>
                    <a:lnTo>
                      <a:pt x="26393" y="3245"/>
                    </a:lnTo>
                    <a:lnTo>
                      <a:pt x="26032" y="3351"/>
                    </a:lnTo>
                    <a:lnTo>
                      <a:pt x="25682" y="3468"/>
                    </a:lnTo>
                    <a:lnTo>
                      <a:pt x="25343" y="3606"/>
                    </a:lnTo>
                    <a:lnTo>
                      <a:pt x="25004" y="3754"/>
                    </a:lnTo>
                    <a:lnTo>
                      <a:pt x="24675" y="3924"/>
                    </a:lnTo>
                    <a:lnTo>
                      <a:pt x="24357" y="4115"/>
                    </a:lnTo>
                    <a:lnTo>
                      <a:pt x="24049" y="4306"/>
                    </a:lnTo>
                    <a:lnTo>
                      <a:pt x="23752" y="4518"/>
                    </a:lnTo>
                    <a:lnTo>
                      <a:pt x="23466" y="4751"/>
                    </a:lnTo>
                    <a:lnTo>
                      <a:pt x="23190" y="4984"/>
                    </a:lnTo>
                    <a:lnTo>
                      <a:pt x="22936" y="5239"/>
                    </a:lnTo>
                    <a:lnTo>
                      <a:pt x="22682" y="5504"/>
                    </a:lnTo>
                    <a:lnTo>
                      <a:pt x="22448" y="5780"/>
                    </a:lnTo>
                    <a:lnTo>
                      <a:pt x="22226" y="6066"/>
                    </a:lnTo>
                    <a:lnTo>
                      <a:pt x="22013" y="6373"/>
                    </a:lnTo>
                    <a:lnTo>
                      <a:pt x="21812" y="6681"/>
                    </a:lnTo>
                    <a:lnTo>
                      <a:pt x="21632" y="6999"/>
                    </a:lnTo>
                    <a:lnTo>
                      <a:pt x="21462" y="7328"/>
                    </a:lnTo>
                    <a:lnTo>
                      <a:pt x="21314" y="7667"/>
                    </a:lnTo>
                    <a:lnTo>
                      <a:pt x="21186" y="8006"/>
                    </a:lnTo>
                    <a:lnTo>
                      <a:pt x="21059" y="8367"/>
                    </a:lnTo>
                    <a:lnTo>
                      <a:pt x="20964" y="8727"/>
                    </a:lnTo>
                    <a:lnTo>
                      <a:pt x="20879" y="9098"/>
                    </a:lnTo>
                    <a:lnTo>
                      <a:pt x="20815" y="9470"/>
                    </a:lnTo>
                    <a:lnTo>
                      <a:pt x="20762" y="9851"/>
                    </a:lnTo>
                    <a:lnTo>
                      <a:pt x="20730" y="10244"/>
                    </a:lnTo>
                    <a:lnTo>
                      <a:pt x="20720" y="10636"/>
                    </a:lnTo>
                    <a:lnTo>
                      <a:pt x="20730" y="10922"/>
                    </a:lnTo>
                    <a:lnTo>
                      <a:pt x="20752" y="11198"/>
                    </a:lnTo>
                    <a:lnTo>
                      <a:pt x="20783" y="11474"/>
                    </a:lnTo>
                    <a:lnTo>
                      <a:pt x="20815" y="11749"/>
                    </a:lnTo>
                    <a:lnTo>
                      <a:pt x="20868" y="12025"/>
                    </a:lnTo>
                    <a:lnTo>
                      <a:pt x="20932" y="12290"/>
                    </a:lnTo>
                    <a:lnTo>
                      <a:pt x="20996" y="12555"/>
                    </a:lnTo>
                    <a:lnTo>
                      <a:pt x="21070" y="12820"/>
                    </a:lnTo>
                    <a:lnTo>
                      <a:pt x="20847" y="12810"/>
                    </a:lnTo>
                    <a:lnTo>
                      <a:pt x="20614" y="12810"/>
                    </a:lnTo>
                    <a:lnTo>
                      <a:pt x="20222" y="12820"/>
                    </a:lnTo>
                    <a:lnTo>
                      <a:pt x="19840" y="12841"/>
                    </a:lnTo>
                    <a:lnTo>
                      <a:pt x="19458" y="12894"/>
                    </a:lnTo>
                    <a:lnTo>
                      <a:pt x="19087" y="12958"/>
                    </a:lnTo>
                    <a:lnTo>
                      <a:pt x="18716" y="13043"/>
                    </a:lnTo>
                    <a:lnTo>
                      <a:pt x="18355" y="13149"/>
                    </a:lnTo>
                    <a:lnTo>
                      <a:pt x="17995" y="13266"/>
                    </a:lnTo>
                    <a:lnTo>
                      <a:pt x="17656" y="13403"/>
                    </a:lnTo>
                    <a:lnTo>
                      <a:pt x="17316" y="13562"/>
                    </a:lnTo>
                    <a:lnTo>
                      <a:pt x="16987" y="13732"/>
                    </a:lnTo>
                    <a:lnTo>
                      <a:pt x="16669" y="13912"/>
                    </a:lnTo>
                    <a:lnTo>
                      <a:pt x="16362" y="14114"/>
                    </a:lnTo>
                    <a:lnTo>
                      <a:pt x="16054" y="14326"/>
                    </a:lnTo>
                    <a:lnTo>
                      <a:pt x="15768" y="14549"/>
                    </a:lnTo>
                    <a:lnTo>
                      <a:pt x="15492" y="14792"/>
                    </a:lnTo>
                    <a:lnTo>
                      <a:pt x="15227" y="15036"/>
                    </a:lnTo>
                    <a:lnTo>
                      <a:pt x="14973" y="15301"/>
                    </a:lnTo>
                    <a:lnTo>
                      <a:pt x="14740" y="15577"/>
                    </a:lnTo>
                    <a:lnTo>
                      <a:pt x="14506" y="15874"/>
                    </a:lnTo>
                    <a:lnTo>
                      <a:pt x="14294" y="16171"/>
                    </a:lnTo>
                    <a:lnTo>
                      <a:pt x="14103" y="16478"/>
                    </a:lnTo>
                    <a:lnTo>
                      <a:pt x="13913" y="16796"/>
                    </a:lnTo>
                    <a:lnTo>
                      <a:pt x="13753" y="17125"/>
                    </a:lnTo>
                    <a:lnTo>
                      <a:pt x="13594" y="17465"/>
                    </a:lnTo>
                    <a:lnTo>
                      <a:pt x="13457" y="17814"/>
                    </a:lnTo>
                    <a:lnTo>
                      <a:pt x="13340" y="18164"/>
                    </a:lnTo>
                    <a:lnTo>
                      <a:pt x="13234" y="18525"/>
                    </a:lnTo>
                    <a:lnTo>
                      <a:pt x="13149" y="18896"/>
                    </a:lnTo>
                    <a:lnTo>
                      <a:pt x="13085" y="19267"/>
                    </a:lnTo>
                    <a:lnTo>
                      <a:pt x="13043" y="19649"/>
                    </a:lnTo>
                    <a:lnTo>
                      <a:pt x="13011" y="20041"/>
                    </a:lnTo>
                    <a:lnTo>
                      <a:pt x="13001" y="20433"/>
                    </a:lnTo>
                    <a:lnTo>
                      <a:pt x="13011" y="20805"/>
                    </a:lnTo>
                    <a:lnTo>
                      <a:pt x="13032" y="21165"/>
                    </a:lnTo>
                    <a:lnTo>
                      <a:pt x="13075" y="21515"/>
                    </a:lnTo>
                    <a:lnTo>
                      <a:pt x="13138" y="21865"/>
                    </a:lnTo>
                    <a:lnTo>
                      <a:pt x="12884" y="21706"/>
                    </a:lnTo>
                    <a:lnTo>
                      <a:pt x="12619" y="21547"/>
                    </a:lnTo>
                    <a:lnTo>
                      <a:pt x="12354" y="21398"/>
                    </a:lnTo>
                    <a:lnTo>
                      <a:pt x="12078" y="21250"/>
                    </a:lnTo>
                    <a:lnTo>
                      <a:pt x="11802" y="21123"/>
                    </a:lnTo>
                    <a:lnTo>
                      <a:pt x="11516" y="21006"/>
                    </a:lnTo>
                    <a:lnTo>
                      <a:pt x="11219" y="20900"/>
                    </a:lnTo>
                    <a:lnTo>
                      <a:pt x="10922" y="20794"/>
                    </a:lnTo>
                    <a:lnTo>
                      <a:pt x="10625" y="20709"/>
                    </a:lnTo>
                    <a:lnTo>
                      <a:pt x="10318" y="20635"/>
                    </a:lnTo>
                    <a:lnTo>
                      <a:pt x="10010" y="20561"/>
                    </a:lnTo>
                    <a:lnTo>
                      <a:pt x="9703" y="20508"/>
                    </a:lnTo>
                    <a:lnTo>
                      <a:pt x="9385" y="20465"/>
                    </a:lnTo>
                    <a:lnTo>
                      <a:pt x="9056" y="20433"/>
                    </a:lnTo>
                    <a:lnTo>
                      <a:pt x="8738" y="20423"/>
                    </a:lnTo>
                    <a:lnTo>
                      <a:pt x="8409" y="20412"/>
                    </a:lnTo>
                    <a:lnTo>
                      <a:pt x="7975" y="20423"/>
                    </a:lnTo>
                    <a:lnTo>
                      <a:pt x="7551" y="20455"/>
                    </a:lnTo>
                    <a:lnTo>
                      <a:pt x="7126" y="20518"/>
                    </a:lnTo>
                    <a:lnTo>
                      <a:pt x="6713" y="20592"/>
                    </a:lnTo>
                    <a:lnTo>
                      <a:pt x="6310" y="20688"/>
                    </a:lnTo>
                    <a:lnTo>
                      <a:pt x="5907" y="20805"/>
                    </a:lnTo>
                    <a:lnTo>
                      <a:pt x="5515" y="20942"/>
                    </a:lnTo>
                    <a:lnTo>
                      <a:pt x="5133" y="21101"/>
                    </a:lnTo>
                    <a:lnTo>
                      <a:pt x="4762" y="21271"/>
                    </a:lnTo>
                    <a:lnTo>
                      <a:pt x="4401" y="21473"/>
                    </a:lnTo>
                    <a:lnTo>
                      <a:pt x="4051" y="21674"/>
                    </a:lnTo>
                    <a:lnTo>
                      <a:pt x="3701" y="21907"/>
                    </a:lnTo>
                    <a:lnTo>
                      <a:pt x="3373" y="22151"/>
                    </a:lnTo>
                    <a:lnTo>
                      <a:pt x="3055" y="22406"/>
                    </a:lnTo>
                    <a:lnTo>
                      <a:pt x="2758" y="22681"/>
                    </a:lnTo>
                    <a:lnTo>
                      <a:pt x="2461" y="22968"/>
                    </a:lnTo>
                    <a:lnTo>
                      <a:pt x="2185" y="23265"/>
                    </a:lnTo>
                    <a:lnTo>
                      <a:pt x="1920" y="23572"/>
                    </a:lnTo>
                    <a:lnTo>
                      <a:pt x="1666" y="23901"/>
                    </a:lnTo>
                    <a:lnTo>
                      <a:pt x="1432" y="24240"/>
                    </a:lnTo>
                    <a:lnTo>
                      <a:pt x="1220" y="24590"/>
                    </a:lnTo>
                    <a:lnTo>
                      <a:pt x="1008" y="24950"/>
                    </a:lnTo>
                    <a:lnTo>
                      <a:pt x="828" y="25322"/>
                    </a:lnTo>
                    <a:lnTo>
                      <a:pt x="658" y="25693"/>
                    </a:lnTo>
                    <a:lnTo>
                      <a:pt x="510" y="26085"/>
                    </a:lnTo>
                    <a:lnTo>
                      <a:pt x="372" y="26477"/>
                    </a:lnTo>
                    <a:lnTo>
                      <a:pt x="266" y="26880"/>
                    </a:lnTo>
                    <a:lnTo>
                      <a:pt x="171" y="27294"/>
                    </a:lnTo>
                    <a:lnTo>
                      <a:pt x="96" y="27718"/>
                    </a:lnTo>
                    <a:lnTo>
                      <a:pt x="43" y="28131"/>
                    </a:lnTo>
                    <a:lnTo>
                      <a:pt x="12" y="28566"/>
                    </a:lnTo>
                    <a:lnTo>
                      <a:pt x="1" y="29001"/>
                    </a:lnTo>
                    <a:lnTo>
                      <a:pt x="1" y="29340"/>
                    </a:lnTo>
                    <a:lnTo>
                      <a:pt x="22" y="29669"/>
                    </a:lnTo>
                    <a:lnTo>
                      <a:pt x="54" y="29998"/>
                    </a:lnTo>
                    <a:lnTo>
                      <a:pt x="107" y="30316"/>
                    </a:lnTo>
                    <a:lnTo>
                      <a:pt x="160" y="30634"/>
                    </a:lnTo>
                    <a:lnTo>
                      <a:pt x="234" y="30941"/>
                    </a:lnTo>
                    <a:lnTo>
                      <a:pt x="319" y="31249"/>
                    </a:lnTo>
                    <a:lnTo>
                      <a:pt x="414" y="31556"/>
                    </a:lnTo>
                    <a:lnTo>
                      <a:pt x="520" y="31864"/>
                    </a:lnTo>
                    <a:lnTo>
                      <a:pt x="637" y="32171"/>
                    </a:lnTo>
                    <a:lnTo>
                      <a:pt x="775" y="32479"/>
                    </a:lnTo>
                    <a:lnTo>
                      <a:pt x="913" y="32786"/>
                    </a:lnTo>
                    <a:lnTo>
                      <a:pt x="1061" y="33104"/>
                    </a:lnTo>
                    <a:lnTo>
                      <a:pt x="1220" y="33423"/>
                    </a:lnTo>
                    <a:lnTo>
                      <a:pt x="1581" y="34069"/>
                    </a:lnTo>
                    <a:lnTo>
                      <a:pt x="109725" y="34069"/>
                    </a:lnTo>
                    <a:lnTo>
                      <a:pt x="110074" y="33423"/>
                    </a:lnTo>
                    <a:lnTo>
                      <a:pt x="110233" y="33104"/>
                    </a:lnTo>
                    <a:lnTo>
                      <a:pt x="110382" y="32786"/>
                    </a:lnTo>
                    <a:lnTo>
                      <a:pt x="110530" y="32479"/>
                    </a:lnTo>
                    <a:lnTo>
                      <a:pt x="110658" y="32171"/>
                    </a:lnTo>
                    <a:lnTo>
                      <a:pt x="110774" y="31864"/>
                    </a:lnTo>
                    <a:lnTo>
                      <a:pt x="110880" y="31556"/>
                    </a:lnTo>
                    <a:lnTo>
                      <a:pt x="110976" y="31249"/>
                    </a:lnTo>
                    <a:lnTo>
                      <a:pt x="111061" y="30941"/>
                    </a:lnTo>
                    <a:lnTo>
                      <a:pt x="111135" y="30634"/>
                    </a:lnTo>
                    <a:lnTo>
                      <a:pt x="111188" y="30316"/>
                    </a:lnTo>
                    <a:lnTo>
                      <a:pt x="111241" y="29998"/>
                    </a:lnTo>
                    <a:lnTo>
                      <a:pt x="111273" y="29669"/>
                    </a:lnTo>
                    <a:lnTo>
                      <a:pt x="111294" y="29340"/>
                    </a:lnTo>
                    <a:lnTo>
                      <a:pt x="111294" y="29001"/>
                    </a:lnTo>
                    <a:lnTo>
                      <a:pt x="111283" y="28566"/>
                    </a:lnTo>
                    <a:lnTo>
                      <a:pt x="111251" y="28131"/>
                    </a:lnTo>
                    <a:lnTo>
                      <a:pt x="111198" y="27718"/>
                    </a:lnTo>
                    <a:lnTo>
                      <a:pt x="111124" y="27294"/>
                    </a:lnTo>
                    <a:lnTo>
                      <a:pt x="111029" y="26880"/>
                    </a:lnTo>
                    <a:lnTo>
                      <a:pt x="110923" y="26477"/>
                    </a:lnTo>
                    <a:lnTo>
                      <a:pt x="110785" y="26085"/>
                    </a:lnTo>
                    <a:lnTo>
                      <a:pt x="110636" y="25693"/>
                    </a:lnTo>
                    <a:lnTo>
                      <a:pt x="110467" y="25322"/>
                    </a:lnTo>
                    <a:lnTo>
                      <a:pt x="110286" y="24950"/>
                    </a:lnTo>
                    <a:lnTo>
                      <a:pt x="110085" y="24590"/>
                    </a:lnTo>
                    <a:lnTo>
                      <a:pt x="109862" y="24240"/>
                    </a:lnTo>
                    <a:lnTo>
                      <a:pt x="109629" y="23901"/>
                    </a:lnTo>
                    <a:lnTo>
                      <a:pt x="109375" y="23572"/>
                    </a:lnTo>
                    <a:lnTo>
                      <a:pt x="109110" y="23265"/>
                    </a:lnTo>
                    <a:lnTo>
                      <a:pt x="108834" y="22968"/>
                    </a:lnTo>
                    <a:lnTo>
                      <a:pt x="108537" y="22681"/>
                    </a:lnTo>
                    <a:lnTo>
                      <a:pt x="108240" y="22406"/>
                    </a:lnTo>
                    <a:lnTo>
                      <a:pt x="107922" y="22151"/>
                    </a:lnTo>
                    <a:lnTo>
                      <a:pt x="107593" y="21907"/>
                    </a:lnTo>
                    <a:lnTo>
                      <a:pt x="107243" y="21674"/>
                    </a:lnTo>
                    <a:lnTo>
                      <a:pt x="106893" y="21473"/>
                    </a:lnTo>
                    <a:lnTo>
                      <a:pt x="106533" y="21271"/>
                    </a:lnTo>
                    <a:lnTo>
                      <a:pt x="106162" y="21101"/>
                    </a:lnTo>
                    <a:lnTo>
                      <a:pt x="105780" y="20942"/>
                    </a:lnTo>
                    <a:lnTo>
                      <a:pt x="105388" y="20805"/>
                    </a:lnTo>
                    <a:lnTo>
                      <a:pt x="104985" y="20688"/>
                    </a:lnTo>
                    <a:lnTo>
                      <a:pt x="104582" y="20592"/>
                    </a:lnTo>
                    <a:lnTo>
                      <a:pt x="104168" y="20518"/>
                    </a:lnTo>
                    <a:lnTo>
                      <a:pt x="103744" y="20455"/>
                    </a:lnTo>
                    <a:lnTo>
                      <a:pt x="103320" y="20423"/>
                    </a:lnTo>
                    <a:lnTo>
                      <a:pt x="102885" y="20412"/>
                    </a:lnTo>
                    <a:lnTo>
                      <a:pt x="102557" y="20423"/>
                    </a:lnTo>
                    <a:lnTo>
                      <a:pt x="102239" y="20433"/>
                    </a:lnTo>
                    <a:lnTo>
                      <a:pt x="101910" y="20465"/>
                    </a:lnTo>
                    <a:lnTo>
                      <a:pt x="101592" y="20508"/>
                    </a:lnTo>
                    <a:lnTo>
                      <a:pt x="101284" y="20561"/>
                    </a:lnTo>
                    <a:lnTo>
                      <a:pt x="100977" y="20635"/>
                    </a:lnTo>
                    <a:lnTo>
                      <a:pt x="100669" y="20709"/>
                    </a:lnTo>
                    <a:lnTo>
                      <a:pt x="100372" y="20794"/>
                    </a:lnTo>
                    <a:lnTo>
                      <a:pt x="100075" y="20900"/>
                    </a:lnTo>
                    <a:lnTo>
                      <a:pt x="99779" y="21006"/>
                    </a:lnTo>
                    <a:lnTo>
                      <a:pt x="99492" y="21123"/>
                    </a:lnTo>
                    <a:lnTo>
                      <a:pt x="99217" y="21250"/>
                    </a:lnTo>
                    <a:lnTo>
                      <a:pt x="98941" y="21398"/>
                    </a:lnTo>
                    <a:lnTo>
                      <a:pt x="98676" y="21547"/>
                    </a:lnTo>
                    <a:lnTo>
                      <a:pt x="98411" y="21706"/>
                    </a:lnTo>
                    <a:lnTo>
                      <a:pt x="98156" y="21865"/>
                    </a:lnTo>
                    <a:lnTo>
                      <a:pt x="98209" y="21515"/>
                    </a:lnTo>
                    <a:lnTo>
                      <a:pt x="98252" y="21165"/>
                    </a:lnTo>
                    <a:lnTo>
                      <a:pt x="98283" y="20805"/>
                    </a:lnTo>
                    <a:lnTo>
                      <a:pt x="98294" y="20433"/>
                    </a:lnTo>
                    <a:lnTo>
                      <a:pt x="98283" y="20041"/>
                    </a:lnTo>
                    <a:lnTo>
                      <a:pt x="98252" y="19649"/>
                    </a:lnTo>
                    <a:lnTo>
                      <a:pt x="98199" y="19267"/>
                    </a:lnTo>
                    <a:lnTo>
                      <a:pt x="98135" y="18896"/>
                    </a:lnTo>
                    <a:lnTo>
                      <a:pt x="98050" y="18525"/>
                    </a:lnTo>
                    <a:lnTo>
                      <a:pt x="97944" y="18164"/>
                    </a:lnTo>
                    <a:lnTo>
                      <a:pt x="97828" y="17814"/>
                    </a:lnTo>
                    <a:lnTo>
                      <a:pt x="97690" y="17465"/>
                    </a:lnTo>
                    <a:lnTo>
                      <a:pt x="97541" y="17125"/>
                    </a:lnTo>
                    <a:lnTo>
                      <a:pt x="97372" y="16796"/>
                    </a:lnTo>
                    <a:lnTo>
                      <a:pt x="97191" y="16478"/>
                    </a:lnTo>
                    <a:lnTo>
                      <a:pt x="96990" y="16171"/>
                    </a:lnTo>
                    <a:lnTo>
                      <a:pt x="96778" y="15874"/>
                    </a:lnTo>
                    <a:lnTo>
                      <a:pt x="96555" y="15577"/>
                    </a:lnTo>
                    <a:lnTo>
                      <a:pt x="96311" y="15301"/>
                    </a:lnTo>
                    <a:lnTo>
                      <a:pt x="96057" y="15036"/>
                    </a:lnTo>
                    <a:lnTo>
                      <a:pt x="95792" y="14792"/>
                    </a:lnTo>
                    <a:lnTo>
                      <a:pt x="95516" y="14549"/>
                    </a:lnTo>
                    <a:lnTo>
                      <a:pt x="95230" y="14326"/>
                    </a:lnTo>
                    <a:lnTo>
                      <a:pt x="94933" y="14114"/>
                    </a:lnTo>
                    <a:lnTo>
                      <a:pt x="94615" y="13912"/>
                    </a:lnTo>
                    <a:lnTo>
                      <a:pt x="94297" y="13732"/>
                    </a:lnTo>
                    <a:lnTo>
                      <a:pt x="93968" y="13562"/>
                    </a:lnTo>
                    <a:lnTo>
                      <a:pt x="93629" y="13403"/>
                    </a:lnTo>
                    <a:lnTo>
                      <a:pt x="93289" y="13266"/>
                    </a:lnTo>
                    <a:lnTo>
                      <a:pt x="92929" y="13149"/>
                    </a:lnTo>
                    <a:lnTo>
                      <a:pt x="92568" y="13043"/>
                    </a:lnTo>
                    <a:lnTo>
                      <a:pt x="92197" y="12958"/>
                    </a:lnTo>
                    <a:lnTo>
                      <a:pt x="91826" y="12894"/>
                    </a:lnTo>
                    <a:lnTo>
                      <a:pt x="91444" y="12841"/>
                    </a:lnTo>
                    <a:lnTo>
                      <a:pt x="91052" y="12820"/>
                    </a:lnTo>
                    <a:lnTo>
                      <a:pt x="90660" y="12810"/>
                    </a:lnTo>
                    <a:lnTo>
                      <a:pt x="90426" y="12810"/>
                    </a:lnTo>
                    <a:lnTo>
                      <a:pt x="90204" y="12820"/>
                    </a:lnTo>
                    <a:lnTo>
                      <a:pt x="90267" y="12555"/>
                    </a:lnTo>
                    <a:lnTo>
                      <a:pt x="90342" y="12290"/>
                    </a:lnTo>
                    <a:lnTo>
                      <a:pt x="90395" y="12025"/>
                    </a:lnTo>
                    <a:lnTo>
                      <a:pt x="90437" y="11749"/>
                    </a:lnTo>
                    <a:lnTo>
                      <a:pt x="90469" y="11474"/>
                    </a:lnTo>
                    <a:lnTo>
                      <a:pt x="90501" y="11198"/>
                    </a:lnTo>
                    <a:lnTo>
                      <a:pt x="90511" y="10922"/>
                    </a:lnTo>
                    <a:lnTo>
                      <a:pt x="90522" y="10636"/>
                    </a:lnTo>
                    <a:lnTo>
                      <a:pt x="90511" y="10244"/>
                    </a:lnTo>
                    <a:lnTo>
                      <a:pt x="90479" y="9851"/>
                    </a:lnTo>
                    <a:lnTo>
                      <a:pt x="90437" y="9470"/>
                    </a:lnTo>
                    <a:lnTo>
                      <a:pt x="90363" y="9098"/>
                    </a:lnTo>
                    <a:lnTo>
                      <a:pt x="90278" y="8727"/>
                    </a:lnTo>
                    <a:lnTo>
                      <a:pt x="90172" y="8367"/>
                    </a:lnTo>
                    <a:lnTo>
                      <a:pt x="90055" y="8006"/>
                    </a:lnTo>
                    <a:lnTo>
                      <a:pt x="89917" y="7667"/>
                    </a:lnTo>
                    <a:lnTo>
                      <a:pt x="89769" y="7328"/>
                    </a:lnTo>
                    <a:lnTo>
                      <a:pt x="89599" y="6999"/>
                    </a:lnTo>
                    <a:lnTo>
                      <a:pt x="89419" y="6681"/>
                    </a:lnTo>
                    <a:lnTo>
                      <a:pt x="89218" y="6373"/>
                    </a:lnTo>
                    <a:lnTo>
                      <a:pt x="89006" y="6066"/>
                    </a:lnTo>
                    <a:lnTo>
                      <a:pt x="88783" y="5780"/>
                    </a:lnTo>
                    <a:lnTo>
                      <a:pt x="88539" y="5504"/>
                    </a:lnTo>
                    <a:lnTo>
                      <a:pt x="88285" y="5239"/>
                    </a:lnTo>
                    <a:lnTo>
                      <a:pt x="88019" y="4984"/>
                    </a:lnTo>
                    <a:lnTo>
                      <a:pt x="87744" y="4751"/>
                    </a:lnTo>
                    <a:lnTo>
                      <a:pt x="87457" y="4518"/>
                    </a:lnTo>
                    <a:lnTo>
                      <a:pt x="87161" y="4306"/>
                    </a:lnTo>
                    <a:lnTo>
                      <a:pt x="86842" y="4115"/>
                    </a:lnTo>
                    <a:lnTo>
                      <a:pt x="86524" y="3924"/>
                    </a:lnTo>
                    <a:lnTo>
                      <a:pt x="86196" y="3754"/>
                    </a:lnTo>
                    <a:lnTo>
                      <a:pt x="85856" y="3606"/>
                    </a:lnTo>
                    <a:lnTo>
                      <a:pt x="85517" y="3468"/>
                    </a:lnTo>
                    <a:lnTo>
                      <a:pt x="85157" y="3351"/>
                    </a:lnTo>
                    <a:lnTo>
                      <a:pt x="84796" y="3245"/>
                    </a:lnTo>
                    <a:lnTo>
                      <a:pt x="84425" y="3161"/>
                    </a:lnTo>
                    <a:lnTo>
                      <a:pt x="84054" y="3097"/>
                    </a:lnTo>
                    <a:lnTo>
                      <a:pt x="83672" y="3044"/>
                    </a:lnTo>
                    <a:lnTo>
                      <a:pt x="83290" y="3012"/>
                    </a:lnTo>
                    <a:lnTo>
                      <a:pt x="82516" y="3012"/>
                    </a:lnTo>
                    <a:lnTo>
                      <a:pt x="82135" y="3044"/>
                    </a:lnTo>
                    <a:lnTo>
                      <a:pt x="81763" y="3086"/>
                    </a:lnTo>
                    <a:lnTo>
                      <a:pt x="81392" y="3150"/>
                    </a:lnTo>
                    <a:lnTo>
                      <a:pt x="81032" y="3235"/>
                    </a:lnTo>
                    <a:lnTo>
                      <a:pt x="80671" y="3330"/>
                    </a:lnTo>
                    <a:lnTo>
                      <a:pt x="80321" y="3436"/>
                    </a:lnTo>
                    <a:lnTo>
                      <a:pt x="79971" y="3564"/>
                    </a:lnTo>
                    <a:lnTo>
                      <a:pt x="79643" y="3712"/>
                    </a:lnTo>
                    <a:lnTo>
                      <a:pt x="79314" y="3860"/>
                    </a:lnTo>
                    <a:lnTo>
                      <a:pt x="78996" y="4041"/>
                    </a:lnTo>
                    <a:lnTo>
                      <a:pt x="78678" y="4221"/>
                    </a:lnTo>
                    <a:lnTo>
                      <a:pt x="78381" y="4422"/>
                    </a:lnTo>
                    <a:lnTo>
                      <a:pt x="78095" y="4634"/>
                    </a:lnTo>
                    <a:lnTo>
                      <a:pt x="77819" y="4857"/>
                    </a:lnTo>
                    <a:lnTo>
                      <a:pt x="77554" y="5090"/>
                    </a:lnTo>
                    <a:lnTo>
                      <a:pt x="77405" y="4815"/>
                    </a:lnTo>
                    <a:lnTo>
                      <a:pt x="77246" y="4539"/>
                    </a:lnTo>
                    <a:lnTo>
                      <a:pt x="77066" y="4263"/>
                    </a:lnTo>
                    <a:lnTo>
                      <a:pt x="76886" y="3998"/>
                    </a:lnTo>
                    <a:lnTo>
                      <a:pt x="76695" y="3744"/>
                    </a:lnTo>
                    <a:lnTo>
                      <a:pt x="76494" y="3489"/>
                    </a:lnTo>
                    <a:lnTo>
                      <a:pt x="76281" y="3245"/>
                    </a:lnTo>
                    <a:lnTo>
                      <a:pt x="76069" y="3012"/>
                    </a:lnTo>
                    <a:lnTo>
                      <a:pt x="75836" y="2789"/>
                    </a:lnTo>
                    <a:lnTo>
                      <a:pt x="75603" y="2567"/>
                    </a:lnTo>
                    <a:lnTo>
                      <a:pt x="75370" y="2355"/>
                    </a:lnTo>
                    <a:lnTo>
                      <a:pt x="75115" y="2143"/>
                    </a:lnTo>
                    <a:lnTo>
                      <a:pt x="74861" y="1952"/>
                    </a:lnTo>
                    <a:lnTo>
                      <a:pt x="74596" y="1761"/>
                    </a:lnTo>
                    <a:lnTo>
                      <a:pt x="74330" y="1581"/>
                    </a:lnTo>
                    <a:lnTo>
                      <a:pt x="74055" y="1411"/>
                    </a:lnTo>
                    <a:lnTo>
                      <a:pt x="73769" y="1241"/>
                    </a:lnTo>
                    <a:lnTo>
                      <a:pt x="73482" y="1093"/>
                    </a:lnTo>
                    <a:lnTo>
                      <a:pt x="73196" y="944"/>
                    </a:lnTo>
                    <a:lnTo>
                      <a:pt x="72899" y="807"/>
                    </a:lnTo>
                    <a:lnTo>
                      <a:pt x="72592" y="690"/>
                    </a:lnTo>
                    <a:lnTo>
                      <a:pt x="72284" y="573"/>
                    </a:lnTo>
                    <a:lnTo>
                      <a:pt x="71977" y="467"/>
                    </a:lnTo>
                    <a:lnTo>
                      <a:pt x="71669" y="372"/>
                    </a:lnTo>
                    <a:lnTo>
                      <a:pt x="71351" y="287"/>
                    </a:lnTo>
                    <a:lnTo>
                      <a:pt x="71033" y="213"/>
                    </a:lnTo>
                    <a:lnTo>
                      <a:pt x="70704" y="149"/>
                    </a:lnTo>
                    <a:lnTo>
                      <a:pt x="70386" y="96"/>
                    </a:lnTo>
                    <a:lnTo>
                      <a:pt x="70057" y="54"/>
                    </a:lnTo>
                    <a:lnTo>
                      <a:pt x="69729" y="22"/>
                    </a:lnTo>
                    <a:lnTo>
                      <a:pt x="69400" y="11"/>
                    </a:lnTo>
                    <a:lnTo>
                      <a:pt x="69071" y="1"/>
                    </a:lnTo>
                    <a:lnTo>
                      <a:pt x="69071" y="64"/>
                    </a:lnTo>
                    <a:lnTo>
                      <a:pt x="69273" y="64"/>
                    </a:lnTo>
                    <a:lnTo>
                      <a:pt x="68933" y="75"/>
                    </a:lnTo>
                    <a:lnTo>
                      <a:pt x="68594" y="86"/>
                    </a:lnTo>
                    <a:lnTo>
                      <a:pt x="68265" y="117"/>
                    </a:lnTo>
                    <a:lnTo>
                      <a:pt x="67937" y="160"/>
                    </a:lnTo>
                    <a:lnTo>
                      <a:pt x="67608" y="213"/>
                    </a:lnTo>
                    <a:lnTo>
                      <a:pt x="67290" y="276"/>
                    </a:lnTo>
                    <a:lnTo>
                      <a:pt x="66961" y="340"/>
                    </a:lnTo>
                    <a:lnTo>
                      <a:pt x="66654" y="425"/>
                    </a:lnTo>
                    <a:lnTo>
                      <a:pt x="66346" y="520"/>
                    </a:lnTo>
                    <a:lnTo>
                      <a:pt x="66039" y="626"/>
                    </a:lnTo>
                    <a:lnTo>
                      <a:pt x="65731" y="743"/>
                    </a:lnTo>
                    <a:lnTo>
                      <a:pt x="65434" y="860"/>
                    </a:lnTo>
                    <a:lnTo>
                      <a:pt x="65148" y="997"/>
                    </a:lnTo>
                    <a:lnTo>
                      <a:pt x="64862" y="1135"/>
                    </a:lnTo>
                    <a:lnTo>
                      <a:pt x="64586" y="1294"/>
                    </a:lnTo>
                    <a:lnTo>
                      <a:pt x="64310" y="1453"/>
                    </a:lnTo>
                    <a:lnTo>
                      <a:pt x="64045" y="1623"/>
                    </a:lnTo>
                    <a:lnTo>
                      <a:pt x="63780" y="1803"/>
                    </a:lnTo>
                    <a:lnTo>
                      <a:pt x="63526" y="1984"/>
                    </a:lnTo>
                    <a:lnTo>
                      <a:pt x="63282" y="2185"/>
                    </a:lnTo>
                    <a:lnTo>
                      <a:pt x="63038" y="2387"/>
                    </a:lnTo>
                    <a:lnTo>
                      <a:pt x="62805" y="2599"/>
                    </a:lnTo>
                    <a:lnTo>
                      <a:pt x="62582" y="2821"/>
                    </a:lnTo>
                    <a:lnTo>
                      <a:pt x="62359" y="3044"/>
                    </a:lnTo>
                    <a:lnTo>
                      <a:pt x="62147" y="3277"/>
                    </a:lnTo>
                    <a:lnTo>
                      <a:pt x="61946" y="3521"/>
                    </a:lnTo>
                    <a:lnTo>
                      <a:pt x="61744" y="3765"/>
                    </a:lnTo>
                    <a:lnTo>
                      <a:pt x="61564" y="4019"/>
                    </a:lnTo>
                    <a:lnTo>
                      <a:pt x="61384" y="4285"/>
                    </a:lnTo>
                    <a:lnTo>
                      <a:pt x="61214" y="4550"/>
                    </a:lnTo>
                    <a:lnTo>
                      <a:pt x="61055" y="4825"/>
                    </a:lnTo>
                    <a:lnTo>
                      <a:pt x="60896" y="5101"/>
                    </a:lnTo>
                    <a:lnTo>
                      <a:pt x="60673" y="4900"/>
                    </a:lnTo>
                    <a:lnTo>
                      <a:pt x="60440" y="4698"/>
                    </a:lnTo>
                    <a:lnTo>
                      <a:pt x="60186" y="4518"/>
                    </a:lnTo>
                    <a:lnTo>
                      <a:pt x="59942" y="4338"/>
                    </a:lnTo>
                    <a:lnTo>
                      <a:pt x="59677" y="4168"/>
                    </a:lnTo>
                    <a:lnTo>
                      <a:pt x="59412" y="4009"/>
                    </a:lnTo>
                    <a:lnTo>
                      <a:pt x="59136" y="3860"/>
                    </a:lnTo>
                    <a:lnTo>
                      <a:pt x="58860" y="3733"/>
                    </a:lnTo>
                    <a:lnTo>
                      <a:pt x="58574" y="3606"/>
                    </a:lnTo>
                    <a:lnTo>
                      <a:pt x="58277" y="3489"/>
                    </a:lnTo>
                    <a:lnTo>
                      <a:pt x="57980" y="3394"/>
                    </a:lnTo>
                    <a:lnTo>
                      <a:pt x="57673" y="3298"/>
                    </a:lnTo>
                    <a:lnTo>
                      <a:pt x="57365" y="3224"/>
                    </a:lnTo>
                    <a:lnTo>
                      <a:pt x="57058" y="3161"/>
                    </a:lnTo>
                    <a:lnTo>
                      <a:pt x="56740" y="3108"/>
                    </a:lnTo>
                    <a:lnTo>
                      <a:pt x="56411" y="3076"/>
                    </a:lnTo>
                    <a:lnTo>
                      <a:pt x="56379" y="3076"/>
                    </a:lnTo>
                    <a:lnTo>
                      <a:pt x="56125" y="3055"/>
                    </a:lnTo>
                    <a:lnTo>
                      <a:pt x="56018" y="3055"/>
                    </a:lnTo>
                    <a:lnTo>
                      <a:pt x="55912" y="3076"/>
                    </a:lnTo>
                    <a:lnTo>
                      <a:pt x="55806" y="3086"/>
                    </a:lnTo>
                    <a:lnTo>
                      <a:pt x="55700" y="3097"/>
                    </a:lnTo>
                    <a:lnTo>
                      <a:pt x="55690" y="3108"/>
                    </a:lnTo>
                    <a:lnTo>
                      <a:pt x="55679" y="3129"/>
                    </a:lnTo>
                    <a:lnTo>
                      <a:pt x="55669" y="3150"/>
                    </a:lnTo>
                    <a:lnTo>
                      <a:pt x="55658" y="3161"/>
                    </a:lnTo>
                    <a:lnTo>
                      <a:pt x="55637" y="3161"/>
                    </a:lnTo>
                    <a:lnTo>
                      <a:pt x="55626" y="3150"/>
                    </a:lnTo>
                    <a:lnTo>
                      <a:pt x="55616" y="3129"/>
                    </a:lnTo>
                    <a:lnTo>
                      <a:pt x="55605" y="3108"/>
                    </a:lnTo>
                    <a:lnTo>
                      <a:pt x="55594" y="3097"/>
                    </a:lnTo>
                    <a:lnTo>
                      <a:pt x="55382" y="3086"/>
                    </a:lnTo>
                    <a:lnTo>
                      <a:pt x="54884" y="3086"/>
                    </a:lnTo>
                    <a:lnTo>
                      <a:pt x="54566" y="3129"/>
                    </a:lnTo>
                    <a:lnTo>
                      <a:pt x="54248" y="3171"/>
                    </a:lnTo>
                    <a:lnTo>
                      <a:pt x="53930" y="3235"/>
                    </a:lnTo>
                    <a:lnTo>
                      <a:pt x="53622" y="3320"/>
                    </a:lnTo>
                    <a:lnTo>
                      <a:pt x="53315" y="3404"/>
                    </a:lnTo>
                    <a:lnTo>
                      <a:pt x="53018" y="3500"/>
                    </a:lnTo>
                    <a:lnTo>
                      <a:pt x="52721" y="3617"/>
                    </a:lnTo>
                    <a:lnTo>
                      <a:pt x="52435" y="3733"/>
                    </a:lnTo>
                    <a:lnTo>
                      <a:pt x="52159" y="3871"/>
                    </a:lnTo>
                    <a:lnTo>
                      <a:pt x="51883" y="4019"/>
                    </a:lnTo>
                    <a:lnTo>
                      <a:pt x="51618" y="4178"/>
                    </a:lnTo>
                    <a:lnTo>
                      <a:pt x="51364" y="4338"/>
                    </a:lnTo>
                    <a:lnTo>
                      <a:pt x="51109" y="4518"/>
                    </a:lnTo>
                    <a:lnTo>
                      <a:pt x="50865" y="4709"/>
                    </a:lnTo>
                    <a:lnTo>
                      <a:pt x="50621" y="4900"/>
                    </a:lnTo>
                    <a:lnTo>
                      <a:pt x="50399" y="5112"/>
                    </a:lnTo>
                    <a:lnTo>
                      <a:pt x="50240" y="4825"/>
                    </a:lnTo>
                    <a:lnTo>
                      <a:pt x="50081" y="4560"/>
                    </a:lnTo>
                    <a:lnTo>
                      <a:pt x="49911" y="4285"/>
                    </a:lnTo>
                    <a:lnTo>
                      <a:pt x="49731" y="4030"/>
                    </a:lnTo>
                    <a:lnTo>
                      <a:pt x="49550" y="3765"/>
                    </a:lnTo>
                    <a:lnTo>
                      <a:pt x="49349" y="3521"/>
                    </a:lnTo>
                    <a:lnTo>
                      <a:pt x="49147" y="3277"/>
                    </a:lnTo>
                    <a:lnTo>
                      <a:pt x="48935" y="3044"/>
                    </a:lnTo>
                    <a:lnTo>
                      <a:pt x="48723" y="2821"/>
                    </a:lnTo>
                    <a:lnTo>
                      <a:pt x="48490" y="2599"/>
                    </a:lnTo>
                    <a:lnTo>
                      <a:pt x="48257" y="2387"/>
                    </a:lnTo>
                    <a:lnTo>
                      <a:pt x="48013" y="2185"/>
                    </a:lnTo>
                    <a:lnTo>
                      <a:pt x="47769" y="1994"/>
                    </a:lnTo>
                    <a:lnTo>
                      <a:pt x="47515" y="1803"/>
                    </a:lnTo>
                    <a:lnTo>
                      <a:pt x="47249" y="1623"/>
                    </a:lnTo>
                    <a:lnTo>
                      <a:pt x="46984" y="1453"/>
                    </a:lnTo>
                    <a:lnTo>
                      <a:pt x="46709" y="1294"/>
                    </a:lnTo>
                    <a:lnTo>
                      <a:pt x="46433" y="1146"/>
                    </a:lnTo>
                    <a:lnTo>
                      <a:pt x="46147" y="997"/>
                    </a:lnTo>
                    <a:lnTo>
                      <a:pt x="45860" y="860"/>
                    </a:lnTo>
                    <a:lnTo>
                      <a:pt x="45564" y="743"/>
                    </a:lnTo>
                    <a:lnTo>
                      <a:pt x="45256" y="626"/>
                    </a:lnTo>
                    <a:lnTo>
                      <a:pt x="44959" y="520"/>
                    </a:lnTo>
                    <a:lnTo>
                      <a:pt x="44641" y="425"/>
                    </a:lnTo>
                    <a:lnTo>
                      <a:pt x="44334" y="340"/>
                    </a:lnTo>
                    <a:lnTo>
                      <a:pt x="44015" y="276"/>
                    </a:lnTo>
                    <a:lnTo>
                      <a:pt x="43687" y="213"/>
                    </a:lnTo>
                    <a:lnTo>
                      <a:pt x="43358" y="160"/>
                    </a:lnTo>
                    <a:lnTo>
                      <a:pt x="43029" y="117"/>
                    </a:lnTo>
                    <a:lnTo>
                      <a:pt x="42701" y="86"/>
                    </a:lnTo>
                    <a:lnTo>
                      <a:pt x="42361" y="75"/>
                    </a:lnTo>
                    <a:lnTo>
                      <a:pt x="42022" y="64"/>
                    </a:lnTo>
                    <a:lnTo>
                      <a:pt x="41693" y="64"/>
                    </a:lnTo>
                    <a:lnTo>
                      <a:pt x="4169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9"/>
              <p:cNvSpPr/>
              <p:nvPr/>
            </p:nvSpPr>
            <p:spPr>
              <a:xfrm>
                <a:off x="5167875" y="1915625"/>
                <a:ext cx="2214000" cy="851750"/>
              </a:xfrm>
              <a:custGeom>
                <a:avLst/>
                <a:gdLst/>
                <a:ahLst/>
                <a:cxnLst/>
                <a:rect l="l" t="t" r="r" b="b"/>
                <a:pathLst>
                  <a:path w="88560" h="34070" extrusionOk="0">
                    <a:moveTo>
                      <a:pt x="41619" y="1"/>
                    </a:moveTo>
                    <a:lnTo>
                      <a:pt x="41290" y="22"/>
                    </a:lnTo>
                    <a:lnTo>
                      <a:pt x="40962" y="54"/>
                    </a:lnTo>
                    <a:lnTo>
                      <a:pt x="40643" y="86"/>
                    </a:lnTo>
                    <a:lnTo>
                      <a:pt x="40325" y="139"/>
                    </a:lnTo>
                    <a:lnTo>
                      <a:pt x="40007" y="202"/>
                    </a:lnTo>
                    <a:lnTo>
                      <a:pt x="39689" y="276"/>
                    </a:lnTo>
                    <a:lnTo>
                      <a:pt x="39371" y="361"/>
                    </a:lnTo>
                    <a:lnTo>
                      <a:pt x="39064" y="457"/>
                    </a:lnTo>
                    <a:lnTo>
                      <a:pt x="38767" y="563"/>
                    </a:lnTo>
                    <a:lnTo>
                      <a:pt x="38470" y="679"/>
                    </a:lnTo>
                    <a:lnTo>
                      <a:pt x="38173" y="807"/>
                    </a:lnTo>
                    <a:lnTo>
                      <a:pt x="37876" y="944"/>
                    </a:lnTo>
                    <a:lnTo>
                      <a:pt x="37590" y="1082"/>
                    </a:lnTo>
                    <a:lnTo>
                      <a:pt x="37314" y="1241"/>
                    </a:lnTo>
                    <a:lnTo>
                      <a:pt x="37038" y="1400"/>
                    </a:lnTo>
                    <a:lnTo>
                      <a:pt x="36773" y="1570"/>
                    </a:lnTo>
                    <a:lnTo>
                      <a:pt x="36508" y="1750"/>
                    </a:lnTo>
                    <a:lnTo>
                      <a:pt x="36254" y="1941"/>
                    </a:lnTo>
                    <a:lnTo>
                      <a:pt x="35999" y="2143"/>
                    </a:lnTo>
                    <a:lnTo>
                      <a:pt x="35755" y="2344"/>
                    </a:lnTo>
                    <a:lnTo>
                      <a:pt x="35522" y="2556"/>
                    </a:lnTo>
                    <a:lnTo>
                      <a:pt x="35289" y="2779"/>
                    </a:lnTo>
                    <a:lnTo>
                      <a:pt x="35066" y="3012"/>
                    </a:lnTo>
                    <a:lnTo>
                      <a:pt x="34854" y="3245"/>
                    </a:lnTo>
                    <a:lnTo>
                      <a:pt x="34653" y="3489"/>
                    </a:lnTo>
                    <a:lnTo>
                      <a:pt x="34451" y="3744"/>
                    </a:lnTo>
                    <a:lnTo>
                      <a:pt x="34271" y="3998"/>
                    </a:lnTo>
                    <a:lnTo>
                      <a:pt x="34091" y="4263"/>
                    </a:lnTo>
                    <a:lnTo>
                      <a:pt x="33921" y="4528"/>
                    </a:lnTo>
                    <a:lnTo>
                      <a:pt x="33751" y="4804"/>
                    </a:lnTo>
                    <a:lnTo>
                      <a:pt x="33603" y="5090"/>
                    </a:lnTo>
                    <a:lnTo>
                      <a:pt x="33338" y="4857"/>
                    </a:lnTo>
                    <a:lnTo>
                      <a:pt x="33073" y="4624"/>
                    </a:lnTo>
                    <a:lnTo>
                      <a:pt x="32786" y="4412"/>
                    </a:lnTo>
                    <a:lnTo>
                      <a:pt x="32500" y="4221"/>
                    </a:lnTo>
                    <a:lnTo>
                      <a:pt x="32203" y="4030"/>
                    </a:lnTo>
                    <a:lnTo>
                      <a:pt x="31896" y="3860"/>
                    </a:lnTo>
                    <a:lnTo>
                      <a:pt x="31578" y="3701"/>
                    </a:lnTo>
                    <a:lnTo>
                      <a:pt x="31249" y="3564"/>
                    </a:lnTo>
                    <a:lnTo>
                      <a:pt x="30920" y="3436"/>
                    </a:lnTo>
                    <a:lnTo>
                      <a:pt x="30581" y="3320"/>
                    </a:lnTo>
                    <a:lnTo>
                      <a:pt x="30242" y="3224"/>
                    </a:lnTo>
                    <a:lnTo>
                      <a:pt x="29881" y="3150"/>
                    </a:lnTo>
                    <a:lnTo>
                      <a:pt x="29520" y="3086"/>
                    </a:lnTo>
                    <a:lnTo>
                      <a:pt x="29160" y="3033"/>
                    </a:lnTo>
                    <a:lnTo>
                      <a:pt x="28789" y="3012"/>
                    </a:lnTo>
                    <a:lnTo>
                      <a:pt x="28407" y="3002"/>
                    </a:lnTo>
                    <a:lnTo>
                      <a:pt x="28015" y="3012"/>
                    </a:lnTo>
                    <a:lnTo>
                      <a:pt x="27622" y="3044"/>
                    </a:lnTo>
                    <a:lnTo>
                      <a:pt x="27241" y="3086"/>
                    </a:lnTo>
                    <a:lnTo>
                      <a:pt x="26870" y="3161"/>
                    </a:lnTo>
                    <a:lnTo>
                      <a:pt x="26499" y="3245"/>
                    </a:lnTo>
                    <a:lnTo>
                      <a:pt x="26138" y="3341"/>
                    </a:lnTo>
                    <a:lnTo>
                      <a:pt x="25788" y="3468"/>
                    </a:lnTo>
                    <a:lnTo>
                      <a:pt x="25438" y="3606"/>
                    </a:lnTo>
                    <a:lnTo>
                      <a:pt x="25099" y="3754"/>
                    </a:lnTo>
                    <a:lnTo>
                      <a:pt x="24770" y="3924"/>
                    </a:lnTo>
                    <a:lnTo>
                      <a:pt x="24452" y="4104"/>
                    </a:lnTo>
                    <a:lnTo>
                      <a:pt x="24145" y="4306"/>
                    </a:lnTo>
                    <a:lnTo>
                      <a:pt x="23848" y="4518"/>
                    </a:lnTo>
                    <a:lnTo>
                      <a:pt x="23551" y="4740"/>
                    </a:lnTo>
                    <a:lnTo>
                      <a:pt x="23275" y="4984"/>
                    </a:lnTo>
                    <a:lnTo>
                      <a:pt x="23010" y="5239"/>
                    </a:lnTo>
                    <a:lnTo>
                      <a:pt x="22766" y="5504"/>
                    </a:lnTo>
                    <a:lnTo>
                      <a:pt x="22522" y="5780"/>
                    </a:lnTo>
                    <a:lnTo>
                      <a:pt x="22300" y="6066"/>
                    </a:lnTo>
                    <a:lnTo>
                      <a:pt x="22088" y="6363"/>
                    </a:lnTo>
                    <a:lnTo>
                      <a:pt x="21886" y="6670"/>
                    </a:lnTo>
                    <a:lnTo>
                      <a:pt x="21695" y="6988"/>
                    </a:lnTo>
                    <a:lnTo>
                      <a:pt x="21536" y="7317"/>
                    </a:lnTo>
                    <a:lnTo>
                      <a:pt x="21377" y="7656"/>
                    </a:lnTo>
                    <a:lnTo>
                      <a:pt x="21239" y="8006"/>
                    </a:lnTo>
                    <a:lnTo>
                      <a:pt x="21123" y="8356"/>
                    </a:lnTo>
                    <a:lnTo>
                      <a:pt x="21017" y="8727"/>
                    </a:lnTo>
                    <a:lnTo>
                      <a:pt x="20932" y="9088"/>
                    </a:lnTo>
                    <a:lnTo>
                      <a:pt x="20868" y="9470"/>
                    </a:lnTo>
                    <a:lnTo>
                      <a:pt x="20815" y="9851"/>
                    </a:lnTo>
                    <a:lnTo>
                      <a:pt x="20794" y="10233"/>
                    </a:lnTo>
                    <a:lnTo>
                      <a:pt x="20783" y="10625"/>
                    </a:lnTo>
                    <a:lnTo>
                      <a:pt x="20783" y="10912"/>
                    </a:lnTo>
                    <a:lnTo>
                      <a:pt x="20805" y="11198"/>
                    </a:lnTo>
                    <a:lnTo>
                      <a:pt x="20826" y="11474"/>
                    </a:lnTo>
                    <a:lnTo>
                      <a:pt x="20858" y="11749"/>
                    </a:lnTo>
                    <a:lnTo>
                      <a:pt x="20911" y="12025"/>
                    </a:lnTo>
                    <a:lnTo>
                      <a:pt x="20964" y="12290"/>
                    </a:lnTo>
                    <a:lnTo>
                      <a:pt x="21027" y="12555"/>
                    </a:lnTo>
                    <a:lnTo>
                      <a:pt x="21101" y="12820"/>
                    </a:lnTo>
                    <a:lnTo>
                      <a:pt x="20868" y="12810"/>
                    </a:lnTo>
                    <a:lnTo>
                      <a:pt x="20635" y="12799"/>
                    </a:lnTo>
                    <a:lnTo>
                      <a:pt x="20243" y="12810"/>
                    </a:lnTo>
                    <a:lnTo>
                      <a:pt x="19850" y="12841"/>
                    </a:lnTo>
                    <a:lnTo>
                      <a:pt x="19469" y="12894"/>
                    </a:lnTo>
                    <a:lnTo>
                      <a:pt x="19097" y="12958"/>
                    </a:lnTo>
                    <a:lnTo>
                      <a:pt x="18726" y="13043"/>
                    </a:lnTo>
                    <a:lnTo>
                      <a:pt x="18366" y="13149"/>
                    </a:lnTo>
                    <a:lnTo>
                      <a:pt x="18016" y="13266"/>
                    </a:lnTo>
                    <a:lnTo>
                      <a:pt x="17666" y="13403"/>
                    </a:lnTo>
                    <a:lnTo>
                      <a:pt x="17327" y="13552"/>
                    </a:lnTo>
                    <a:lnTo>
                      <a:pt x="16998" y="13722"/>
                    </a:lnTo>
                    <a:lnTo>
                      <a:pt x="16680" y="13902"/>
                    </a:lnTo>
                    <a:lnTo>
                      <a:pt x="16372" y="14103"/>
                    </a:lnTo>
                    <a:lnTo>
                      <a:pt x="16075" y="14315"/>
                    </a:lnTo>
                    <a:lnTo>
                      <a:pt x="15779" y="14538"/>
                    </a:lnTo>
                    <a:lnTo>
                      <a:pt x="15503" y="14782"/>
                    </a:lnTo>
                    <a:lnTo>
                      <a:pt x="15238" y="15036"/>
                    </a:lnTo>
                    <a:lnTo>
                      <a:pt x="14994" y="15301"/>
                    </a:lnTo>
                    <a:lnTo>
                      <a:pt x="14750" y="15577"/>
                    </a:lnTo>
                    <a:lnTo>
                      <a:pt x="14527" y="15863"/>
                    </a:lnTo>
                    <a:lnTo>
                      <a:pt x="14315" y="16160"/>
                    </a:lnTo>
                    <a:lnTo>
                      <a:pt x="14114" y="16478"/>
                    </a:lnTo>
                    <a:lnTo>
                      <a:pt x="13923" y="16796"/>
                    </a:lnTo>
                    <a:lnTo>
                      <a:pt x="13764" y="17125"/>
                    </a:lnTo>
                    <a:lnTo>
                      <a:pt x="13605" y="17465"/>
                    </a:lnTo>
                    <a:lnTo>
                      <a:pt x="13467" y="17804"/>
                    </a:lnTo>
                    <a:lnTo>
                      <a:pt x="13350" y="18164"/>
                    </a:lnTo>
                    <a:lnTo>
                      <a:pt x="13244" y="18525"/>
                    </a:lnTo>
                    <a:lnTo>
                      <a:pt x="13160" y="18896"/>
                    </a:lnTo>
                    <a:lnTo>
                      <a:pt x="13096" y="19267"/>
                    </a:lnTo>
                    <a:lnTo>
                      <a:pt x="13043" y="19649"/>
                    </a:lnTo>
                    <a:lnTo>
                      <a:pt x="13022" y="20031"/>
                    </a:lnTo>
                    <a:lnTo>
                      <a:pt x="13011" y="20433"/>
                    </a:lnTo>
                    <a:lnTo>
                      <a:pt x="13022" y="20794"/>
                    </a:lnTo>
                    <a:lnTo>
                      <a:pt x="13043" y="21154"/>
                    </a:lnTo>
                    <a:lnTo>
                      <a:pt x="13085" y="21515"/>
                    </a:lnTo>
                    <a:lnTo>
                      <a:pt x="13149" y="21865"/>
                    </a:lnTo>
                    <a:lnTo>
                      <a:pt x="13149" y="21865"/>
                    </a:lnTo>
                    <a:lnTo>
                      <a:pt x="12884" y="21695"/>
                    </a:lnTo>
                    <a:lnTo>
                      <a:pt x="12629" y="21536"/>
                    </a:lnTo>
                    <a:lnTo>
                      <a:pt x="12354" y="21388"/>
                    </a:lnTo>
                    <a:lnTo>
                      <a:pt x="12089" y="21250"/>
                    </a:lnTo>
                    <a:lnTo>
                      <a:pt x="11802" y="21123"/>
                    </a:lnTo>
                    <a:lnTo>
                      <a:pt x="11516" y="20995"/>
                    </a:lnTo>
                    <a:lnTo>
                      <a:pt x="11230" y="20889"/>
                    </a:lnTo>
                    <a:lnTo>
                      <a:pt x="10933" y="20794"/>
                    </a:lnTo>
                    <a:lnTo>
                      <a:pt x="10636" y="20699"/>
                    </a:lnTo>
                    <a:lnTo>
                      <a:pt x="10328" y="20624"/>
                    </a:lnTo>
                    <a:lnTo>
                      <a:pt x="10021" y="20561"/>
                    </a:lnTo>
                    <a:lnTo>
                      <a:pt x="9703" y="20508"/>
                    </a:lnTo>
                    <a:lnTo>
                      <a:pt x="9385" y="20465"/>
                    </a:lnTo>
                    <a:lnTo>
                      <a:pt x="9067" y="20433"/>
                    </a:lnTo>
                    <a:lnTo>
                      <a:pt x="8738" y="20412"/>
                    </a:lnTo>
                    <a:lnTo>
                      <a:pt x="8409" y="20412"/>
                    </a:lnTo>
                    <a:lnTo>
                      <a:pt x="7985" y="20423"/>
                    </a:lnTo>
                    <a:lnTo>
                      <a:pt x="7550" y="20455"/>
                    </a:lnTo>
                    <a:lnTo>
                      <a:pt x="7137" y="20508"/>
                    </a:lnTo>
                    <a:lnTo>
                      <a:pt x="6723" y="20582"/>
                    </a:lnTo>
                    <a:lnTo>
                      <a:pt x="6310" y="20688"/>
                    </a:lnTo>
                    <a:lnTo>
                      <a:pt x="5907" y="20805"/>
                    </a:lnTo>
                    <a:lnTo>
                      <a:pt x="5525" y="20942"/>
                    </a:lnTo>
                    <a:lnTo>
                      <a:pt x="5143" y="21091"/>
                    </a:lnTo>
                    <a:lnTo>
                      <a:pt x="4762" y="21271"/>
                    </a:lnTo>
                    <a:lnTo>
                      <a:pt x="4401" y="21462"/>
                    </a:lnTo>
                    <a:lnTo>
                      <a:pt x="4051" y="21674"/>
                    </a:lnTo>
                    <a:lnTo>
                      <a:pt x="3712" y="21897"/>
                    </a:lnTo>
                    <a:lnTo>
                      <a:pt x="3383" y="22141"/>
                    </a:lnTo>
                    <a:lnTo>
                      <a:pt x="3065" y="22395"/>
                    </a:lnTo>
                    <a:lnTo>
                      <a:pt x="2758" y="22671"/>
                    </a:lnTo>
                    <a:lnTo>
                      <a:pt x="2461" y="22957"/>
                    </a:lnTo>
                    <a:lnTo>
                      <a:pt x="2185" y="23254"/>
                    </a:lnTo>
                    <a:lnTo>
                      <a:pt x="1920" y="23572"/>
                    </a:lnTo>
                    <a:lnTo>
                      <a:pt x="1676" y="23901"/>
                    </a:lnTo>
                    <a:lnTo>
                      <a:pt x="1443" y="24229"/>
                    </a:lnTo>
                    <a:lnTo>
                      <a:pt x="1220" y="24579"/>
                    </a:lnTo>
                    <a:lnTo>
                      <a:pt x="1019" y="24940"/>
                    </a:lnTo>
                    <a:lnTo>
                      <a:pt x="828" y="25311"/>
                    </a:lnTo>
                    <a:lnTo>
                      <a:pt x="658" y="25693"/>
                    </a:lnTo>
                    <a:lnTo>
                      <a:pt x="510" y="26074"/>
                    </a:lnTo>
                    <a:lnTo>
                      <a:pt x="382" y="26477"/>
                    </a:lnTo>
                    <a:lnTo>
                      <a:pt x="266" y="26880"/>
                    </a:lnTo>
                    <a:lnTo>
                      <a:pt x="170" y="27294"/>
                    </a:lnTo>
                    <a:lnTo>
                      <a:pt x="96" y="27707"/>
                    </a:lnTo>
                    <a:lnTo>
                      <a:pt x="43" y="28131"/>
                    </a:lnTo>
                    <a:lnTo>
                      <a:pt x="11" y="28556"/>
                    </a:lnTo>
                    <a:lnTo>
                      <a:pt x="1" y="28990"/>
                    </a:lnTo>
                    <a:lnTo>
                      <a:pt x="11" y="29330"/>
                    </a:lnTo>
                    <a:lnTo>
                      <a:pt x="33" y="29658"/>
                    </a:lnTo>
                    <a:lnTo>
                      <a:pt x="64" y="29987"/>
                    </a:lnTo>
                    <a:lnTo>
                      <a:pt x="107" y="30305"/>
                    </a:lnTo>
                    <a:lnTo>
                      <a:pt x="170" y="30623"/>
                    </a:lnTo>
                    <a:lnTo>
                      <a:pt x="234" y="30931"/>
                    </a:lnTo>
                    <a:lnTo>
                      <a:pt x="319" y="31249"/>
                    </a:lnTo>
                    <a:lnTo>
                      <a:pt x="414" y="31556"/>
                    </a:lnTo>
                    <a:lnTo>
                      <a:pt x="520" y="31864"/>
                    </a:lnTo>
                    <a:lnTo>
                      <a:pt x="648" y="32171"/>
                    </a:lnTo>
                    <a:lnTo>
                      <a:pt x="775" y="32479"/>
                    </a:lnTo>
                    <a:lnTo>
                      <a:pt x="913" y="32786"/>
                    </a:lnTo>
                    <a:lnTo>
                      <a:pt x="1061" y="33094"/>
                    </a:lnTo>
                    <a:lnTo>
                      <a:pt x="1231" y="33412"/>
                    </a:lnTo>
                    <a:lnTo>
                      <a:pt x="1581" y="34069"/>
                    </a:lnTo>
                    <a:lnTo>
                      <a:pt x="88560" y="34069"/>
                    </a:lnTo>
                    <a:lnTo>
                      <a:pt x="88560" y="5515"/>
                    </a:lnTo>
                    <a:lnTo>
                      <a:pt x="88295" y="5228"/>
                    </a:lnTo>
                    <a:lnTo>
                      <a:pt x="88019" y="4963"/>
                    </a:lnTo>
                    <a:lnTo>
                      <a:pt x="87722" y="4709"/>
                    </a:lnTo>
                    <a:lnTo>
                      <a:pt x="87415" y="4475"/>
                    </a:lnTo>
                    <a:lnTo>
                      <a:pt x="87097" y="4253"/>
                    </a:lnTo>
                    <a:lnTo>
                      <a:pt x="86757" y="4041"/>
                    </a:lnTo>
                    <a:lnTo>
                      <a:pt x="86418" y="3850"/>
                    </a:lnTo>
                    <a:lnTo>
                      <a:pt x="86068" y="3680"/>
                    </a:lnTo>
                    <a:lnTo>
                      <a:pt x="85708" y="3521"/>
                    </a:lnTo>
                    <a:lnTo>
                      <a:pt x="85326" y="3394"/>
                    </a:lnTo>
                    <a:lnTo>
                      <a:pt x="84955" y="3277"/>
                    </a:lnTo>
                    <a:lnTo>
                      <a:pt x="84563" y="3182"/>
                    </a:lnTo>
                    <a:lnTo>
                      <a:pt x="84160" y="3097"/>
                    </a:lnTo>
                    <a:lnTo>
                      <a:pt x="83757" y="3044"/>
                    </a:lnTo>
                    <a:lnTo>
                      <a:pt x="83343" y="3012"/>
                    </a:lnTo>
                    <a:lnTo>
                      <a:pt x="82930" y="3002"/>
                    </a:lnTo>
                    <a:lnTo>
                      <a:pt x="82548" y="3012"/>
                    </a:lnTo>
                    <a:lnTo>
                      <a:pt x="82177" y="3033"/>
                    </a:lnTo>
                    <a:lnTo>
                      <a:pt x="81806" y="3086"/>
                    </a:lnTo>
                    <a:lnTo>
                      <a:pt x="81445" y="3150"/>
                    </a:lnTo>
                    <a:lnTo>
                      <a:pt x="81095" y="3224"/>
                    </a:lnTo>
                    <a:lnTo>
                      <a:pt x="80745" y="3320"/>
                    </a:lnTo>
                    <a:lnTo>
                      <a:pt x="80395" y="3436"/>
                    </a:lnTo>
                    <a:lnTo>
                      <a:pt x="80056" y="3564"/>
                    </a:lnTo>
                    <a:lnTo>
                      <a:pt x="79738" y="3701"/>
                    </a:lnTo>
                    <a:lnTo>
                      <a:pt x="79409" y="3860"/>
                    </a:lnTo>
                    <a:lnTo>
                      <a:pt x="79102" y="4030"/>
                    </a:lnTo>
                    <a:lnTo>
                      <a:pt x="78794" y="4221"/>
                    </a:lnTo>
                    <a:lnTo>
                      <a:pt x="78508" y="4412"/>
                    </a:lnTo>
                    <a:lnTo>
                      <a:pt x="78222" y="4624"/>
                    </a:lnTo>
                    <a:lnTo>
                      <a:pt x="77946" y="4857"/>
                    </a:lnTo>
                    <a:lnTo>
                      <a:pt x="77692" y="5090"/>
                    </a:lnTo>
                    <a:lnTo>
                      <a:pt x="77543" y="4804"/>
                    </a:lnTo>
                    <a:lnTo>
                      <a:pt x="77373" y="4528"/>
                    </a:lnTo>
                    <a:lnTo>
                      <a:pt x="77204" y="4263"/>
                    </a:lnTo>
                    <a:lnTo>
                      <a:pt x="77024" y="3998"/>
                    </a:lnTo>
                    <a:lnTo>
                      <a:pt x="76833" y="3744"/>
                    </a:lnTo>
                    <a:lnTo>
                      <a:pt x="76642" y="3489"/>
                    </a:lnTo>
                    <a:lnTo>
                      <a:pt x="76430" y="3245"/>
                    </a:lnTo>
                    <a:lnTo>
                      <a:pt x="76218" y="3012"/>
                    </a:lnTo>
                    <a:lnTo>
                      <a:pt x="75995" y="2779"/>
                    </a:lnTo>
                    <a:lnTo>
                      <a:pt x="75772" y="2556"/>
                    </a:lnTo>
                    <a:lnTo>
                      <a:pt x="75528" y="2344"/>
                    </a:lnTo>
                    <a:lnTo>
                      <a:pt x="75285" y="2143"/>
                    </a:lnTo>
                    <a:lnTo>
                      <a:pt x="75041" y="1941"/>
                    </a:lnTo>
                    <a:lnTo>
                      <a:pt x="74786" y="1750"/>
                    </a:lnTo>
                    <a:lnTo>
                      <a:pt x="74521" y="1570"/>
                    </a:lnTo>
                    <a:lnTo>
                      <a:pt x="74245" y="1400"/>
                    </a:lnTo>
                    <a:lnTo>
                      <a:pt x="73970" y="1241"/>
                    </a:lnTo>
                    <a:lnTo>
                      <a:pt x="73694" y="1082"/>
                    </a:lnTo>
                    <a:lnTo>
                      <a:pt x="73408" y="944"/>
                    </a:lnTo>
                    <a:lnTo>
                      <a:pt x="73122" y="807"/>
                    </a:lnTo>
                    <a:lnTo>
                      <a:pt x="72825" y="679"/>
                    </a:lnTo>
                    <a:lnTo>
                      <a:pt x="72517" y="563"/>
                    </a:lnTo>
                    <a:lnTo>
                      <a:pt x="72220" y="457"/>
                    </a:lnTo>
                    <a:lnTo>
                      <a:pt x="71913" y="361"/>
                    </a:lnTo>
                    <a:lnTo>
                      <a:pt x="71595" y="276"/>
                    </a:lnTo>
                    <a:lnTo>
                      <a:pt x="71277" y="202"/>
                    </a:lnTo>
                    <a:lnTo>
                      <a:pt x="70958" y="139"/>
                    </a:lnTo>
                    <a:lnTo>
                      <a:pt x="70640" y="86"/>
                    </a:lnTo>
                    <a:lnTo>
                      <a:pt x="70322" y="54"/>
                    </a:lnTo>
                    <a:lnTo>
                      <a:pt x="69994" y="22"/>
                    </a:lnTo>
                    <a:lnTo>
                      <a:pt x="69665" y="1"/>
                    </a:lnTo>
                    <a:lnTo>
                      <a:pt x="69336" y="1"/>
                    </a:lnTo>
                    <a:lnTo>
                      <a:pt x="69336" y="64"/>
                    </a:lnTo>
                    <a:lnTo>
                      <a:pt x="68933" y="64"/>
                    </a:lnTo>
                    <a:lnTo>
                      <a:pt x="68604" y="86"/>
                    </a:lnTo>
                    <a:lnTo>
                      <a:pt x="68265" y="117"/>
                    </a:lnTo>
                    <a:lnTo>
                      <a:pt x="67936" y="149"/>
                    </a:lnTo>
                    <a:lnTo>
                      <a:pt x="67608" y="202"/>
                    </a:lnTo>
                    <a:lnTo>
                      <a:pt x="67290" y="266"/>
                    </a:lnTo>
                    <a:lnTo>
                      <a:pt x="66972" y="340"/>
                    </a:lnTo>
                    <a:lnTo>
                      <a:pt x="66653" y="425"/>
                    </a:lnTo>
                    <a:lnTo>
                      <a:pt x="66346" y="520"/>
                    </a:lnTo>
                    <a:lnTo>
                      <a:pt x="66038" y="616"/>
                    </a:lnTo>
                    <a:lnTo>
                      <a:pt x="65742" y="732"/>
                    </a:lnTo>
                    <a:lnTo>
                      <a:pt x="65445" y="860"/>
                    </a:lnTo>
                    <a:lnTo>
                      <a:pt x="65148" y="997"/>
                    </a:lnTo>
                    <a:lnTo>
                      <a:pt x="64862" y="1135"/>
                    </a:lnTo>
                    <a:lnTo>
                      <a:pt x="64586" y="1284"/>
                    </a:lnTo>
                    <a:lnTo>
                      <a:pt x="64310" y="1453"/>
                    </a:lnTo>
                    <a:lnTo>
                      <a:pt x="64045" y="1623"/>
                    </a:lnTo>
                    <a:lnTo>
                      <a:pt x="63780" y="1793"/>
                    </a:lnTo>
                    <a:lnTo>
                      <a:pt x="63525" y="1984"/>
                    </a:lnTo>
                    <a:lnTo>
                      <a:pt x="63282" y="2185"/>
                    </a:lnTo>
                    <a:lnTo>
                      <a:pt x="63038" y="2387"/>
                    </a:lnTo>
                    <a:lnTo>
                      <a:pt x="62804" y="2599"/>
                    </a:lnTo>
                    <a:lnTo>
                      <a:pt x="62582" y="2811"/>
                    </a:lnTo>
                    <a:lnTo>
                      <a:pt x="62359" y="3044"/>
                    </a:lnTo>
                    <a:lnTo>
                      <a:pt x="62147" y="3277"/>
                    </a:lnTo>
                    <a:lnTo>
                      <a:pt x="61946" y="3521"/>
                    </a:lnTo>
                    <a:lnTo>
                      <a:pt x="61755" y="3765"/>
                    </a:lnTo>
                    <a:lnTo>
                      <a:pt x="61564" y="4019"/>
                    </a:lnTo>
                    <a:lnTo>
                      <a:pt x="61384" y="4285"/>
                    </a:lnTo>
                    <a:lnTo>
                      <a:pt x="61214" y="4550"/>
                    </a:lnTo>
                    <a:lnTo>
                      <a:pt x="61055" y="4825"/>
                    </a:lnTo>
                    <a:lnTo>
                      <a:pt x="60906" y="5101"/>
                    </a:lnTo>
                    <a:lnTo>
                      <a:pt x="60673" y="4900"/>
                    </a:lnTo>
                    <a:lnTo>
                      <a:pt x="60440" y="4698"/>
                    </a:lnTo>
                    <a:lnTo>
                      <a:pt x="60196" y="4518"/>
                    </a:lnTo>
                    <a:lnTo>
                      <a:pt x="59942" y="4338"/>
                    </a:lnTo>
                    <a:lnTo>
                      <a:pt x="59676" y="4168"/>
                    </a:lnTo>
                    <a:lnTo>
                      <a:pt x="59411" y="4009"/>
                    </a:lnTo>
                    <a:lnTo>
                      <a:pt x="59136" y="3871"/>
                    </a:lnTo>
                    <a:lnTo>
                      <a:pt x="58860" y="3733"/>
                    </a:lnTo>
                    <a:lnTo>
                      <a:pt x="58574" y="3606"/>
                    </a:lnTo>
                    <a:lnTo>
                      <a:pt x="58277" y="3500"/>
                    </a:lnTo>
                    <a:lnTo>
                      <a:pt x="57980" y="3394"/>
                    </a:lnTo>
                    <a:lnTo>
                      <a:pt x="57683" y="3309"/>
                    </a:lnTo>
                    <a:lnTo>
                      <a:pt x="57365" y="3235"/>
                    </a:lnTo>
                    <a:lnTo>
                      <a:pt x="57057" y="3171"/>
                    </a:lnTo>
                    <a:lnTo>
                      <a:pt x="56739" y="3118"/>
                    </a:lnTo>
                    <a:lnTo>
                      <a:pt x="56411" y="3076"/>
                    </a:lnTo>
                    <a:lnTo>
                      <a:pt x="56389" y="3086"/>
                    </a:lnTo>
                    <a:lnTo>
                      <a:pt x="56262" y="3086"/>
                    </a:lnTo>
                    <a:lnTo>
                      <a:pt x="56135" y="3076"/>
                    </a:lnTo>
                    <a:lnTo>
                      <a:pt x="56029" y="3076"/>
                    </a:lnTo>
                    <a:lnTo>
                      <a:pt x="55923" y="3086"/>
                    </a:lnTo>
                    <a:lnTo>
                      <a:pt x="55700" y="3097"/>
                    </a:lnTo>
                    <a:lnTo>
                      <a:pt x="55690" y="3108"/>
                    </a:lnTo>
                    <a:lnTo>
                      <a:pt x="55679" y="3118"/>
                    </a:lnTo>
                    <a:lnTo>
                      <a:pt x="55668" y="3139"/>
                    </a:lnTo>
                    <a:lnTo>
                      <a:pt x="55658" y="3150"/>
                    </a:lnTo>
                    <a:lnTo>
                      <a:pt x="55637" y="3150"/>
                    </a:lnTo>
                    <a:lnTo>
                      <a:pt x="55626" y="3139"/>
                    </a:lnTo>
                    <a:lnTo>
                      <a:pt x="55615" y="3118"/>
                    </a:lnTo>
                    <a:lnTo>
                      <a:pt x="55605" y="3097"/>
                    </a:lnTo>
                    <a:lnTo>
                      <a:pt x="55594" y="3097"/>
                    </a:lnTo>
                    <a:lnTo>
                      <a:pt x="55488" y="3086"/>
                    </a:lnTo>
                    <a:lnTo>
                      <a:pt x="55382" y="3065"/>
                    </a:lnTo>
                    <a:lnTo>
                      <a:pt x="55276" y="3055"/>
                    </a:lnTo>
                    <a:lnTo>
                      <a:pt x="55170" y="3044"/>
                    </a:lnTo>
                    <a:lnTo>
                      <a:pt x="54916" y="3065"/>
                    </a:lnTo>
                    <a:lnTo>
                      <a:pt x="54884" y="3065"/>
                    </a:lnTo>
                    <a:lnTo>
                      <a:pt x="54566" y="3108"/>
                    </a:lnTo>
                    <a:lnTo>
                      <a:pt x="54248" y="3161"/>
                    </a:lnTo>
                    <a:lnTo>
                      <a:pt x="53929" y="3224"/>
                    </a:lnTo>
                    <a:lnTo>
                      <a:pt x="53622" y="3298"/>
                    </a:lnTo>
                    <a:lnTo>
                      <a:pt x="53314" y="3383"/>
                    </a:lnTo>
                    <a:lnTo>
                      <a:pt x="53018" y="3489"/>
                    </a:lnTo>
                    <a:lnTo>
                      <a:pt x="52731" y="3595"/>
                    </a:lnTo>
                    <a:lnTo>
                      <a:pt x="52445" y="3723"/>
                    </a:lnTo>
                    <a:lnTo>
                      <a:pt x="52159" y="3860"/>
                    </a:lnTo>
                    <a:lnTo>
                      <a:pt x="51883" y="4009"/>
                    </a:lnTo>
                    <a:lnTo>
                      <a:pt x="51618" y="4168"/>
                    </a:lnTo>
                    <a:lnTo>
                      <a:pt x="51363" y="4327"/>
                    </a:lnTo>
                    <a:lnTo>
                      <a:pt x="51109" y="4507"/>
                    </a:lnTo>
                    <a:lnTo>
                      <a:pt x="50865" y="4698"/>
                    </a:lnTo>
                    <a:lnTo>
                      <a:pt x="50632" y="4889"/>
                    </a:lnTo>
                    <a:lnTo>
                      <a:pt x="50399" y="5101"/>
                    </a:lnTo>
                    <a:lnTo>
                      <a:pt x="50250" y="4825"/>
                    </a:lnTo>
                    <a:lnTo>
                      <a:pt x="50091" y="4550"/>
                    </a:lnTo>
                    <a:lnTo>
                      <a:pt x="49921" y="4274"/>
                    </a:lnTo>
                    <a:lnTo>
                      <a:pt x="49741" y="4019"/>
                    </a:lnTo>
                    <a:lnTo>
                      <a:pt x="49550" y="3765"/>
                    </a:lnTo>
                    <a:lnTo>
                      <a:pt x="49359" y="3510"/>
                    </a:lnTo>
                    <a:lnTo>
                      <a:pt x="49147" y="3267"/>
                    </a:lnTo>
                    <a:lnTo>
                      <a:pt x="48935" y="3033"/>
                    </a:lnTo>
                    <a:lnTo>
                      <a:pt x="48723" y="2811"/>
                    </a:lnTo>
                    <a:lnTo>
                      <a:pt x="48490" y="2588"/>
                    </a:lnTo>
                    <a:lnTo>
                      <a:pt x="48257" y="2376"/>
                    </a:lnTo>
                    <a:lnTo>
                      <a:pt x="48023" y="2174"/>
                    </a:lnTo>
                    <a:lnTo>
                      <a:pt x="47769" y="1984"/>
                    </a:lnTo>
                    <a:lnTo>
                      <a:pt x="47514" y="1793"/>
                    </a:lnTo>
                    <a:lnTo>
                      <a:pt x="47260" y="1612"/>
                    </a:lnTo>
                    <a:lnTo>
                      <a:pt x="46984" y="1443"/>
                    </a:lnTo>
                    <a:lnTo>
                      <a:pt x="46719" y="1284"/>
                    </a:lnTo>
                    <a:lnTo>
                      <a:pt x="46433" y="1135"/>
                    </a:lnTo>
                    <a:lnTo>
                      <a:pt x="46147" y="987"/>
                    </a:lnTo>
                    <a:lnTo>
                      <a:pt x="45860" y="860"/>
                    </a:lnTo>
                    <a:lnTo>
                      <a:pt x="45563" y="732"/>
                    </a:lnTo>
                    <a:lnTo>
                      <a:pt x="45266" y="616"/>
                    </a:lnTo>
                    <a:lnTo>
                      <a:pt x="44959" y="520"/>
                    </a:lnTo>
                    <a:lnTo>
                      <a:pt x="44651" y="425"/>
                    </a:lnTo>
                    <a:lnTo>
                      <a:pt x="44333" y="340"/>
                    </a:lnTo>
                    <a:lnTo>
                      <a:pt x="44015" y="266"/>
                    </a:lnTo>
                    <a:lnTo>
                      <a:pt x="43687" y="202"/>
                    </a:lnTo>
                    <a:lnTo>
                      <a:pt x="43368" y="149"/>
                    </a:lnTo>
                    <a:lnTo>
                      <a:pt x="43029" y="117"/>
                    </a:lnTo>
                    <a:lnTo>
                      <a:pt x="42700" y="86"/>
                    </a:lnTo>
                    <a:lnTo>
                      <a:pt x="42361" y="64"/>
                    </a:lnTo>
                    <a:lnTo>
                      <a:pt x="41948" y="64"/>
                    </a:lnTo>
                    <a:lnTo>
                      <a:pt x="419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9"/>
              <p:cNvSpPr/>
              <p:nvPr/>
            </p:nvSpPr>
            <p:spPr>
              <a:xfrm>
                <a:off x="238125" y="2778225"/>
                <a:ext cx="7132625" cy="1523725"/>
              </a:xfrm>
              <a:custGeom>
                <a:avLst/>
                <a:gdLst/>
                <a:ahLst/>
                <a:cxnLst/>
                <a:rect l="l" t="t" r="r" b="b"/>
                <a:pathLst>
                  <a:path w="285305" h="60949" extrusionOk="0">
                    <a:moveTo>
                      <a:pt x="0" y="0"/>
                    </a:moveTo>
                    <a:lnTo>
                      <a:pt x="0" y="60948"/>
                    </a:lnTo>
                    <a:lnTo>
                      <a:pt x="285305" y="60948"/>
                    </a:lnTo>
                    <a:lnTo>
                      <a:pt x="2853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9"/>
              <p:cNvSpPr/>
              <p:nvPr/>
            </p:nvSpPr>
            <p:spPr>
              <a:xfrm>
                <a:off x="238125" y="2778225"/>
                <a:ext cx="7132625" cy="1523725"/>
              </a:xfrm>
              <a:custGeom>
                <a:avLst/>
                <a:gdLst/>
                <a:ahLst/>
                <a:cxnLst/>
                <a:rect l="l" t="t" r="r" b="b"/>
                <a:pathLst>
                  <a:path w="285305" h="60949" fill="none" extrusionOk="0">
                    <a:moveTo>
                      <a:pt x="285305" y="60948"/>
                    </a:moveTo>
                    <a:lnTo>
                      <a:pt x="0" y="60948"/>
                    </a:lnTo>
                    <a:lnTo>
                      <a:pt x="0" y="0"/>
                    </a:lnTo>
                    <a:lnTo>
                      <a:pt x="285305" y="0"/>
                    </a:lnTo>
                    <a:lnTo>
                      <a:pt x="285305" y="6094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9"/>
              <p:cNvSpPr/>
              <p:nvPr/>
            </p:nvSpPr>
            <p:spPr>
              <a:xfrm>
                <a:off x="2783450" y="2778225"/>
                <a:ext cx="2130250" cy="1523725"/>
              </a:xfrm>
              <a:custGeom>
                <a:avLst/>
                <a:gdLst/>
                <a:ahLst/>
                <a:cxnLst/>
                <a:rect l="l" t="t" r="r" b="b"/>
                <a:pathLst>
                  <a:path w="85210" h="60949" extrusionOk="0">
                    <a:moveTo>
                      <a:pt x="61861" y="0"/>
                    </a:moveTo>
                    <a:lnTo>
                      <a:pt x="61606" y="64"/>
                    </a:lnTo>
                    <a:lnTo>
                      <a:pt x="60896" y="244"/>
                    </a:lnTo>
                    <a:lnTo>
                      <a:pt x="60387" y="382"/>
                    </a:lnTo>
                    <a:lnTo>
                      <a:pt x="59793" y="551"/>
                    </a:lnTo>
                    <a:lnTo>
                      <a:pt x="59114" y="753"/>
                    </a:lnTo>
                    <a:lnTo>
                      <a:pt x="58372" y="997"/>
                    </a:lnTo>
                    <a:lnTo>
                      <a:pt x="57566" y="1262"/>
                    </a:lnTo>
                    <a:lnTo>
                      <a:pt x="56707" y="1569"/>
                    </a:lnTo>
                    <a:lnTo>
                      <a:pt x="55806" y="1919"/>
                    </a:lnTo>
                    <a:lnTo>
                      <a:pt x="54862" y="2290"/>
                    </a:lnTo>
                    <a:lnTo>
                      <a:pt x="54385" y="2502"/>
                    </a:lnTo>
                    <a:lnTo>
                      <a:pt x="53897" y="2715"/>
                    </a:lnTo>
                    <a:lnTo>
                      <a:pt x="53399" y="2937"/>
                    </a:lnTo>
                    <a:lnTo>
                      <a:pt x="52911" y="3171"/>
                    </a:lnTo>
                    <a:lnTo>
                      <a:pt x="52413" y="3404"/>
                    </a:lnTo>
                    <a:lnTo>
                      <a:pt x="51915" y="3658"/>
                    </a:lnTo>
                    <a:lnTo>
                      <a:pt x="51416" y="3923"/>
                    </a:lnTo>
                    <a:lnTo>
                      <a:pt x="50918" y="4188"/>
                    </a:lnTo>
                    <a:lnTo>
                      <a:pt x="50430" y="4475"/>
                    </a:lnTo>
                    <a:lnTo>
                      <a:pt x="49942" y="4761"/>
                    </a:lnTo>
                    <a:lnTo>
                      <a:pt x="49455" y="5069"/>
                    </a:lnTo>
                    <a:lnTo>
                      <a:pt x="48967" y="5376"/>
                    </a:lnTo>
                    <a:lnTo>
                      <a:pt x="48500" y="5694"/>
                    </a:lnTo>
                    <a:lnTo>
                      <a:pt x="48034" y="6023"/>
                    </a:lnTo>
                    <a:lnTo>
                      <a:pt x="47567" y="6373"/>
                    </a:lnTo>
                    <a:lnTo>
                      <a:pt x="47122" y="6723"/>
                    </a:lnTo>
                    <a:lnTo>
                      <a:pt x="46687" y="7083"/>
                    </a:lnTo>
                    <a:lnTo>
                      <a:pt x="46263" y="7465"/>
                    </a:lnTo>
                    <a:lnTo>
                      <a:pt x="45849" y="7847"/>
                    </a:lnTo>
                    <a:lnTo>
                      <a:pt x="45457" y="8239"/>
                    </a:lnTo>
                    <a:lnTo>
                      <a:pt x="45075" y="8652"/>
                    </a:lnTo>
                    <a:lnTo>
                      <a:pt x="44704" y="9066"/>
                    </a:lnTo>
                    <a:lnTo>
                      <a:pt x="44354" y="9490"/>
                    </a:lnTo>
                    <a:lnTo>
                      <a:pt x="44026" y="9935"/>
                    </a:lnTo>
                    <a:lnTo>
                      <a:pt x="43718" y="10381"/>
                    </a:lnTo>
                    <a:lnTo>
                      <a:pt x="43432" y="10847"/>
                    </a:lnTo>
                    <a:lnTo>
                      <a:pt x="43294" y="11081"/>
                    </a:lnTo>
                    <a:lnTo>
                      <a:pt x="43167" y="11324"/>
                    </a:lnTo>
                    <a:lnTo>
                      <a:pt x="43040" y="11558"/>
                    </a:lnTo>
                    <a:lnTo>
                      <a:pt x="42923" y="11812"/>
                    </a:lnTo>
                    <a:lnTo>
                      <a:pt x="42806" y="12056"/>
                    </a:lnTo>
                    <a:lnTo>
                      <a:pt x="42700" y="12300"/>
                    </a:lnTo>
                    <a:lnTo>
                      <a:pt x="42605" y="12554"/>
                    </a:lnTo>
                    <a:lnTo>
                      <a:pt x="42509" y="12809"/>
                    </a:lnTo>
                    <a:lnTo>
                      <a:pt x="42425" y="13074"/>
                    </a:lnTo>
                    <a:lnTo>
                      <a:pt x="42340" y="13329"/>
                    </a:lnTo>
                    <a:lnTo>
                      <a:pt x="42265" y="13594"/>
                    </a:lnTo>
                    <a:lnTo>
                      <a:pt x="42202" y="13869"/>
                    </a:lnTo>
                    <a:lnTo>
                      <a:pt x="42149" y="14134"/>
                    </a:lnTo>
                    <a:lnTo>
                      <a:pt x="42096" y="14410"/>
                    </a:lnTo>
                    <a:lnTo>
                      <a:pt x="42053" y="14686"/>
                    </a:lnTo>
                    <a:lnTo>
                      <a:pt x="42011" y="14961"/>
                    </a:lnTo>
                    <a:lnTo>
                      <a:pt x="41979" y="15248"/>
                    </a:lnTo>
                    <a:lnTo>
                      <a:pt x="41958" y="15534"/>
                    </a:lnTo>
                    <a:lnTo>
                      <a:pt x="41947" y="15820"/>
                    </a:lnTo>
                    <a:lnTo>
                      <a:pt x="41947" y="16117"/>
                    </a:lnTo>
                    <a:lnTo>
                      <a:pt x="41947" y="16414"/>
                    </a:lnTo>
                    <a:lnTo>
                      <a:pt x="41958" y="16711"/>
                    </a:lnTo>
                    <a:lnTo>
                      <a:pt x="41979" y="17008"/>
                    </a:lnTo>
                    <a:lnTo>
                      <a:pt x="42011" y="17315"/>
                    </a:lnTo>
                    <a:lnTo>
                      <a:pt x="42043" y="17623"/>
                    </a:lnTo>
                    <a:lnTo>
                      <a:pt x="42096" y="17930"/>
                    </a:lnTo>
                    <a:lnTo>
                      <a:pt x="42149" y="18248"/>
                    </a:lnTo>
                    <a:lnTo>
                      <a:pt x="42212" y="18567"/>
                    </a:lnTo>
                    <a:lnTo>
                      <a:pt x="42403" y="19478"/>
                    </a:lnTo>
                    <a:lnTo>
                      <a:pt x="42584" y="20380"/>
                    </a:lnTo>
                    <a:lnTo>
                      <a:pt x="42732" y="21239"/>
                    </a:lnTo>
                    <a:lnTo>
                      <a:pt x="42849" y="22076"/>
                    </a:lnTo>
                    <a:lnTo>
                      <a:pt x="42955" y="22893"/>
                    </a:lnTo>
                    <a:lnTo>
                      <a:pt x="43029" y="23677"/>
                    </a:lnTo>
                    <a:lnTo>
                      <a:pt x="43061" y="24059"/>
                    </a:lnTo>
                    <a:lnTo>
                      <a:pt x="43082" y="24441"/>
                    </a:lnTo>
                    <a:lnTo>
                      <a:pt x="43093" y="24812"/>
                    </a:lnTo>
                    <a:lnTo>
                      <a:pt x="43093" y="25183"/>
                    </a:lnTo>
                    <a:lnTo>
                      <a:pt x="43093" y="25544"/>
                    </a:lnTo>
                    <a:lnTo>
                      <a:pt x="43093" y="25894"/>
                    </a:lnTo>
                    <a:lnTo>
                      <a:pt x="43071" y="26254"/>
                    </a:lnTo>
                    <a:lnTo>
                      <a:pt x="43050" y="26593"/>
                    </a:lnTo>
                    <a:lnTo>
                      <a:pt x="43018" y="26943"/>
                    </a:lnTo>
                    <a:lnTo>
                      <a:pt x="42987" y="27283"/>
                    </a:lnTo>
                    <a:lnTo>
                      <a:pt x="42934" y="27611"/>
                    </a:lnTo>
                    <a:lnTo>
                      <a:pt x="42880" y="27940"/>
                    </a:lnTo>
                    <a:lnTo>
                      <a:pt x="42817" y="28269"/>
                    </a:lnTo>
                    <a:lnTo>
                      <a:pt x="42753" y="28587"/>
                    </a:lnTo>
                    <a:lnTo>
                      <a:pt x="42668" y="28905"/>
                    </a:lnTo>
                    <a:lnTo>
                      <a:pt x="42584" y="29223"/>
                    </a:lnTo>
                    <a:lnTo>
                      <a:pt x="42488" y="29530"/>
                    </a:lnTo>
                    <a:lnTo>
                      <a:pt x="42382" y="29838"/>
                    </a:lnTo>
                    <a:lnTo>
                      <a:pt x="42265" y="30145"/>
                    </a:lnTo>
                    <a:lnTo>
                      <a:pt x="42149" y="30442"/>
                    </a:lnTo>
                    <a:lnTo>
                      <a:pt x="42011" y="30739"/>
                    </a:lnTo>
                    <a:lnTo>
                      <a:pt x="41873" y="31036"/>
                    </a:lnTo>
                    <a:lnTo>
                      <a:pt x="41725" y="31333"/>
                    </a:lnTo>
                    <a:lnTo>
                      <a:pt x="41566" y="31619"/>
                    </a:lnTo>
                    <a:lnTo>
                      <a:pt x="41396" y="31906"/>
                    </a:lnTo>
                    <a:lnTo>
                      <a:pt x="41216" y="32192"/>
                    </a:lnTo>
                    <a:lnTo>
                      <a:pt x="41025" y="32478"/>
                    </a:lnTo>
                    <a:lnTo>
                      <a:pt x="40823" y="32764"/>
                    </a:lnTo>
                    <a:lnTo>
                      <a:pt x="40611" y="33040"/>
                    </a:lnTo>
                    <a:lnTo>
                      <a:pt x="40399" y="33316"/>
                    </a:lnTo>
                    <a:lnTo>
                      <a:pt x="40166" y="33602"/>
                    </a:lnTo>
                    <a:lnTo>
                      <a:pt x="39933" y="33878"/>
                    </a:lnTo>
                    <a:lnTo>
                      <a:pt x="39678" y="34143"/>
                    </a:lnTo>
                    <a:lnTo>
                      <a:pt x="39413" y="34419"/>
                    </a:lnTo>
                    <a:lnTo>
                      <a:pt x="39148" y="34694"/>
                    </a:lnTo>
                    <a:lnTo>
                      <a:pt x="38862" y="34970"/>
                    </a:lnTo>
                    <a:lnTo>
                      <a:pt x="38565" y="35235"/>
                    </a:lnTo>
                    <a:lnTo>
                      <a:pt x="38257" y="35511"/>
                    </a:lnTo>
                    <a:lnTo>
                      <a:pt x="37950" y="35786"/>
                    </a:lnTo>
                    <a:lnTo>
                      <a:pt x="37621" y="36052"/>
                    </a:lnTo>
                    <a:lnTo>
                      <a:pt x="37282" y="36327"/>
                    </a:lnTo>
                    <a:lnTo>
                      <a:pt x="36932" y="36592"/>
                    </a:lnTo>
                    <a:lnTo>
                      <a:pt x="36561" y="36868"/>
                    </a:lnTo>
                    <a:lnTo>
                      <a:pt x="36190" y="37144"/>
                    </a:lnTo>
                    <a:lnTo>
                      <a:pt x="35405" y="37684"/>
                    </a:lnTo>
                    <a:lnTo>
                      <a:pt x="34567" y="38236"/>
                    </a:lnTo>
                    <a:lnTo>
                      <a:pt x="33687" y="38798"/>
                    </a:lnTo>
                    <a:lnTo>
                      <a:pt x="32754" y="39360"/>
                    </a:lnTo>
                    <a:lnTo>
                      <a:pt x="32362" y="39582"/>
                    </a:lnTo>
                    <a:lnTo>
                      <a:pt x="31948" y="39805"/>
                    </a:lnTo>
                    <a:lnTo>
                      <a:pt x="31535" y="40028"/>
                    </a:lnTo>
                    <a:lnTo>
                      <a:pt x="31100" y="40240"/>
                    </a:lnTo>
                    <a:lnTo>
                      <a:pt x="30655" y="40452"/>
                    </a:lnTo>
                    <a:lnTo>
                      <a:pt x="30209" y="40664"/>
                    </a:lnTo>
                    <a:lnTo>
                      <a:pt x="29266" y="41088"/>
                    </a:lnTo>
                    <a:lnTo>
                      <a:pt x="28280" y="41502"/>
                    </a:lnTo>
                    <a:lnTo>
                      <a:pt x="27251" y="41915"/>
                    </a:lnTo>
                    <a:lnTo>
                      <a:pt x="26201" y="42329"/>
                    </a:lnTo>
                    <a:lnTo>
                      <a:pt x="25109" y="42742"/>
                    </a:lnTo>
                    <a:lnTo>
                      <a:pt x="22872" y="43612"/>
                    </a:lnTo>
                    <a:lnTo>
                      <a:pt x="21716" y="44057"/>
                    </a:lnTo>
                    <a:lnTo>
                      <a:pt x="20550" y="44513"/>
                    </a:lnTo>
                    <a:lnTo>
                      <a:pt x="19373" y="45001"/>
                    </a:lnTo>
                    <a:lnTo>
                      <a:pt x="18185" y="45499"/>
                    </a:lnTo>
                    <a:lnTo>
                      <a:pt x="16998" y="46019"/>
                    </a:lnTo>
                    <a:lnTo>
                      <a:pt x="16404" y="46294"/>
                    </a:lnTo>
                    <a:lnTo>
                      <a:pt x="15810" y="46570"/>
                    </a:lnTo>
                    <a:lnTo>
                      <a:pt x="15216" y="46856"/>
                    </a:lnTo>
                    <a:lnTo>
                      <a:pt x="14633" y="47143"/>
                    </a:lnTo>
                    <a:lnTo>
                      <a:pt x="14039" y="47440"/>
                    </a:lnTo>
                    <a:lnTo>
                      <a:pt x="13456" y="47747"/>
                    </a:lnTo>
                    <a:lnTo>
                      <a:pt x="12873" y="48065"/>
                    </a:lnTo>
                    <a:lnTo>
                      <a:pt x="12290" y="48394"/>
                    </a:lnTo>
                    <a:lnTo>
                      <a:pt x="11717" y="48723"/>
                    </a:lnTo>
                    <a:lnTo>
                      <a:pt x="11145" y="49062"/>
                    </a:lnTo>
                    <a:lnTo>
                      <a:pt x="10583" y="49412"/>
                    </a:lnTo>
                    <a:lnTo>
                      <a:pt x="10021" y="49783"/>
                    </a:lnTo>
                    <a:lnTo>
                      <a:pt x="9459" y="50154"/>
                    </a:lnTo>
                    <a:lnTo>
                      <a:pt x="8918" y="50536"/>
                    </a:lnTo>
                    <a:lnTo>
                      <a:pt x="8377" y="50928"/>
                    </a:lnTo>
                    <a:lnTo>
                      <a:pt x="7836" y="51331"/>
                    </a:lnTo>
                    <a:lnTo>
                      <a:pt x="7306" y="51755"/>
                    </a:lnTo>
                    <a:lnTo>
                      <a:pt x="6797" y="52179"/>
                    </a:lnTo>
                    <a:lnTo>
                      <a:pt x="6278" y="52625"/>
                    </a:lnTo>
                    <a:lnTo>
                      <a:pt x="5779" y="53081"/>
                    </a:lnTo>
                    <a:lnTo>
                      <a:pt x="5292" y="53547"/>
                    </a:lnTo>
                    <a:lnTo>
                      <a:pt x="4814" y="54024"/>
                    </a:lnTo>
                    <a:lnTo>
                      <a:pt x="4337" y="54523"/>
                    </a:lnTo>
                    <a:lnTo>
                      <a:pt x="3881" y="55032"/>
                    </a:lnTo>
                    <a:lnTo>
                      <a:pt x="3436" y="55551"/>
                    </a:lnTo>
                    <a:lnTo>
                      <a:pt x="2991" y="56081"/>
                    </a:lnTo>
                    <a:lnTo>
                      <a:pt x="2577" y="56633"/>
                    </a:lnTo>
                    <a:lnTo>
                      <a:pt x="2164" y="57205"/>
                    </a:lnTo>
                    <a:lnTo>
                      <a:pt x="1761" y="57788"/>
                    </a:lnTo>
                    <a:lnTo>
                      <a:pt x="1379" y="58382"/>
                    </a:lnTo>
                    <a:lnTo>
                      <a:pt x="1018" y="58997"/>
                    </a:lnTo>
                    <a:lnTo>
                      <a:pt x="658" y="59633"/>
                    </a:lnTo>
                    <a:lnTo>
                      <a:pt x="319" y="60280"/>
                    </a:lnTo>
                    <a:lnTo>
                      <a:pt x="0" y="60948"/>
                    </a:lnTo>
                    <a:lnTo>
                      <a:pt x="74118" y="60948"/>
                    </a:lnTo>
                    <a:lnTo>
                      <a:pt x="73885" y="60821"/>
                    </a:lnTo>
                    <a:lnTo>
                      <a:pt x="73206" y="60471"/>
                    </a:lnTo>
                    <a:lnTo>
                      <a:pt x="72729" y="60206"/>
                    </a:lnTo>
                    <a:lnTo>
                      <a:pt x="72178" y="59888"/>
                    </a:lnTo>
                    <a:lnTo>
                      <a:pt x="71552" y="59527"/>
                    </a:lnTo>
                    <a:lnTo>
                      <a:pt x="70863" y="59114"/>
                    </a:lnTo>
                    <a:lnTo>
                      <a:pt x="70121" y="58658"/>
                    </a:lnTo>
                    <a:lnTo>
                      <a:pt x="69336" y="58149"/>
                    </a:lnTo>
                    <a:lnTo>
                      <a:pt x="68519" y="57608"/>
                    </a:lnTo>
                    <a:lnTo>
                      <a:pt x="67682" y="57025"/>
                    </a:lnTo>
                    <a:lnTo>
                      <a:pt x="66823" y="56410"/>
                    </a:lnTo>
                    <a:lnTo>
                      <a:pt x="66388" y="56092"/>
                    </a:lnTo>
                    <a:lnTo>
                      <a:pt x="65964" y="55763"/>
                    </a:lnTo>
                    <a:lnTo>
                      <a:pt x="65529" y="55424"/>
                    </a:lnTo>
                    <a:lnTo>
                      <a:pt x="65105" y="55074"/>
                    </a:lnTo>
                    <a:lnTo>
                      <a:pt x="64670" y="54724"/>
                    </a:lnTo>
                    <a:lnTo>
                      <a:pt x="64257" y="54364"/>
                    </a:lnTo>
                    <a:lnTo>
                      <a:pt x="63843" y="53992"/>
                    </a:lnTo>
                    <a:lnTo>
                      <a:pt x="63430" y="53621"/>
                    </a:lnTo>
                    <a:lnTo>
                      <a:pt x="63027" y="53240"/>
                    </a:lnTo>
                    <a:lnTo>
                      <a:pt x="62635" y="52858"/>
                    </a:lnTo>
                    <a:lnTo>
                      <a:pt x="62263" y="52466"/>
                    </a:lnTo>
                    <a:lnTo>
                      <a:pt x="61892" y="52063"/>
                    </a:lnTo>
                    <a:lnTo>
                      <a:pt x="61532" y="51660"/>
                    </a:lnTo>
                    <a:lnTo>
                      <a:pt x="61192" y="51257"/>
                    </a:lnTo>
                    <a:lnTo>
                      <a:pt x="60864" y="50843"/>
                    </a:lnTo>
                    <a:lnTo>
                      <a:pt x="60546" y="50419"/>
                    </a:lnTo>
                    <a:lnTo>
                      <a:pt x="60249" y="50006"/>
                    </a:lnTo>
                    <a:lnTo>
                      <a:pt x="59973" y="49581"/>
                    </a:lnTo>
                    <a:lnTo>
                      <a:pt x="59719" y="49147"/>
                    </a:lnTo>
                    <a:lnTo>
                      <a:pt x="59485" y="48723"/>
                    </a:lnTo>
                    <a:lnTo>
                      <a:pt x="59263" y="48288"/>
                    </a:lnTo>
                    <a:lnTo>
                      <a:pt x="59072" y="47842"/>
                    </a:lnTo>
                    <a:lnTo>
                      <a:pt x="58913" y="47408"/>
                    </a:lnTo>
                    <a:lnTo>
                      <a:pt x="58839" y="47185"/>
                    </a:lnTo>
                    <a:lnTo>
                      <a:pt x="58764" y="46962"/>
                    </a:lnTo>
                    <a:lnTo>
                      <a:pt x="58701" y="46740"/>
                    </a:lnTo>
                    <a:lnTo>
                      <a:pt x="58648" y="46528"/>
                    </a:lnTo>
                    <a:lnTo>
                      <a:pt x="58605" y="46305"/>
                    </a:lnTo>
                    <a:lnTo>
                      <a:pt x="58563" y="46082"/>
                    </a:lnTo>
                    <a:lnTo>
                      <a:pt x="58531" y="45860"/>
                    </a:lnTo>
                    <a:lnTo>
                      <a:pt x="58499" y="45626"/>
                    </a:lnTo>
                    <a:lnTo>
                      <a:pt x="58489" y="45404"/>
                    </a:lnTo>
                    <a:lnTo>
                      <a:pt x="58478" y="45181"/>
                    </a:lnTo>
                    <a:lnTo>
                      <a:pt x="58467" y="44958"/>
                    </a:lnTo>
                    <a:lnTo>
                      <a:pt x="58478" y="44736"/>
                    </a:lnTo>
                    <a:lnTo>
                      <a:pt x="58489" y="44513"/>
                    </a:lnTo>
                    <a:lnTo>
                      <a:pt x="58510" y="44290"/>
                    </a:lnTo>
                    <a:lnTo>
                      <a:pt x="58542" y="44068"/>
                    </a:lnTo>
                    <a:lnTo>
                      <a:pt x="58584" y="43834"/>
                    </a:lnTo>
                    <a:lnTo>
                      <a:pt x="58626" y="43612"/>
                    </a:lnTo>
                    <a:lnTo>
                      <a:pt x="58679" y="43389"/>
                    </a:lnTo>
                    <a:lnTo>
                      <a:pt x="58743" y="43166"/>
                    </a:lnTo>
                    <a:lnTo>
                      <a:pt x="58817" y="42944"/>
                    </a:lnTo>
                    <a:lnTo>
                      <a:pt x="58902" y="42721"/>
                    </a:lnTo>
                    <a:lnTo>
                      <a:pt x="58998" y="42498"/>
                    </a:lnTo>
                    <a:lnTo>
                      <a:pt x="59093" y="42276"/>
                    </a:lnTo>
                    <a:lnTo>
                      <a:pt x="59210" y="42042"/>
                    </a:lnTo>
                    <a:lnTo>
                      <a:pt x="59326" y="41820"/>
                    </a:lnTo>
                    <a:lnTo>
                      <a:pt x="59464" y="41597"/>
                    </a:lnTo>
                    <a:lnTo>
                      <a:pt x="59602" y="41385"/>
                    </a:lnTo>
                    <a:lnTo>
                      <a:pt x="59761" y="41162"/>
                    </a:lnTo>
                    <a:lnTo>
                      <a:pt x="59920" y="40940"/>
                    </a:lnTo>
                    <a:lnTo>
                      <a:pt x="60090" y="40717"/>
                    </a:lnTo>
                    <a:lnTo>
                      <a:pt x="60567" y="40113"/>
                    </a:lnTo>
                    <a:lnTo>
                      <a:pt x="61012" y="39519"/>
                    </a:lnTo>
                    <a:lnTo>
                      <a:pt x="61415" y="38925"/>
                    </a:lnTo>
                    <a:lnTo>
                      <a:pt x="61797" y="38352"/>
                    </a:lnTo>
                    <a:lnTo>
                      <a:pt x="62136" y="37780"/>
                    </a:lnTo>
                    <a:lnTo>
                      <a:pt x="62454" y="37218"/>
                    </a:lnTo>
                    <a:lnTo>
                      <a:pt x="62730" y="36667"/>
                    </a:lnTo>
                    <a:lnTo>
                      <a:pt x="62984" y="36126"/>
                    </a:lnTo>
                    <a:lnTo>
                      <a:pt x="63218" y="35596"/>
                    </a:lnTo>
                    <a:lnTo>
                      <a:pt x="63409" y="35076"/>
                    </a:lnTo>
                    <a:lnTo>
                      <a:pt x="63589" y="34556"/>
                    </a:lnTo>
                    <a:lnTo>
                      <a:pt x="63727" y="34047"/>
                    </a:lnTo>
                    <a:lnTo>
                      <a:pt x="63854" y="33549"/>
                    </a:lnTo>
                    <a:lnTo>
                      <a:pt x="63949" y="33051"/>
                    </a:lnTo>
                    <a:lnTo>
                      <a:pt x="64024" y="32563"/>
                    </a:lnTo>
                    <a:lnTo>
                      <a:pt x="64077" y="32086"/>
                    </a:lnTo>
                    <a:lnTo>
                      <a:pt x="64108" y="31619"/>
                    </a:lnTo>
                    <a:lnTo>
                      <a:pt x="64119" y="31153"/>
                    </a:lnTo>
                    <a:lnTo>
                      <a:pt x="64119" y="30697"/>
                    </a:lnTo>
                    <a:lnTo>
                      <a:pt x="64087" y="30251"/>
                    </a:lnTo>
                    <a:lnTo>
                      <a:pt x="64045" y="29806"/>
                    </a:lnTo>
                    <a:lnTo>
                      <a:pt x="63981" y="29371"/>
                    </a:lnTo>
                    <a:lnTo>
                      <a:pt x="63907" y="28947"/>
                    </a:lnTo>
                    <a:lnTo>
                      <a:pt x="63812" y="28523"/>
                    </a:lnTo>
                    <a:lnTo>
                      <a:pt x="63705" y="28099"/>
                    </a:lnTo>
                    <a:lnTo>
                      <a:pt x="63578" y="27696"/>
                    </a:lnTo>
                    <a:lnTo>
                      <a:pt x="63451" y="27283"/>
                    </a:lnTo>
                    <a:lnTo>
                      <a:pt x="63303" y="26890"/>
                    </a:lnTo>
                    <a:lnTo>
                      <a:pt x="63154" y="26487"/>
                    </a:lnTo>
                    <a:lnTo>
                      <a:pt x="62984" y="26106"/>
                    </a:lnTo>
                    <a:lnTo>
                      <a:pt x="62804" y="25724"/>
                    </a:lnTo>
                    <a:lnTo>
                      <a:pt x="62624" y="25342"/>
                    </a:lnTo>
                    <a:lnTo>
                      <a:pt x="62433" y="24971"/>
                    </a:lnTo>
                    <a:lnTo>
                      <a:pt x="62242" y="24600"/>
                    </a:lnTo>
                    <a:lnTo>
                      <a:pt x="62041" y="24239"/>
                    </a:lnTo>
                    <a:lnTo>
                      <a:pt x="61829" y="23879"/>
                    </a:lnTo>
                    <a:lnTo>
                      <a:pt x="61405" y="23168"/>
                    </a:lnTo>
                    <a:lnTo>
                      <a:pt x="60970" y="22479"/>
                    </a:lnTo>
                    <a:lnTo>
                      <a:pt x="60111" y="21143"/>
                    </a:lnTo>
                    <a:lnTo>
                      <a:pt x="59687" y="20496"/>
                    </a:lnTo>
                    <a:lnTo>
                      <a:pt x="59294" y="19860"/>
                    </a:lnTo>
                    <a:lnTo>
                      <a:pt x="58923" y="19235"/>
                    </a:lnTo>
                    <a:lnTo>
                      <a:pt x="58754" y="18927"/>
                    </a:lnTo>
                    <a:lnTo>
                      <a:pt x="58584" y="18620"/>
                    </a:lnTo>
                    <a:lnTo>
                      <a:pt x="58436" y="18312"/>
                    </a:lnTo>
                    <a:lnTo>
                      <a:pt x="58287" y="18005"/>
                    </a:lnTo>
                    <a:lnTo>
                      <a:pt x="58160" y="17708"/>
                    </a:lnTo>
                    <a:lnTo>
                      <a:pt x="58043" y="17411"/>
                    </a:lnTo>
                    <a:lnTo>
                      <a:pt x="57937" y="17103"/>
                    </a:lnTo>
                    <a:lnTo>
                      <a:pt x="57842" y="16806"/>
                    </a:lnTo>
                    <a:lnTo>
                      <a:pt x="57768" y="16510"/>
                    </a:lnTo>
                    <a:lnTo>
                      <a:pt x="57704" y="16213"/>
                    </a:lnTo>
                    <a:lnTo>
                      <a:pt x="57662" y="15926"/>
                    </a:lnTo>
                    <a:lnTo>
                      <a:pt x="57640" y="15629"/>
                    </a:lnTo>
                    <a:lnTo>
                      <a:pt x="57640" y="15333"/>
                    </a:lnTo>
                    <a:lnTo>
                      <a:pt x="57651" y="15036"/>
                    </a:lnTo>
                    <a:lnTo>
                      <a:pt x="57672" y="14802"/>
                    </a:lnTo>
                    <a:lnTo>
                      <a:pt x="57704" y="14569"/>
                    </a:lnTo>
                    <a:lnTo>
                      <a:pt x="57746" y="14336"/>
                    </a:lnTo>
                    <a:lnTo>
                      <a:pt x="57799" y="14113"/>
                    </a:lnTo>
                    <a:lnTo>
                      <a:pt x="57863" y="13880"/>
                    </a:lnTo>
                    <a:lnTo>
                      <a:pt x="57937" y="13657"/>
                    </a:lnTo>
                    <a:lnTo>
                      <a:pt x="58011" y="13435"/>
                    </a:lnTo>
                    <a:lnTo>
                      <a:pt x="58096" y="13212"/>
                    </a:lnTo>
                    <a:lnTo>
                      <a:pt x="58192" y="12989"/>
                    </a:lnTo>
                    <a:lnTo>
                      <a:pt x="58298" y="12777"/>
                    </a:lnTo>
                    <a:lnTo>
                      <a:pt x="58404" y="12554"/>
                    </a:lnTo>
                    <a:lnTo>
                      <a:pt x="58520" y="12342"/>
                    </a:lnTo>
                    <a:lnTo>
                      <a:pt x="58648" y="12130"/>
                    </a:lnTo>
                    <a:lnTo>
                      <a:pt x="58786" y="11918"/>
                    </a:lnTo>
                    <a:lnTo>
                      <a:pt x="58923" y="11717"/>
                    </a:lnTo>
                    <a:lnTo>
                      <a:pt x="59072" y="11505"/>
                    </a:lnTo>
                    <a:lnTo>
                      <a:pt x="59231" y="11303"/>
                    </a:lnTo>
                    <a:lnTo>
                      <a:pt x="59390" y="11102"/>
                    </a:lnTo>
                    <a:lnTo>
                      <a:pt x="59740" y="10699"/>
                    </a:lnTo>
                    <a:lnTo>
                      <a:pt x="60111" y="10307"/>
                    </a:lnTo>
                    <a:lnTo>
                      <a:pt x="60503" y="9914"/>
                    </a:lnTo>
                    <a:lnTo>
                      <a:pt x="60917" y="9543"/>
                    </a:lnTo>
                    <a:lnTo>
                      <a:pt x="61362" y="9172"/>
                    </a:lnTo>
                    <a:lnTo>
                      <a:pt x="61829" y="8801"/>
                    </a:lnTo>
                    <a:lnTo>
                      <a:pt x="62306" y="8451"/>
                    </a:lnTo>
                    <a:lnTo>
                      <a:pt x="62804" y="8101"/>
                    </a:lnTo>
                    <a:lnTo>
                      <a:pt x="63324" y="7762"/>
                    </a:lnTo>
                    <a:lnTo>
                      <a:pt x="63865" y="7422"/>
                    </a:lnTo>
                    <a:lnTo>
                      <a:pt x="64405" y="7094"/>
                    </a:lnTo>
                    <a:lnTo>
                      <a:pt x="64978" y="6776"/>
                    </a:lnTo>
                    <a:lnTo>
                      <a:pt x="65550" y="6468"/>
                    </a:lnTo>
                    <a:lnTo>
                      <a:pt x="66134" y="6161"/>
                    </a:lnTo>
                    <a:lnTo>
                      <a:pt x="66738" y="5864"/>
                    </a:lnTo>
                    <a:lnTo>
                      <a:pt x="67342" y="5577"/>
                    </a:lnTo>
                    <a:lnTo>
                      <a:pt x="67957" y="5291"/>
                    </a:lnTo>
                    <a:lnTo>
                      <a:pt x="68572" y="5015"/>
                    </a:lnTo>
                    <a:lnTo>
                      <a:pt x="69209" y="4750"/>
                    </a:lnTo>
                    <a:lnTo>
                      <a:pt x="69834" y="4485"/>
                    </a:lnTo>
                    <a:lnTo>
                      <a:pt x="70470" y="4231"/>
                    </a:lnTo>
                    <a:lnTo>
                      <a:pt x="71107" y="3987"/>
                    </a:lnTo>
                    <a:lnTo>
                      <a:pt x="71743" y="3754"/>
                    </a:lnTo>
                    <a:lnTo>
                      <a:pt x="72379" y="3520"/>
                    </a:lnTo>
                    <a:lnTo>
                      <a:pt x="73015" y="3298"/>
                    </a:lnTo>
                    <a:lnTo>
                      <a:pt x="74266" y="2874"/>
                    </a:lnTo>
                    <a:lnTo>
                      <a:pt x="75507" y="2471"/>
                    </a:lnTo>
                    <a:lnTo>
                      <a:pt x="76705" y="2110"/>
                    </a:lnTo>
                    <a:lnTo>
                      <a:pt x="77872" y="1771"/>
                    </a:lnTo>
                    <a:lnTo>
                      <a:pt x="78985" y="1463"/>
                    </a:lnTo>
                    <a:lnTo>
                      <a:pt x="80035" y="1188"/>
                    </a:lnTo>
                    <a:lnTo>
                      <a:pt x="81021" y="944"/>
                    </a:lnTo>
                    <a:lnTo>
                      <a:pt x="81922" y="721"/>
                    </a:lnTo>
                    <a:lnTo>
                      <a:pt x="82739" y="530"/>
                    </a:lnTo>
                    <a:lnTo>
                      <a:pt x="84064" y="233"/>
                    </a:lnTo>
                    <a:lnTo>
                      <a:pt x="84912" y="64"/>
                    </a:lnTo>
                    <a:lnTo>
                      <a:pt x="8520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9"/>
              <p:cNvSpPr/>
              <p:nvPr/>
            </p:nvSpPr>
            <p:spPr>
              <a:xfrm>
                <a:off x="4729425" y="2778225"/>
                <a:ext cx="2652200" cy="1523725"/>
              </a:xfrm>
              <a:custGeom>
                <a:avLst/>
                <a:gdLst/>
                <a:ahLst/>
                <a:cxnLst/>
                <a:rect l="l" t="t" r="r" b="b"/>
                <a:pathLst>
                  <a:path w="106088" h="60949" extrusionOk="0">
                    <a:moveTo>
                      <a:pt x="106087" y="0"/>
                    </a:moveTo>
                    <a:lnTo>
                      <a:pt x="105282" y="127"/>
                    </a:lnTo>
                    <a:lnTo>
                      <a:pt x="102959" y="488"/>
                    </a:lnTo>
                    <a:lnTo>
                      <a:pt x="99291" y="1071"/>
                    </a:lnTo>
                    <a:lnTo>
                      <a:pt x="97011" y="1442"/>
                    </a:lnTo>
                    <a:lnTo>
                      <a:pt x="94456" y="1866"/>
                    </a:lnTo>
                    <a:lnTo>
                      <a:pt x="91656" y="2333"/>
                    </a:lnTo>
                    <a:lnTo>
                      <a:pt x="88634" y="2852"/>
                    </a:lnTo>
                    <a:lnTo>
                      <a:pt x="85390" y="3425"/>
                    </a:lnTo>
                    <a:lnTo>
                      <a:pt x="81965" y="4029"/>
                    </a:lnTo>
                    <a:lnTo>
                      <a:pt x="78381" y="4687"/>
                    </a:lnTo>
                    <a:lnTo>
                      <a:pt x="74648" y="5376"/>
                    </a:lnTo>
                    <a:lnTo>
                      <a:pt x="70799" y="6108"/>
                    </a:lnTo>
                    <a:lnTo>
                      <a:pt x="66844" y="6882"/>
                    </a:lnTo>
                    <a:lnTo>
                      <a:pt x="62804" y="7688"/>
                    </a:lnTo>
                    <a:lnTo>
                      <a:pt x="58712" y="8525"/>
                    </a:lnTo>
                    <a:lnTo>
                      <a:pt x="56655" y="8960"/>
                    </a:lnTo>
                    <a:lnTo>
                      <a:pt x="54587" y="9405"/>
                    </a:lnTo>
                    <a:lnTo>
                      <a:pt x="52509" y="9851"/>
                    </a:lnTo>
                    <a:lnTo>
                      <a:pt x="50441" y="10307"/>
                    </a:lnTo>
                    <a:lnTo>
                      <a:pt x="48373" y="10773"/>
                    </a:lnTo>
                    <a:lnTo>
                      <a:pt x="46306" y="11240"/>
                    </a:lnTo>
                    <a:lnTo>
                      <a:pt x="44238" y="11717"/>
                    </a:lnTo>
                    <a:lnTo>
                      <a:pt x="42192" y="12205"/>
                    </a:lnTo>
                    <a:lnTo>
                      <a:pt x="40145" y="12692"/>
                    </a:lnTo>
                    <a:lnTo>
                      <a:pt x="38120" y="13191"/>
                    </a:lnTo>
                    <a:lnTo>
                      <a:pt x="36116" y="13689"/>
                    </a:lnTo>
                    <a:lnTo>
                      <a:pt x="34133" y="14198"/>
                    </a:lnTo>
                    <a:lnTo>
                      <a:pt x="32161" y="14718"/>
                    </a:lnTo>
                    <a:lnTo>
                      <a:pt x="30220" y="15237"/>
                    </a:lnTo>
                    <a:lnTo>
                      <a:pt x="28312" y="15757"/>
                    </a:lnTo>
                    <a:lnTo>
                      <a:pt x="26435" y="16287"/>
                    </a:lnTo>
                    <a:lnTo>
                      <a:pt x="24590" y="16828"/>
                    </a:lnTo>
                    <a:lnTo>
                      <a:pt x="22777" y="17368"/>
                    </a:lnTo>
                    <a:lnTo>
                      <a:pt x="21006" y="17909"/>
                    </a:lnTo>
                    <a:lnTo>
                      <a:pt x="19267" y="18461"/>
                    </a:lnTo>
                    <a:lnTo>
                      <a:pt x="17581" y="19012"/>
                    </a:lnTo>
                    <a:lnTo>
                      <a:pt x="15948" y="19563"/>
                    </a:lnTo>
                    <a:lnTo>
                      <a:pt x="14347" y="20125"/>
                    </a:lnTo>
                    <a:lnTo>
                      <a:pt x="12810" y="20687"/>
                    </a:lnTo>
                    <a:lnTo>
                      <a:pt x="11325" y="21260"/>
                    </a:lnTo>
                    <a:lnTo>
                      <a:pt x="9904" y="21832"/>
                    </a:lnTo>
                    <a:lnTo>
                      <a:pt x="9204" y="22108"/>
                    </a:lnTo>
                    <a:lnTo>
                      <a:pt x="8536" y="22394"/>
                    </a:lnTo>
                    <a:lnTo>
                      <a:pt x="7868" y="22691"/>
                    </a:lnTo>
                    <a:lnTo>
                      <a:pt x="7232" y="22978"/>
                    </a:lnTo>
                    <a:lnTo>
                      <a:pt x="6607" y="23264"/>
                    </a:lnTo>
                    <a:lnTo>
                      <a:pt x="6013" y="23540"/>
                    </a:lnTo>
                    <a:lnTo>
                      <a:pt x="5461" y="23826"/>
                    </a:lnTo>
                    <a:lnTo>
                      <a:pt x="4931" y="24102"/>
                    </a:lnTo>
                    <a:lnTo>
                      <a:pt x="4422" y="24377"/>
                    </a:lnTo>
                    <a:lnTo>
                      <a:pt x="3956" y="24642"/>
                    </a:lnTo>
                    <a:lnTo>
                      <a:pt x="3510" y="24907"/>
                    </a:lnTo>
                    <a:lnTo>
                      <a:pt x="3097" y="25172"/>
                    </a:lnTo>
                    <a:lnTo>
                      <a:pt x="2715" y="25427"/>
                    </a:lnTo>
                    <a:lnTo>
                      <a:pt x="2355" y="25692"/>
                    </a:lnTo>
                    <a:lnTo>
                      <a:pt x="2015" y="25947"/>
                    </a:lnTo>
                    <a:lnTo>
                      <a:pt x="1719" y="26190"/>
                    </a:lnTo>
                    <a:lnTo>
                      <a:pt x="1432" y="26445"/>
                    </a:lnTo>
                    <a:lnTo>
                      <a:pt x="1178" y="26689"/>
                    </a:lnTo>
                    <a:lnTo>
                      <a:pt x="955" y="26933"/>
                    </a:lnTo>
                    <a:lnTo>
                      <a:pt x="754" y="27166"/>
                    </a:lnTo>
                    <a:lnTo>
                      <a:pt x="573" y="27410"/>
                    </a:lnTo>
                    <a:lnTo>
                      <a:pt x="425" y="27643"/>
                    </a:lnTo>
                    <a:lnTo>
                      <a:pt x="298" y="27866"/>
                    </a:lnTo>
                    <a:lnTo>
                      <a:pt x="192" y="28099"/>
                    </a:lnTo>
                    <a:lnTo>
                      <a:pt x="107" y="28322"/>
                    </a:lnTo>
                    <a:lnTo>
                      <a:pt x="54" y="28544"/>
                    </a:lnTo>
                    <a:lnTo>
                      <a:pt x="11" y="28767"/>
                    </a:lnTo>
                    <a:lnTo>
                      <a:pt x="1" y="28990"/>
                    </a:lnTo>
                    <a:lnTo>
                      <a:pt x="11" y="29202"/>
                    </a:lnTo>
                    <a:lnTo>
                      <a:pt x="33" y="29414"/>
                    </a:lnTo>
                    <a:lnTo>
                      <a:pt x="86" y="29626"/>
                    </a:lnTo>
                    <a:lnTo>
                      <a:pt x="160" y="29827"/>
                    </a:lnTo>
                    <a:lnTo>
                      <a:pt x="245" y="30039"/>
                    </a:lnTo>
                    <a:lnTo>
                      <a:pt x="361" y="30241"/>
                    </a:lnTo>
                    <a:lnTo>
                      <a:pt x="489" y="30442"/>
                    </a:lnTo>
                    <a:lnTo>
                      <a:pt x="637" y="30633"/>
                    </a:lnTo>
                    <a:lnTo>
                      <a:pt x="807" y="30835"/>
                    </a:lnTo>
                    <a:lnTo>
                      <a:pt x="987" y="31026"/>
                    </a:lnTo>
                    <a:lnTo>
                      <a:pt x="1188" y="31216"/>
                    </a:lnTo>
                    <a:lnTo>
                      <a:pt x="1411" y="31407"/>
                    </a:lnTo>
                    <a:lnTo>
                      <a:pt x="1655" y="31598"/>
                    </a:lnTo>
                    <a:lnTo>
                      <a:pt x="1909" y="31778"/>
                    </a:lnTo>
                    <a:lnTo>
                      <a:pt x="2174" y="31969"/>
                    </a:lnTo>
                    <a:lnTo>
                      <a:pt x="2461" y="32149"/>
                    </a:lnTo>
                    <a:lnTo>
                      <a:pt x="2768" y="32330"/>
                    </a:lnTo>
                    <a:lnTo>
                      <a:pt x="3086" y="32499"/>
                    </a:lnTo>
                    <a:lnTo>
                      <a:pt x="3415" y="32680"/>
                    </a:lnTo>
                    <a:lnTo>
                      <a:pt x="3765" y="32849"/>
                    </a:lnTo>
                    <a:lnTo>
                      <a:pt x="4125" y="33019"/>
                    </a:lnTo>
                    <a:lnTo>
                      <a:pt x="4497" y="33189"/>
                    </a:lnTo>
                    <a:lnTo>
                      <a:pt x="4889" y="33358"/>
                    </a:lnTo>
                    <a:lnTo>
                      <a:pt x="5281" y="33528"/>
                    </a:lnTo>
                    <a:lnTo>
                      <a:pt x="6119" y="33857"/>
                    </a:lnTo>
                    <a:lnTo>
                      <a:pt x="7010" y="34175"/>
                    </a:lnTo>
                    <a:lnTo>
                      <a:pt x="7932" y="34493"/>
                    </a:lnTo>
                    <a:lnTo>
                      <a:pt x="8897" y="34800"/>
                    </a:lnTo>
                    <a:lnTo>
                      <a:pt x="9904" y="35108"/>
                    </a:lnTo>
                    <a:lnTo>
                      <a:pt x="10943" y="35405"/>
                    </a:lnTo>
                    <a:lnTo>
                      <a:pt x="12014" y="35691"/>
                    </a:lnTo>
                    <a:lnTo>
                      <a:pt x="13107" y="35977"/>
                    </a:lnTo>
                    <a:lnTo>
                      <a:pt x="14230" y="36264"/>
                    </a:lnTo>
                    <a:lnTo>
                      <a:pt x="15376" y="36550"/>
                    </a:lnTo>
                    <a:lnTo>
                      <a:pt x="16531" y="36826"/>
                    </a:lnTo>
                    <a:lnTo>
                      <a:pt x="17708" y="37091"/>
                    </a:lnTo>
                    <a:lnTo>
                      <a:pt x="20105" y="37631"/>
                    </a:lnTo>
                    <a:lnTo>
                      <a:pt x="22512" y="38151"/>
                    </a:lnTo>
                    <a:lnTo>
                      <a:pt x="27315" y="39180"/>
                    </a:lnTo>
                    <a:lnTo>
                      <a:pt x="29648" y="39678"/>
                    </a:lnTo>
                    <a:lnTo>
                      <a:pt x="31906" y="40187"/>
                    </a:lnTo>
                    <a:lnTo>
                      <a:pt x="33009" y="40431"/>
                    </a:lnTo>
                    <a:lnTo>
                      <a:pt x="34069" y="40685"/>
                    </a:lnTo>
                    <a:lnTo>
                      <a:pt x="35108" y="40940"/>
                    </a:lnTo>
                    <a:lnTo>
                      <a:pt x="36105" y="41194"/>
                    </a:lnTo>
                    <a:lnTo>
                      <a:pt x="37070" y="41449"/>
                    </a:lnTo>
                    <a:lnTo>
                      <a:pt x="37993" y="41703"/>
                    </a:lnTo>
                    <a:lnTo>
                      <a:pt x="38873" y="41958"/>
                    </a:lnTo>
                    <a:lnTo>
                      <a:pt x="39710" y="42223"/>
                    </a:lnTo>
                    <a:lnTo>
                      <a:pt x="40495" y="42488"/>
                    </a:lnTo>
                    <a:lnTo>
                      <a:pt x="41227" y="42753"/>
                    </a:lnTo>
                    <a:lnTo>
                      <a:pt x="41895" y="43018"/>
                    </a:lnTo>
                    <a:lnTo>
                      <a:pt x="42213" y="43156"/>
                    </a:lnTo>
                    <a:lnTo>
                      <a:pt x="42510" y="43294"/>
                    </a:lnTo>
                    <a:lnTo>
                      <a:pt x="42796" y="43431"/>
                    </a:lnTo>
                    <a:lnTo>
                      <a:pt x="43061" y="43569"/>
                    </a:lnTo>
                    <a:lnTo>
                      <a:pt x="43316" y="43707"/>
                    </a:lnTo>
                    <a:lnTo>
                      <a:pt x="43549" y="43845"/>
                    </a:lnTo>
                    <a:lnTo>
                      <a:pt x="43771" y="43983"/>
                    </a:lnTo>
                    <a:lnTo>
                      <a:pt x="43973" y="44131"/>
                    </a:lnTo>
                    <a:lnTo>
                      <a:pt x="44153" y="44269"/>
                    </a:lnTo>
                    <a:lnTo>
                      <a:pt x="44323" y="44418"/>
                    </a:lnTo>
                    <a:lnTo>
                      <a:pt x="44471" y="44566"/>
                    </a:lnTo>
                    <a:lnTo>
                      <a:pt x="44609" y="44714"/>
                    </a:lnTo>
                    <a:lnTo>
                      <a:pt x="44736" y="44863"/>
                    </a:lnTo>
                    <a:lnTo>
                      <a:pt x="44853" y="45011"/>
                    </a:lnTo>
                    <a:lnTo>
                      <a:pt x="44959" y="45160"/>
                    </a:lnTo>
                    <a:lnTo>
                      <a:pt x="45054" y="45308"/>
                    </a:lnTo>
                    <a:lnTo>
                      <a:pt x="45139" y="45467"/>
                    </a:lnTo>
                    <a:lnTo>
                      <a:pt x="45224" y="45626"/>
                    </a:lnTo>
                    <a:lnTo>
                      <a:pt x="45288" y="45775"/>
                    </a:lnTo>
                    <a:lnTo>
                      <a:pt x="45341" y="45934"/>
                    </a:lnTo>
                    <a:lnTo>
                      <a:pt x="45394" y="46093"/>
                    </a:lnTo>
                    <a:lnTo>
                      <a:pt x="45426" y="46252"/>
                    </a:lnTo>
                    <a:lnTo>
                      <a:pt x="45457" y="46411"/>
                    </a:lnTo>
                    <a:lnTo>
                      <a:pt x="45479" y="46581"/>
                    </a:lnTo>
                    <a:lnTo>
                      <a:pt x="45489" y="46740"/>
                    </a:lnTo>
                    <a:lnTo>
                      <a:pt x="45489" y="46899"/>
                    </a:lnTo>
                    <a:lnTo>
                      <a:pt x="45479" y="47068"/>
                    </a:lnTo>
                    <a:lnTo>
                      <a:pt x="45468" y="47238"/>
                    </a:lnTo>
                    <a:lnTo>
                      <a:pt x="45436" y="47397"/>
                    </a:lnTo>
                    <a:lnTo>
                      <a:pt x="45404" y="47567"/>
                    </a:lnTo>
                    <a:lnTo>
                      <a:pt x="45362" y="47736"/>
                    </a:lnTo>
                    <a:lnTo>
                      <a:pt x="45320" y="47906"/>
                    </a:lnTo>
                    <a:lnTo>
                      <a:pt x="45267" y="48076"/>
                    </a:lnTo>
                    <a:lnTo>
                      <a:pt x="45203" y="48245"/>
                    </a:lnTo>
                    <a:lnTo>
                      <a:pt x="45129" y="48415"/>
                    </a:lnTo>
                    <a:lnTo>
                      <a:pt x="45054" y="48585"/>
                    </a:lnTo>
                    <a:lnTo>
                      <a:pt x="44874" y="48924"/>
                    </a:lnTo>
                    <a:lnTo>
                      <a:pt x="44673" y="49263"/>
                    </a:lnTo>
                    <a:lnTo>
                      <a:pt x="44439" y="49613"/>
                    </a:lnTo>
                    <a:lnTo>
                      <a:pt x="44185" y="49953"/>
                    </a:lnTo>
                    <a:lnTo>
                      <a:pt x="43909" y="50302"/>
                    </a:lnTo>
                    <a:lnTo>
                      <a:pt x="43602" y="50652"/>
                    </a:lnTo>
                    <a:lnTo>
                      <a:pt x="43284" y="50992"/>
                    </a:lnTo>
                    <a:lnTo>
                      <a:pt x="42944" y="51342"/>
                    </a:lnTo>
                    <a:lnTo>
                      <a:pt x="42584" y="51681"/>
                    </a:lnTo>
                    <a:lnTo>
                      <a:pt x="42213" y="52031"/>
                    </a:lnTo>
                    <a:lnTo>
                      <a:pt x="41820" y="52370"/>
                    </a:lnTo>
                    <a:lnTo>
                      <a:pt x="41407" y="52709"/>
                    </a:lnTo>
                    <a:lnTo>
                      <a:pt x="40983" y="53049"/>
                    </a:lnTo>
                    <a:lnTo>
                      <a:pt x="40559" y="53377"/>
                    </a:lnTo>
                    <a:lnTo>
                      <a:pt x="40113" y="53706"/>
                    </a:lnTo>
                    <a:lnTo>
                      <a:pt x="39657" y="54045"/>
                    </a:lnTo>
                    <a:lnTo>
                      <a:pt x="39191" y="54364"/>
                    </a:lnTo>
                    <a:lnTo>
                      <a:pt x="38724" y="54682"/>
                    </a:lnTo>
                    <a:lnTo>
                      <a:pt x="38247" y="55000"/>
                    </a:lnTo>
                    <a:lnTo>
                      <a:pt x="37282" y="55625"/>
                    </a:lnTo>
                    <a:lnTo>
                      <a:pt x="36307" y="56219"/>
                    </a:lnTo>
                    <a:lnTo>
                      <a:pt x="35331" y="56802"/>
                    </a:lnTo>
                    <a:lnTo>
                      <a:pt x="34366" y="57354"/>
                    </a:lnTo>
                    <a:lnTo>
                      <a:pt x="33423" y="57873"/>
                    </a:lnTo>
                    <a:lnTo>
                      <a:pt x="32511" y="58361"/>
                    </a:lnTo>
                    <a:lnTo>
                      <a:pt x="31631" y="58817"/>
                    </a:lnTo>
                    <a:lnTo>
                      <a:pt x="30814" y="59241"/>
                    </a:lnTo>
                    <a:lnTo>
                      <a:pt x="30051" y="59612"/>
                    </a:lnTo>
                    <a:lnTo>
                      <a:pt x="29351" y="59951"/>
                    </a:lnTo>
                    <a:lnTo>
                      <a:pt x="28216" y="60492"/>
                    </a:lnTo>
                    <a:lnTo>
                      <a:pt x="27474" y="60832"/>
                    </a:lnTo>
                    <a:lnTo>
                      <a:pt x="27209" y="60948"/>
                    </a:lnTo>
                    <a:lnTo>
                      <a:pt x="106087" y="60948"/>
                    </a:lnTo>
                    <a:lnTo>
                      <a:pt x="1060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9"/>
              <p:cNvSpPr/>
              <p:nvPr/>
            </p:nvSpPr>
            <p:spPr>
              <a:xfrm>
                <a:off x="4729425" y="2778225"/>
                <a:ext cx="2652200" cy="1523725"/>
              </a:xfrm>
              <a:custGeom>
                <a:avLst/>
                <a:gdLst/>
                <a:ahLst/>
                <a:cxnLst/>
                <a:rect l="l" t="t" r="r" b="b"/>
                <a:pathLst>
                  <a:path w="106088" h="60949" fill="none" extrusionOk="0">
                    <a:moveTo>
                      <a:pt x="106087" y="0"/>
                    </a:moveTo>
                    <a:lnTo>
                      <a:pt x="106087" y="0"/>
                    </a:lnTo>
                    <a:lnTo>
                      <a:pt x="105282" y="127"/>
                    </a:lnTo>
                    <a:lnTo>
                      <a:pt x="102959" y="488"/>
                    </a:lnTo>
                    <a:lnTo>
                      <a:pt x="99291" y="1071"/>
                    </a:lnTo>
                    <a:lnTo>
                      <a:pt x="97011" y="1442"/>
                    </a:lnTo>
                    <a:lnTo>
                      <a:pt x="94456" y="1866"/>
                    </a:lnTo>
                    <a:lnTo>
                      <a:pt x="91656" y="2333"/>
                    </a:lnTo>
                    <a:lnTo>
                      <a:pt x="88634" y="2852"/>
                    </a:lnTo>
                    <a:lnTo>
                      <a:pt x="85390" y="3425"/>
                    </a:lnTo>
                    <a:lnTo>
                      <a:pt x="81965" y="4029"/>
                    </a:lnTo>
                    <a:lnTo>
                      <a:pt x="78381" y="4687"/>
                    </a:lnTo>
                    <a:lnTo>
                      <a:pt x="74648" y="5376"/>
                    </a:lnTo>
                    <a:lnTo>
                      <a:pt x="70799" y="6108"/>
                    </a:lnTo>
                    <a:lnTo>
                      <a:pt x="66844" y="6882"/>
                    </a:lnTo>
                    <a:lnTo>
                      <a:pt x="62804" y="7688"/>
                    </a:lnTo>
                    <a:lnTo>
                      <a:pt x="58712" y="8525"/>
                    </a:lnTo>
                    <a:lnTo>
                      <a:pt x="56655" y="8960"/>
                    </a:lnTo>
                    <a:lnTo>
                      <a:pt x="54587" y="9405"/>
                    </a:lnTo>
                    <a:lnTo>
                      <a:pt x="52509" y="9851"/>
                    </a:lnTo>
                    <a:lnTo>
                      <a:pt x="50441" y="10307"/>
                    </a:lnTo>
                    <a:lnTo>
                      <a:pt x="48373" y="10773"/>
                    </a:lnTo>
                    <a:lnTo>
                      <a:pt x="46306" y="11240"/>
                    </a:lnTo>
                    <a:lnTo>
                      <a:pt x="44238" y="11717"/>
                    </a:lnTo>
                    <a:lnTo>
                      <a:pt x="42192" y="12205"/>
                    </a:lnTo>
                    <a:lnTo>
                      <a:pt x="40145" y="12692"/>
                    </a:lnTo>
                    <a:lnTo>
                      <a:pt x="38120" y="13191"/>
                    </a:lnTo>
                    <a:lnTo>
                      <a:pt x="36116" y="13689"/>
                    </a:lnTo>
                    <a:lnTo>
                      <a:pt x="34133" y="14198"/>
                    </a:lnTo>
                    <a:lnTo>
                      <a:pt x="32161" y="14718"/>
                    </a:lnTo>
                    <a:lnTo>
                      <a:pt x="30220" y="15237"/>
                    </a:lnTo>
                    <a:lnTo>
                      <a:pt x="28312" y="15757"/>
                    </a:lnTo>
                    <a:lnTo>
                      <a:pt x="26435" y="16287"/>
                    </a:lnTo>
                    <a:lnTo>
                      <a:pt x="24590" y="16828"/>
                    </a:lnTo>
                    <a:lnTo>
                      <a:pt x="22777" y="17368"/>
                    </a:lnTo>
                    <a:lnTo>
                      <a:pt x="21006" y="17909"/>
                    </a:lnTo>
                    <a:lnTo>
                      <a:pt x="19267" y="18461"/>
                    </a:lnTo>
                    <a:lnTo>
                      <a:pt x="17581" y="19012"/>
                    </a:lnTo>
                    <a:lnTo>
                      <a:pt x="15948" y="19563"/>
                    </a:lnTo>
                    <a:lnTo>
                      <a:pt x="14347" y="20125"/>
                    </a:lnTo>
                    <a:lnTo>
                      <a:pt x="12810" y="20687"/>
                    </a:lnTo>
                    <a:lnTo>
                      <a:pt x="11325" y="21260"/>
                    </a:lnTo>
                    <a:lnTo>
                      <a:pt x="9904" y="21832"/>
                    </a:lnTo>
                    <a:lnTo>
                      <a:pt x="9204" y="22108"/>
                    </a:lnTo>
                    <a:lnTo>
                      <a:pt x="8536" y="22394"/>
                    </a:lnTo>
                    <a:lnTo>
                      <a:pt x="7868" y="22691"/>
                    </a:lnTo>
                    <a:lnTo>
                      <a:pt x="7232" y="22978"/>
                    </a:lnTo>
                    <a:lnTo>
                      <a:pt x="7232" y="22978"/>
                    </a:lnTo>
                    <a:lnTo>
                      <a:pt x="6607" y="23264"/>
                    </a:lnTo>
                    <a:lnTo>
                      <a:pt x="6013" y="23540"/>
                    </a:lnTo>
                    <a:lnTo>
                      <a:pt x="5461" y="23826"/>
                    </a:lnTo>
                    <a:lnTo>
                      <a:pt x="4931" y="24102"/>
                    </a:lnTo>
                    <a:lnTo>
                      <a:pt x="4422" y="24377"/>
                    </a:lnTo>
                    <a:lnTo>
                      <a:pt x="3956" y="24642"/>
                    </a:lnTo>
                    <a:lnTo>
                      <a:pt x="3510" y="24907"/>
                    </a:lnTo>
                    <a:lnTo>
                      <a:pt x="3097" y="25172"/>
                    </a:lnTo>
                    <a:lnTo>
                      <a:pt x="2715" y="25427"/>
                    </a:lnTo>
                    <a:lnTo>
                      <a:pt x="2355" y="25692"/>
                    </a:lnTo>
                    <a:lnTo>
                      <a:pt x="2015" y="25947"/>
                    </a:lnTo>
                    <a:lnTo>
                      <a:pt x="1719" y="26190"/>
                    </a:lnTo>
                    <a:lnTo>
                      <a:pt x="1432" y="26445"/>
                    </a:lnTo>
                    <a:lnTo>
                      <a:pt x="1178" y="26689"/>
                    </a:lnTo>
                    <a:lnTo>
                      <a:pt x="955" y="26933"/>
                    </a:lnTo>
                    <a:lnTo>
                      <a:pt x="754" y="27166"/>
                    </a:lnTo>
                    <a:lnTo>
                      <a:pt x="573" y="27410"/>
                    </a:lnTo>
                    <a:lnTo>
                      <a:pt x="425" y="27643"/>
                    </a:lnTo>
                    <a:lnTo>
                      <a:pt x="298" y="27866"/>
                    </a:lnTo>
                    <a:lnTo>
                      <a:pt x="192" y="28099"/>
                    </a:lnTo>
                    <a:lnTo>
                      <a:pt x="107" y="28322"/>
                    </a:lnTo>
                    <a:lnTo>
                      <a:pt x="54" y="28544"/>
                    </a:lnTo>
                    <a:lnTo>
                      <a:pt x="11" y="28767"/>
                    </a:lnTo>
                    <a:lnTo>
                      <a:pt x="1" y="28990"/>
                    </a:lnTo>
                    <a:lnTo>
                      <a:pt x="11" y="29202"/>
                    </a:lnTo>
                    <a:lnTo>
                      <a:pt x="33" y="29414"/>
                    </a:lnTo>
                    <a:lnTo>
                      <a:pt x="86" y="29626"/>
                    </a:lnTo>
                    <a:lnTo>
                      <a:pt x="160" y="29827"/>
                    </a:lnTo>
                    <a:lnTo>
                      <a:pt x="245" y="30039"/>
                    </a:lnTo>
                    <a:lnTo>
                      <a:pt x="361" y="30241"/>
                    </a:lnTo>
                    <a:lnTo>
                      <a:pt x="489" y="30442"/>
                    </a:lnTo>
                    <a:lnTo>
                      <a:pt x="637" y="30633"/>
                    </a:lnTo>
                    <a:lnTo>
                      <a:pt x="807" y="30835"/>
                    </a:lnTo>
                    <a:lnTo>
                      <a:pt x="987" y="31026"/>
                    </a:lnTo>
                    <a:lnTo>
                      <a:pt x="1188" y="31216"/>
                    </a:lnTo>
                    <a:lnTo>
                      <a:pt x="1411" y="31407"/>
                    </a:lnTo>
                    <a:lnTo>
                      <a:pt x="1655" y="31598"/>
                    </a:lnTo>
                    <a:lnTo>
                      <a:pt x="1909" y="31778"/>
                    </a:lnTo>
                    <a:lnTo>
                      <a:pt x="2174" y="31969"/>
                    </a:lnTo>
                    <a:lnTo>
                      <a:pt x="2461" y="32149"/>
                    </a:lnTo>
                    <a:lnTo>
                      <a:pt x="2768" y="32330"/>
                    </a:lnTo>
                    <a:lnTo>
                      <a:pt x="3086" y="32499"/>
                    </a:lnTo>
                    <a:lnTo>
                      <a:pt x="3415" y="32680"/>
                    </a:lnTo>
                    <a:lnTo>
                      <a:pt x="3765" y="32849"/>
                    </a:lnTo>
                    <a:lnTo>
                      <a:pt x="4125" y="33019"/>
                    </a:lnTo>
                    <a:lnTo>
                      <a:pt x="4497" y="33189"/>
                    </a:lnTo>
                    <a:lnTo>
                      <a:pt x="4889" y="33358"/>
                    </a:lnTo>
                    <a:lnTo>
                      <a:pt x="5281" y="33528"/>
                    </a:lnTo>
                    <a:lnTo>
                      <a:pt x="6119" y="33857"/>
                    </a:lnTo>
                    <a:lnTo>
                      <a:pt x="7010" y="34175"/>
                    </a:lnTo>
                    <a:lnTo>
                      <a:pt x="7932" y="34493"/>
                    </a:lnTo>
                    <a:lnTo>
                      <a:pt x="8897" y="34800"/>
                    </a:lnTo>
                    <a:lnTo>
                      <a:pt x="9904" y="35108"/>
                    </a:lnTo>
                    <a:lnTo>
                      <a:pt x="10943" y="35405"/>
                    </a:lnTo>
                    <a:lnTo>
                      <a:pt x="12014" y="35691"/>
                    </a:lnTo>
                    <a:lnTo>
                      <a:pt x="13107" y="35977"/>
                    </a:lnTo>
                    <a:lnTo>
                      <a:pt x="14230" y="36264"/>
                    </a:lnTo>
                    <a:lnTo>
                      <a:pt x="15376" y="36550"/>
                    </a:lnTo>
                    <a:lnTo>
                      <a:pt x="16531" y="36826"/>
                    </a:lnTo>
                    <a:lnTo>
                      <a:pt x="17708" y="37091"/>
                    </a:lnTo>
                    <a:lnTo>
                      <a:pt x="20105" y="37631"/>
                    </a:lnTo>
                    <a:lnTo>
                      <a:pt x="22512" y="38151"/>
                    </a:lnTo>
                    <a:lnTo>
                      <a:pt x="27315" y="39180"/>
                    </a:lnTo>
                    <a:lnTo>
                      <a:pt x="29648" y="39678"/>
                    </a:lnTo>
                    <a:lnTo>
                      <a:pt x="31906" y="40187"/>
                    </a:lnTo>
                    <a:lnTo>
                      <a:pt x="33009" y="40431"/>
                    </a:lnTo>
                    <a:lnTo>
                      <a:pt x="34069" y="40685"/>
                    </a:lnTo>
                    <a:lnTo>
                      <a:pt x="35108" y="40940"/>
                    </a:lnTo>
                    <a:lnTo>
                      <a:pt x="36105" y="41194"/>
                    </a:lnTo>
                    <a:lnTo>
                      <a:pt x="37070" y="41449"/>
                    </a:lnTo>
                    <a:lnTo>
                      <a:pt x="37993" y="41703"/>
                    </a:lnTo>
                    <a:lnTo>
                      <a:pt x="38873" y="41958"/>
                    </a:lnTo>
                    <a:lnTo>
                      <a:pt x="39710" y="42223"/>
                    </a:lnTo>
                    <a:lnTo>
                      <a:pt x="40495" y="42488"/>
                    </a:lnTo>
                    <a:lnTo>
                      <a:pt x="41227" y="42753"/>
                    </a:lnTo>
                    <a:lnTo>
                      <a:pt x="41895" y="43018"/>
                    </a:lnTo>
                    <a:lnTo>
                      <a:pt x="42213" y="43156"/>
                    </a:lnTo>
                    <a:lnTo>
                      <a:pt x="42510" y="43294"/>
                    </a:lnTo>
                    <a:lnTo>
                      <a:pt x="42796" y="43431"/>
                    </a:lnTo>
                    <a:lnTo>
                      <a:pt x="43061" y="43569"/>
                    </a:lnTo>
                    <a:lnTo>
                      <a:pt x="43316" y="43707"/>
                    </a:lnTo>
                    <a:lnTo>
                      <a:pt x="43549" y="43845"/>
                    </a:lnTo>
                    <a:lnTo>
                      <a:pt x="43771" y="43983"/>
                    </a:lnTo>
                    <a:lnTo>
                      <a:pt x="43973" y="44131"/>
                    </a:lnTo>
                    <a:lnTo>
                      <a:pt x="44153" y="44269"/>
                    </a:lnTo>
                    <a:lnTo>
                      <a:pt x="44323" y="44418"/>
                    </a:lnTo>
                    <a:lnTo>
                      <a:pt x="44323" y="44418"/>
                    </a:lnTo>
                    <a:lnTo>
                      <a:pt x="44471" y="44566"/>
                    </a:lnTo>
                    <a:lnTo>
                      <a:pt x="44609" y="44714"/>
                    </a:lnTo>
                    <a:lnTo>
                      <a:pt x="44736" y="44863"/>
                    </a:lnTo>
                    <a:lnTo>
                      <a:pt x="44853" y="45011"/>
                    </a:lnTo>
                    <a:lnTo>
                      <a:pt x="44959" y="45160"/>
                    </a:lnTo>
                    <a:lnTo>
                      <a:pt x="45054" y="45308"/>
                    </a:lnTo>
                    <a:lnTo>
                      <a:pt x="45139" y="45467"/>
                    </a:lnTo>
                    <a:lnTo>
                      <a:pt x="45224" y="45626"/>
                    </a:lnTo>
                    <a:lnTo>
                      <a:pt x="45288" y="45775"/>
                    </a:lnTo>
                    <a:lnTo>
                      <a:pt x="45341" y="45934"/>
                    </a:lnTo>
                    <a:lnTo>
                      <a:pt x="45394" y="46093"/>
                    </a:lnTo>
                    <a:lnTo>
                      <a:pt x="45426" y="46252"/>
                    </a:lnTo>
                    <a:lnTo>
                      <a:pt x="45457" y="46411"/>
                    </a:lnTo>
                    <a:lnTo>
                      <a:pt x="45479" y="46581"/>
                    </a:lnTo>
                    <a:lnTo>
                      <a:pt x="45489" y="46740"/>
                    </a:lnTo>
                    <a:lnTo>
                      <a:pt x="45489" y="46899"/>
                    </a:lnTo>
                    <a:lnTo>
                      <a:pt x="45479" y="47068"/>
                    </a:lnTo>
                    <a:lnTo>
                      <a:pt x="45468" y="47238"/>
                    </a:lnTo>
                    <a:lnTo>
                      <a:pt x="45436" y="47397"/>
                    </a:lnTo>
                    <a:lnTo>
                      <a:pt x="45404" y="47567"/>
                    </a:lnTo>
                    <a:lnTo>
                      <a:pt x="45362" y="47736"/>
                    </a:lnTo>
                    <a:lnTo>
                      <a:pt x="45320" y="47906"/>
                    </a:lnTo>
                    <a:lnTo>
                      <a:pt x="45267" y="48076"/>
                    </a:lnTo>
                    <a:lnTo>
                      <a:pt x="45203" y="48245"/>
                    </a:lnTo>
                    <a:lnTo>
                      <a:pt x="45129" y="48415"/>
                    </a:lnTo>
                    <a:lnTo>
                      <a:pt x="45054" y="48585"/>
                    </a:lnTo>
                    <a:lnTo>
                      <a:pt x="44874" y="48924"/>
                    </a:lnTo>
                    <a:lnTo>
                      <a:pt x="44673" y="49263"/>
                    </a:lnTo>
                    <a:lnTo>
                      <a:pt x="44439" y="49613"/>
                    </a:lnTo>
                    <a:lnTo>
                      <a:pt x="44185" y="49953"/>
                    </a:lnTo>
                    <a:lnTo>
                      <a:pt x="43909" y="50302"/>
                    </a:lnTo>
                    <a:lnTo>
                      <a:pt x="43602" y="50652"/>
                    </a:lnTo>
                    <a:lnTo>
                      <a:pt x="43284" y="50992"/>
                    </a:lnTo>
                    <a:lnTo>
                      <a:pt x="42944" y="51342"/>
                    </a:lnTo>
                    <a:lnTo>
                      <a:pt x="42584" y="51681"/>
                    </a:lnTo>
                    <a:lnTo>
                      <a:pt x="42213" y="52031"/>
                    </a:lnTo>
                    <a:lnTo>
                      <a:pt x="41820" y="52370"/>
                    </a:lnTo>
                    <a:lnTo>
                      <a:pt x="41407" y="52709"/>
                    </a:lnTo>
                    <a:lnTo>
                      <a:pt x="40983" y="53049"/>
                    </a:lnTo>
                    <a:lnTo>
                      <a:pt x="40559" y="53377"/>
                    </a:lnTo>
                    <a:lnTo>
                      <a:pt x="40113" y="53706"/>
                    </a:lnTo>
                    <a:lnTo>
                      <a:pt x="39657" y="54045"/>
                    </a:lnTo>
                    <a:lnTo>
                      <a:pt x="39191" y="54364"/>
                    </a:lnTo>
                    <a:lnTo>
                      <a:pt x="38724" y="54682"/>
                    </a:lnTo>
                    <a:lnTo>
                      <a:pt x="38247" y="55000"/>
                    </a:lnTo>
                    <a:lnTo>
                      <a:pt x="37282" y="55625"/>
                    </a:lnTo>
                    <a:lnTo>
                      <a:pt x="36307" y="56219"/>
                    </a:lnTo>
                    <a:lnTo>
                      <a:pt x="35331" y="56802"/>
                    </a:lnTo>
                    <a:lnTo>
                      <a:pt x="34366" y="57354"/>
                    </a:lnTo>
                    <a:lnTo>
                      <a:pt x="33423" y="57873"/>
                    </a:lnTo>
                    <a:lnTo>
                      <a:pt x="32511" y="58361"/>
                    </a:lnTo>
                    <a:lnTo>
                      <a:pt x="31631" y="58817"/>
                    </a:lnTo>
                    <a:lnTo>
                      <a:pt x="30814" y="59241"/>
                    </a:lnTo>
                    <a:lnTo>
                      <a:pt x="30051" y="59612"/>
                    </a:lnTo>
                    <a:lnTo>
                      <a:pt x="29351" y="59951"/>
                    </a:lnTo>
                    <a:lnTo>
                      <a:pt x="28216" y="60492"/>
                    </a:lnTo>
                    <a:lnTo>
                      <a:pt x="27474" y="60832"/>
                    </a:lnTo>
                    <a:lnTo>
                      <a:pt x="27209" y="60948"/>
                    </a:lnTo>
                    <a:lnTo>
                      <a:pt x="106087" y="60948"/>
                    </a:lnTo>
                    <a:lnTo>
                      <a:pt x="106087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9"/>
              <p:cNvSpPr/>
              <p:nvPr/>
            </p:nvSpPr>
            <p:spPr>
              <a:xfrm>
                <a:off x="928650" y="1811725"/>
                <a:ext cx="1111275" cy="966525"/>
              </a:xfrm>
              <a:custGeom>
                <a:avLst/>
                <a:gdLst/>
                <a:ahLst/>
                <a:cxnLst/>
                <a:rect l="l" t="t" r="r" b="b"/>
                <a:pathLst>
                  <a:path w="44451" h="38661" extrusionOk="0">
                    <a:moveTo>
                      <a:pt x="22225" y="0"/>
                    </a:moveTo>
                    <a:lnTo>
                      <a:pt x="1" y="38660"/>
                    </a:lnTo>
                    <a:lnTo>
                      <a:pt x="44450" y="38660"/>
                    </a:lnTo>
                    <a:lnTo>
                      <a:pt x="222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9"/>
              <p:cNvSpPr/>
              <p:nvPr/>
            </p:nvSpPr>
            <p:spPr>
              <a:xfrm>
                <a:off x="928650" y="1808550"/>
                <a:ext cx="625375" cy="969700"/>
              </a:xfrm>
              <a:custGeom>
                <a:avLst/>
                <a:gdLst/>
                <a:ahLst/>
                <a:cxnLst/>
                <a:rect l="l" t="t" r="r" b="b"/>
                <a:pathLst>
                  <a:path w="25015" h="38788" extrusionOk="0">
                    <a:moveTo>
                      <a:pt x="22225" y="0"/>
                    </a:moveTo>
                    <a:lnTo>
                      <a:pt x="1" y="38787"/>
                    </a:lnTo>
                    <a:lnTo>
                      <a:pt x="20433" y="38787"/>
                    </a:lnTo>
                    <a:lnTo>
                      <a:pt x="25014" y="33825"/>
                    </a:lnTo>
                    <a:lnTo>
                      <a:pt x="19129" y="27823"/>
                    </a:lnTo>
                    <a:lnTo>
                      <a:pt x="24866" y="20740"/>
                    </a:lnTo>
                    <a:lnTo>
                      <a:pt x="19288" y="12926"/>
                    </a:lnTo>
                    <a:lnTo>
                      <a:pt x="222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19"/>
              <p:cNvSpPr/>
              <p:nvPr/>
            </p:nvSpPr>
            <p:spPr>
              <a:xfrm>
                <a:off x="239175" y="1498650"/>
                <a:ext cx="1148900" cy="1279600"/>
              </a:xfrm>
              <a:custGeom>
                <a:avLst/>
                <a:gdLst/>
                <a:ahLst/>
                <a:cxnLst/>
                <a:rect l="l" t="t" r="r" b="b"/>
                <a:pathLst>
                  <a:path w="45956" h="51184" extrusionOk="0">
                    <a:moveTo>
                      <a:pt x="16520" y="1"/>
                    </a:moveTo>
                    <a:lnTo>
                      <a:pt x="0" y="28736"/>
                    </a:lnTo>
                    <a:lnTo>
                      <a:pt x="0" y="51183"/>
                    </a:lnTo>
                    <a:lnTo>
                      <a:pt x="45955" y="51183"/>
                    </a:lnTo>
                    <a:lnTo>
                      <a:pt x="165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19"/>
              <p:cNvSpPr/>
              <p:nvPr/>
            </p:nvSpPr>
            <p:spPr>
              <a:xfrm>
                <a:off x="239175" y="1495200"/>
                <a:ext cx="505550" cy="1283050"/>
              </a:xfrm>
              <a:custGeom>
                <a:avLst/>
                <a:gdLst/>
                <a:ahLst/>
                <a:cxnLst/>
                <a:rect l="l" t="t" r="r" b="b"/>
                <a:pathLst>
                  <a:path w="20222" h="51322" extrusionOk="0">
                    <a:moveTo>
                      <a:pt x="16520" y="1"/>
                    </a:moveTo>
                    <a:lnTo>
                      <a:pt x="0" y="28810"/>
                    </a:lnTo>
                    <a:lnTo>
                      <a:pt x="0" y="51321"/>
                    </a:lnTo>
                    <a:lnTo>
                      <a:pt x="14156" y="51321"/>
                    </a:lnTo>
                    <a:lnTo>
                      <a:pt x="20221" y="44789"/>
                    </a:lnTo>
                    <a:lnTo>
                      <a:pt x="12417" y="36869"/>
                    </a:lnTo>
                    <a:lnTo>
                      <a:pt x="18980" y="26488"/>
                    </a:lnTo>
                    <a:lnTo>
                      <a:pt x="12523" y="16447"/>
                    </a:lnTo>
                    <a:lnTo>
                      <a:pt x="165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19"/>
              <p:cNvSpPr/>
              <p:nvPr/>
            </p:nvSpPr>
            <p:spPr>
              <a:xfrm>
                <a:off x="5578750" y="1811725"/>
                <a:ext cx="1111525" cy="966525"/>
              </a:xfrm>
              <a:custGeom>
                <a:avLst/>
                <a:gdLst/>
                <a:ahLst/>
                <a:cxnLst/>
                <a:rect l="l" t="t" r="r" b="b"/>
                <a:pathLst>
                  <a:path w="44461" h="38661" extrusionOk="0">
                    <a:moveTo>
                      <a:pt x="22226" y="0"/>
                    </a:moveTo>
                    <a:lnTo>
                      <a:pt x="1" y="38660"/>
                    </a:lnTo>
                    <a:lnTo>
                      <a:pt x="44461" y="38660"/>
                    </a:lnTo>
                    <a:lnTo>
                      <a:pt x="222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19"/>
              <p:cNvSpPr/>
              <p:nvPr/>
            </p:nvSpPr>
            <p:spPr>
              <a:xfrm>
                <a:off x="6064650" y="1808550"/>
                <a:ext cx="625625" cy="969700"/>
              </a:xfrm>
              <a:custGeom>
                <a:avLst/>
                <a:gdLst/>
                <a:ahLst/>
                <a:cxnLst/>
                <a:rect l="l" t="t" r="r" b="b"/>
                <a:pathLst>
                  <a:path w="25025" h="38788" extrusionOk="0">
                    <a:moveTo>
                      <a:pt x="2790" y="0"/>
                    </a:moveTo>
                    <a:lnTo>
                      <a:pt x="5737" y="12926"/>
                    </a:lnTo>
                    <a:lnTo>
                      <a:pt x="149" y="20740"/>
                    </a:lnTo>
                    <a:lnTo>
                      <a:pt x="5896" y="27823"/>
                    </a:lnTo>
                    <a:lnTo>
                      <a:pt x="1" y="33825"/>
                    </a:lnTo>
                    <a:lnTo>
                      <a:pt x="4582" y="38787"/>
                    </a:lnTo>
                    <a:lnTo>
                      <a:pt x="25025" y="38787"/>
                    </a:lnTo>
                    <a:lnTo>
                      <a:pt x="279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19"/>
              <p:cNvSpPr/>
              <p:nvPr/>
            </p:nvSpPr>
            <p:spPr>
              <a:xfrm>
                <a:off x="6231400" y="1498650"/>
                <a:ext cx="1148900" cy="1279600"/>
              </a:xfrm>
              <a:custGeom>
                <a:avLst/>
                <a:gdLst/>
                <a:ahLst/>
                <a:cxnLst/>
                <a:rect l="l" t="t" r="r" b="b"/>
                <a:pathLst>
                  <a:path w="45956" h="51184" extrusionOk="0">
                    <a:moveTo>
                      <a:pt x="29435" y="1"/>
                    </a:moveTo>
                    <a:lnTo>
                      <a:pt x="0" y="51183"/>
                    </a:lnTo>
                    <a:lnTo>
                      <a:pt x="45955" y="51183"/>
                    </a:lnTo>
                    <a:lnTo>
                      <a:pt x="45955" y="28736"/>
                    </a:lnTo>
                    <a:lnTo>
                      <a:pt x="2943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19"/>
              <p:cNvSpPr/>
              <p:nvPr/>
            </p:nvSpPr>
            <p:spPr>
              <a:xfrm>
                <a:off x="6874750" y="1495200"/>
                <a:ext cx="505550" cy="1283050"/>
              </a:xfrm>
              <a:custGeom>
                <a:avLst/>
                <a:gdLst/>
                <a:ahLst/>
                <a:cxnLst/>
                <a:rect l="l" t="t" r="r" b="b"/>
                <a:pathLst>
                  <a:path w="20222" h="51322" extrusionOk="0">
                    <a:moveTo>
                      <a:pt x="3701" y="1"/>
                    </a:moveTo>
                    <a:lnTo>
                      <a:pt x="7699" y="16447"/>
                    </a:lnTo>
                    <a:lnTo>
                      <a:pt x="1241" y="26488"/>
                    </a:lnTo>
                    <a:lnTo>
                      <a:pt x="7805" y="36869"/>
                    </a:lnTo>
                    <a:lnTo>
                      <a:pt x="1" y="44789"/>
                    </a:lnTo>
                    <a:lnTo>
                      <a:pt x="6066" y="51321"/>
                    </a:lnTo>
                    <a:lnTo>
                      <a:pt x="20221" y="51321"/>
                    </a:lnTo>
                    <a:lnTo>
                      <a:pt x="20221" y="28810"/>
                    </a:lnTo>
                    <a:lnTo>
                      <a:pt x="37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19"/>
              <p:cNvSpPr/>
              <p:nvPr/>
            </p:nvSpPr>
            <p:spPr>
              <a:xfrm>
                <a:off x="238125" y="2778225"/>
                <a:ext cx="2660650" cy="1523725"/>
              </a:xfrm>
              <a:custGeom>
                <a:avLst/>
                <a:gdLst/>
                <a:ahLst/>
                <a:cxnLst/>
                <a:rect l="l" t="t" r="r" b="b"/>
                <a:pathLst>
                  <a:path w="106426" h="60949" extrusionOk="0">
                    <a:moveTo>
                      <a:pt x="0" y="0"/>
                    </a:moveTo>
                    <a:lnTo>
                      <a:pt x="0" y="60948"/>
                    </a:lnTo>
                    <a:lnTo>
                      <a:pt x="79515" y="60948"/>
                    </a:lnTo>
                    <a:lnTo>
                      <a:pt x="79250" y="60832"/>
                    </a:lnTo>
                    <a:lnTo>
                      <a:pt x="78507" y="60492"/>
                    </a:lnTo>
                    <a:lnTo>
                      <a:pt x="77362" y="59951"/>
                    </a:lnTo>
                    <a:lnTo>
                      <a:pt x="76662" y="59612"/>
                    </a:lnTo>
                    <a:lnTo>
                      <a:pt x="75888" y="59241"/>
                    </a:lnTo>
                    <a:lnTo>
                      <a:pt x="75061" y="58817"/>
                    </a:lnTo>
                    <a:lnTo>
                      <a:pt x="74181" y="58361"/>
                    </a:lnTo>
                    <a:lnTo>
                      <a:pt x="73259" y="57873"/>
                    </a:lnTo>
                    <a:lnTo>
                      <a:pt x="72304" y="57354"/>
                    </a:lnTo>
                    <a:lnTo>
                      <a:pt x="71339" y="56802"/>
                    </a:lnTo>
                    <a:lnTo>
                      <a:pt x="70353" y="56219"/>
                    </a:lnTo>
                    <a:lnTo>
                      <a:pt x="69367" y="55625"/>
                    </a:lnTo>
                    <a:lnTo>
                      <a:pt x="68402" y="55000"/>
                    </a:lnTo>
                    <a:lnTo>
                      <a:pt x="67915" y="54682"/>
                    </a:lnTo>
                    <a:lnTo>
                      <a:pt x="67448" y="54364"/>
                    </a:lnTo>
                    <a:lnTo>
                      <a:pt x="66981" y="54045"/>
                    </a:lnTo>
                    <a:lnTo>
                      <a:pt x="66525" y="53706"/>
                    </a:lnTo>
                    <a:lnTo>
                      <a:pt x="66070" y="53377"/>
                    </a:lnTo>
                    <a:lnTo>
                      <a:pt x="65635" y="53049"/>
                    </a:lnTo>
                    <a:lnTo>
                      <a:pt x="65211" y="52709"/>
                    </a:lnTo>
                    <a:lnTo>
                      <a:pt x="64797" y="52370"/>
                    </a:lnTo>
                    <a:lnTo>
                      <a:pt x="64405" y="52031"/>
                    </a:lnTo>
                    <a:lnTo>
                      <a:pt x="64023" y="51681"/>
                    </a:lnTo>
                    <a:lnTo>
                      <a:pt x="63663" y="51342"/>
                    </a:lnTo>
                    <a:lnTo>
                      <a:pt x="63313" y="50992"/>
                    </a:lnTo>
                    <a:lnTo>
                      <a:pt x="62995" y="50652"/>
                    </a:lnTo>
                    <a:lnTo>
                      <a:pt x="62687" y="50302"/>
                    </a:lnTo>
                    <a:lnTo>
                      <a:pt x="62411" y="49953"/>
                    </a:lnTo>
                    <a:lnTo>
                      <a:pt x="62146" y="49613"/>
                    </a:lnTo>
                    <a:lnTo>
                      <a:pt x="61913" y="49263"/>
                    </a:lnTo>
                    <a:lnTo>
                      <a:pt x="61712" y="48924"/>
                    </a:lnTo>
                    <a:lnTo>
                      <a:pt x="61531" y="48585"/>
                    </a:lnTo>
                    <a:lnTo>
                      <a:pt x="61457" y="48415"/>
                    </a:lnTo>
                    <a:lnTo>
                      <a:pt x="61383" y="48245"/>
                    </a:lnTo>
                    <a:lnTo>
                      <a:pt x="61319" y="48076"/>
                    </a:lnTo>
                    <a:lnTo>
                      <a:pt x="61256" y="47906"/>
                    </a:lnTo>
                    <a:lnTo>
                      <a:pt x="61213" y="47736"/>
                    </a:lnTo>
                    <a:lnTo>
                      <a:pt x="61171" y="47567"/>
                    </a:lnTo>
                    <a:lnTo>
                      <a:pt x="61139" y="47397"/>
                    </a:lnTo>
                    <a:lnTo>
                      <a:pt x="61107" y="47238"/>
                    </a:lnTo>
                    <a:lnTo>
                      <a:pt x="61097" y="47068"/>
                    </a:lnTo>
                    <a:lnTo>
                      <a:pt x="61086" y="46899"/>
                    </a:lnTo>
                    <a:lnTo>
                      <a:pt x="61086" y="46740"/>
                    </a:lnTo>
                    <a:lnTo>
                      <a:pt x="61097" y="46581"/>
                    </a:lnTo>
                    <a:lnTo>
                      <a:pt x="61118" y="46411"/>
                    </a:lnTo>
                    <a:lnTo>
                      <a:pt x="61139" y="46252"/>
                    </a:lnTo>
                    <a:lnTo>
                      <a:pt x="61181" y="46093"/>
                    </a:lnTo>
                    <a:lnTo>
                      <a:pt x="61224" y="45934"/>
                    </a:lnTo>
                    <a:lnTo>
                      <a:pt x="61287" y="45775"/>
                    </a:lnTo>
                    <a:lnTo>
                      <a:pt x="61351" y="45626"/>
                    </a:lnTo>
                    <a:lnTo>
                      <a:pt x="61425" y="45467"/>
                    </a:lnTo>
                    <a:lnTo>
                      <a:pt x="61510" y="45308"/>
                    </a:lnTo>
                    <a:lnTo>
                      <a:pt x="61606" y="45160"/>
                    </a:lnTo>
                    <a:lnTo>
                      <a:pt x="61712" y="45011"/>
                    </a:lnTo>
                    <a:lnTo>
                      <a:pt x="61828" y="44863"/>
                    </a:lnTo>
                    <a:lnTo>
                      <a:pt x="61955" y="44714"/>
                    </a:lnTo>
                    <a:lnTo>
                      <a:pt x="62093" y="44566"/>
                    </a:lnTo>
                    <a:lnTo>
                      <a:pt x="62242" y="44418"/>
                    </a:lnTo>
                    <a:lnTo>
                      <a:pt x="62411" y="44269"/>
                    </a:lnTo>
                    <a:lnTo>
                      <a:pt x="62592" y="44131"/>
                    </a:lnTo>
                    <a:lnTo>
                      <a:pt x="62793" y="43983"/>
                    </a:lnTo>
                    <a:lnTo>
                      <a:pt x="63016" y="43845"/>
                    </a:lnTo>
                    <a:lnTo>
                      <a:pt x="63249" y="43707"/>
                    </a:lnTo>
                    <a:lnTo>
                      <a:pt x="63504" y="43569"/>
                    </a:lnTo>
                    <a:lnTo>
                      <a:pt x="63769" y="43431"/>
                    </a:lnTo>
                    <a:lnTo>
                      <a:pt x="64055" y="43294"/>
                    </a:lnTo>
                    <a:lnTo>
                      <a:pt x="64352" y="43156"/>
                    </a:lnTo>
                    <a:lnTo>
                      <a:pt x="64670" y="43018"/>
                    </a:lnTo>
                    <a:lnTo>
                      <a:pt x="65338" y="42753"/>
                    </a:lnTo>
                    <a:lnTo>
                      <a:pt x="66070" y="42488"/>
                    </a:lnTo>
                    <a:lnTo>
                      <a:pt x="66844" y="42223"/>
                    </a:lnTo>
                    <a:lnTo>
                      <a:pt x="67681" y="41958"/>
                    </a:lnTo>
                    <a:lnTo>
                      <a:pt x="68561" y="41703"/>
                    </a:lnTo>
                    <a:lnTo>
                      <a:pt x="69484" y="41449"/>
                    </a:lnTo>
                    <a:lnTo>
                      <a:pt x="70438" y="41194"/>
                    </a:lnTo>
                    <a:lnTo>
                      <a:pt x="71445" y="40940"/>
                    </a:lnTo>
                    <a:lnTo>
                      <a:pt x="72474" y="40685"/>
                    </a:lnTo>
                    <a:lnTo>
                      <a:pt x="73534" y="40431"/>
                    </a:lnTo>
                    <a:lnTo>
                      <a:pt x="74626" y="40187"/>
                    </a:lnTo>
                    <a:lnTo>
                      <a:pt x="76885" y="39678"/>
                    </a:lnTo>
                    <a:lnTo>
                      <a:pt x="79218" y="39180"/>
                    </a:lnTo>
                    <a:lnTo>
                      <a:pt x="84000" y="38151"/>
                    </a:lnTo>
                    <a:lnTo>
                      <a:pt x="86407" y="37631"/>
                    </a:lnTo>
                    <a:lnTo>
                      <a:pt x="88793" y="37091"/>
                    </a:lnTo>
                    <a:lnTo>
                      <a:pt x="89959" y="36826"/>
                    </a:lnTo>
                    <a:lnTo>
                      <a:pt x="91125" y="36550"/>
                    </a:lnTo>
                    <a:lnTo>
                      <a:pt x="92260" y="36264"/>
                    </a:lnTo>
                    <a:lnTo>
                      <a:pt x="93384" y="35977"/>
                    </a:lnTo>
                    <a:lnTo>
                      <a:pt x="94476" y="35691"/>
                    </a:lnTo>
                    <a:lnTo>
                      <a:pt x="95536" y="35405"/>
                    </a:lnTo>
                    <a:lnTo>
                      <a:pt x="96575" y="35108"/>
                    </a:lnTo>
                    <a:lnTo>
                      <a:pt x="97572" y="34800"/>
                    </a:lnTo>
                    <a:lnTo>
                      <a:pt x="98537" y="34493"/>
                    </a:lnTo>
                    <a:lnTo>
                      <a:pt x="99460" y="34175"/>
                    </a:lnTo>
                    <a:lnTo>
                      <a:pt x="100340" y="33857"/>
                    </a:lnTo>
                    <a:lnTo>
                      <a:pt x="101177" y="33528"/>
                    </a:lnTo>
                    <a:lnTo>
                      <a:pt x="101570" y="33358"/>
                    </a:lnTo>
                    <a:lnTo>
                      <a:pt x="101962" y="33189"/>
                    </a:lnTo>
                    <a:lnTo>
                      <a:pt x="102333" y="33019"/>
                    </a:lnTo>
                    <a:lnTo>
                      <a:pt x="102694" y="32849"/>
                    </a:lnTo>
                    <a:lnTo>
                      <a:pt x="103033" y="32680"/>
                    </a:lnTo>
                    <a:lnTo>
                      <a:pt x="103362" y="32499"/>
                    </a:lnTo>
                    <a:lnTo>
                      <a:pt x="103680" y="32330"/>
                    </a:lnTo>
                    <a:lnTo>
                      <a:pt x="103977" y="32149"/>
                    </a:lnTo>
                    <a:lnTo>
                      <a:pt x="104263" y="31969"/>
                    </a:lnTo>
                    <a:lnTo>
                      <a:pt x="104539" y="31778"/>
                    </a:lnTo>
                    <a:lnTo>
                      <a:pt x="104793" y="31598"/>
                    </a:lnTo>
                    <a:lnTo>
                      <a:pt x="105026" y="31407"/>
                    </a:lnTo>
                    <a:lnTo>
                      <a:pt x="105249" y="31216"/>
                    </a:lnTo>
                    <a:lnTo>
                      <a:pt x="105450" y="31026"/>
                    </a:lnTo>
                    <a:lnTo>
                      <a:pt x="105631" y="30835"/>
                    </a:lnTo>
                    <a:lnTo>
                      <a:pt x="105800" y="30633"/>
                    </a:lnTo>
                    <a:lnTo>
                      <a:pt x="105949" y="30442"/>
                    </a:lnTo>
                    <a:lnTo>
                      <a:pt x="106076" y="30241"/>
                    </a:lnTo>
                    <a:lnTo>
                      <a:pt x="106182" y="30039"/>
                    </a:lnTo>
                    <a:lnTo>
                      <a:pt x="106267" y="29827"/>
                    </a:lnTo>
                    <a:lnTo>
                      <a:pt x="106341" y="29626"/>
                    </a:lnTo>
                    <a:lnTo>
                      <a:pt x="106384" y="29414"/>
                    </a:lnTo>
                    <a:lnTo>
                      <a:pt x="106415" y="29202"/>
                    </a:lnTo>
                    <a:lnTo>
                      <a:pt x="106426" y="28990"/>
                    </a:lnTo>
                    <a:lnTo>
                      <a:pt x="106405" y="28767"/>
                    </a:lnTo>
                    <a:lnTo>
                      <a:pt x="106373" y="28544"/>
                    </a:lnTo>
                    <a:lnTo>
                      <a:pt x="106309" y="28322"/>
                    </a:lnTo>
                    <a:lnTo>
                      <a:pt x="106224" y="28099"/>
                    </a:lnTo>
                    <a:lnTo>
                      <a:pt x="106118" y="27866"/>
                    </a:lnTo>
                    <a:lnTo>
                      <a:pt x="105991" y="27643"/>
                    </a:lnTo>
                    <a:lnTo>
                      <a:pt x="105843" y="27410"/>
                    </a:lnTo>
                    <a:lnTo>
                      <a:pt x="105663" y="27166"/>
                    </a:lnTo>
                    <a:lnTo>
                      <a:pt x="105461" y="26933"/>
                    </a:lnTo>
                    <a:lnTo>
                      <a:pt x="105228" y="26689"/>
                    </a:lnTo>
                    <a:lnTo>
                      <a:pt x="104973" y="26445"/>
                    </a:lnTo>
                    <a:lnTo>
                      <a:pt x="104698" y="26190"/>
                    </a:lnTo>
                    <a:lnTo>
                      <a:pt x="104390" y="25947"/>
                    </a:lnTo>
                    <a:lnTo>
                      <a:pt x="104061" y="25692"/>
                    </a:lnTo>
                    <a:lnTo>
                      <a:pt x="103701" y="25427"/>
                    </a:lnTo>
                    <a:lnTo>
                      <a:pt x="103309" y="25172"/>
                    </a:lnTo>
                    <a:lnTo>
                      <a:pt x="102895" y="24907"/>
                    </a:lnTo>
                    <a:lnTo>
                      <a:pt x="102460" y="24642"/>
                    </a:lnTo>
                    <a:lnTo>
                      <a:pt x="101983" y="24377"/>
                    </a:lnTo>
                    <a:lnTo>
                      <a:pt x="101485" y="24102"/>
                    </a:lnTo>
                    <a:lnTo>
                      <a:pt x="100955" y="23826"/>
                    </a:lnTo>
                    <a:lnTo>
                      <a:pt x="100393" y="23540"/>
                    </a:lnTo>
                    <a:lnTo>
                      <a:pt x="99799" y="23264"/>
                    </a:lnTo>
                    <a:lnTo>
                      <a:pt x="99184" y="22978"/>
                    </a:lnTo>
                    <a:lnTo>
                      <a:pt x="98537" y="22691"/>
                    </a:lnTo>
                    <a:lnTo>
                      <a:pt x="97880" y="22394"/>
                    </a:lnTo>
                    <a:lnTo>
                      <a:pt x="97201" y="22108"/>
                    </a:lnTo>
                    <a:lnTo>
                      <a:pt x="96512" y="21832"/>
                    </a:lnTo>
                    <a:lnTo>
                      <a:pt x="95080" y="21260"/>
                    </a:lnTo>
                    <a:lnTo>
                      <a:pt x="93596" y="20687"/>
                    </a:lnTo>
                    <a:lnTo>
                      <a:pt x="92048" y="20125"/>
                    </a:lnTo>
                    <a:lnTo>
                      <a:pt x="90457" y="19563"/>
                    </a:lnTo>
                    <a:lnTo>
                      <a:pt x="88814" y="19012"/>
                    </a:lnTo>
                    <a:lnTo>
                      <a:pt x="87128" y="18461"/>
                    </a:lnTo>
                    <a:lnTo>
                      <a:pt x="85389" y="17909"/>
                    </a:lnTo>
                    <a:lnTo>
                      <a:pt x="83608" y="17368"/>
                    </a:lnTo>
                    <a:lnTo>
                      <a:pt x="81794" y="16828"/>
                    </a:lnTo>
                    <a:lnTo>
                      <a:pt x="79949" y="16287"/>
                    </a:lnTo>
                    <a:lnTo>
                      <a:pt x="78062" y="15757"/>
                    </a:lnTo>
                    <a:lnTo>
                      <a:pt x="76143" y="15237"/>
                    </a:lnTo>
                    <a:lnTo>
                      <a:pt x="74202" y="14718"/>
                    </a:lnTo>
                    <a:lnTo>
                      <a:pt x="72230" y="14198"/>
                    </a:lnTo>
                    <a:lnTo>
                      <a:pt x="70237" y="13689"/>
                    </a:lnTo>
                    <a:lnTo>
                      <a:pt x="68222" y="13191"/>
                    </a:lnTo>
                    <a:lnTo>
                      <a:pt x="66197" y="12692"/>
                    </a:lnTo>
                    <a:lnTo>
                      <a:pt x="64150" y="12205"/>
                    </a:lnTo>
                    <a:lnTo>
                      <a:pt x="62093" y="11717"/>
                    </a:lnTo>
                    <a:lnTo>
                      <a:pt x="60026" y="11240"/>
                    </a:lnTo>
                    <a:lnTo>
                      <a:pt x="57947" y="10773"/>
                    </a:lnTo>
                    <a:lnTo>
                      <a:pt x="55869" y="10307"/>
                    </a:lnTo>
                    <a:lnTo>
                      <a:pt x="53791" y="9851"/>
                    </a:lnTo>
                    <a:lnTo>
                      <a:pt x="51713" y="9405"/>
                    </a:lnTo>
                    <a:lnTo>
                      <a:pt x="49634" y="8960"/>
                    </a:lnTo>
                    <a:lnTo>
                      <a:pt x="47567" y="8525"/>
                    </a:lnTo>
                    <a:lnTo>
                      <a:pt x="43463" y="7688"/>
                    </a:lnTo>
                    <a:lnTo>
                      <a:pt x="39413" y="6882"/>
                    </a:lnTo>
                    <a:lnTo>
                      <a:pt x="35436" y="6108"/>
                    </a:lnTo>
                    <a:lnTo>
                      <a:pt x="31577" y="5376"/>
                    </a:lnTo>
                    <a:lnTo>
                      <a:pt x="27823" y="4687"/>
                    </a:lnTo>
                    <a:lnTo>
                      <a:pt x="24229" y="4029"/>
                    </a:lnTo>
                    <a:lnTo>
                      <a:pt x="20783" y="3425"/>
                    </a:lnTo>
                    <a:lnTo>
                      <a:pt x="17538" y="2852"/>
                    </a:lnTo>
                    <a:lnTo>
                      <a:pt x="14495" y="2333"/>
                    </a:lnTo>
                    <a:lnTo>
                      <a:pt x="11685" y="1866"/>
                    </a:lnTo>
                    <a:lnTo>
                      <a:pt x="9119" y="1442"/>
                    </a:lnTo>
                    <a:lnTo>
                      <a:pt x="6829" y="1071"/>
                    </a:lnTo>
                    <a:lnTo>
                      <a:pt x="3149" y="488"/>
                    </a:lnTo>
                    <a:lnTo>
                      <a:pt x="816" y="12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19"/>
              <p:cNvSpPr/>
              <p:nvPr/>
            </p:nvSpPr>
            <p:spPr>
              <a:xfrm>
                <a:off x="6144975" y="3716875"/>
                <a:ext cx="33175" cy="44165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7666" extrusionOk="0">
                    <a:moveTo>
                      <a:pt x="563" y="1"/>
                    </a:moveTo>
                    <a:lnTo>
                      <a:pt x="499" y="11"/>
                    </a:lnTo>
                    <a:lnTo>
                      <a:pt x="382" y="43"/>
                    </a:lnTo>
                    <a:lnTo>
                      <a:pt x="276" y="107"/>
                    </a:lnTo>
                    <a:lnTo>
                      <a:pt x="192" y="181"/>
                    </a:lnTo>
                    <a:lnTo>
                      <a:pt x="107" y="276"/>
                    </a:lnTo>
                    <a:lnTo>
                      <a:pt x="54" y="382"/>
                    </a:lnTo>
                    <a:lnTo>
                      <a:pt x="22" y="499"/>
                    </a:lnTo>
                    <a:lnTo>
                      <a:pt x="11" y="563"/>
                    </a:lnTo>
                    <a:lnTo>
                      <a:pt x="1" y="626"/>
                    </a:lnTo>
                    <a:lnTo>
                      <a:pt x="1" y="17040"/>
                    </a:lnTo>
                    <a:lnTo>
                      <a:pt x="11" y="17104"/>
                    </a:lnTo>
                    <a:lnTo>
                      <a:pt x="22" y="17167"/>
                    </a:lnTo>
                    <a:lnTo>
                      <a:pt x="54" y="17284"/>
                    </a:lnTo>
                    <a:lnTo>
                      <a:pt x="107" y="17390"/>
                    </a:lnTo>
                    <a:lnTo>
                      <a:pt x="192" y="17475"/>
                    </a:lnTo>
                    <a:lnTo>
                      <a:pt x="276" y="17560"/>
                    </a:lnTo>
                    <a:lnTo>
                      <a:pt x="382" y="17613"/>
                    </a:lnTo>
                    <a:lnTo>
                      <a:pt x="499" y="17645"/>
                    </a:lnTo>
                    <a:lnTo>
                      <a:pt x="563" y="17655"/>
                    </a:lnTo>
                    <a:lnTo>
                      <a:pt x="626" y="17666"/>
                    </a:lnTo>
                    <a:lnTo>
                      <a:pt x="701" y="17666"/>
                    </a:lnTo>
                    <a:lnTo>
                      <a:pt x="764" y="17655"/>
                    </a:lnTo>
                    <a:lnTo>
                      <a:pt x="828" y="17645"/>
                    </a:lnTo>
                    <a:lnTo>
                      <a:pt x="944" y="17613"/>
                    </a:lnTo>
                    <a:lnTo>
                      <a:pt x="1050" y="17560"/>
                    </a:lnTo>
                    <a:lnTo>
                      <a:pt x="1146" y="17475"/>
                    </a:lnTo>
                    <a:lnTo>
                      <a:pt x="1220" y="17390"/>
                    </a:lnTo>
                    <a:lnTo>
                      <a:pt x="1284" y="17284"/>
                    </a:lnTo>
                    <a:lnTo>
                      <a:pt x="1316" y="17167"/>
                    </a:lnTo>
                    <a:lnTo>
                      <a:pt x="1326" y="17104"/>
                    </a:lnTo>
                    <a:lnTo>
                      <a:pt x="1326" y="17040"/>
                    </a:lnTo>
                    <a:lnTo>
                      <a:pt x="1326" y="626"/>
                    </a:lnTo>
                    <a:lnTo>
                      <a:pt x="1326" y="563"/>
                    </a:lnTo>
                    <a:lnTo>
                      <a:pt x="1316" y="499"/>
                    </a:lnTo>
                    <a:lnTo>
                      <a:pt x="1284" y="382"/>
                    </a:lnTo>
                    <a:lnTo>
                      <a:pt x="1220" y="276"/>
                    </a:lnTo>
                    <a:lnTo>
                      <a:pt x="1146" y="181"/>
                    </a:lnTo>
                    <a:lnTo>
                      <a:pt x="1050" y="107"/>
                    </a:lnTo>
                    <a:lnTo>
                      <a:pt x="944" y="43"/>
                    </a:lnTo>
                    <a:lnTo>
                      <a:pt x="828" y="11"/>
                    </a:lnTo>
                    <a:lnTo>
                      <a:pt x="764" y="1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19"/>
              <p:cNvSpPr/>
              <p:nvPr/>
            </p:nvSpPr>
            <p:spPr>
              <a:xfrm>
                <a:off x="5960750" y="3731725"/>
                <a:ext cx="204675" cy="218450"/>
              </a:xfrm>
              <a:custGeom>
                <a:avLst/>
                <a:gdLst/>
                <a:ahLst/>
                <a:cxnLst/>
                <a:rect l="l" t="t" r="r" b="b"/>
                <a:pathLst>
                  <a:path w="8187" h="8738" extrusionOk="0">
                    <a:moveTo>
                      <a:pt x="1040" y="0"/>
                    </a:moveTo>
                    <a:lnTo>
                      <a:pt x="1029" y="32"/>
                    </a:lnTo>
                    <a:lnTo>
                      <a:pt x="817" y="371"/>
                    </a:lnTo>
                    <a:lnTo>
                      <a:pt x="721" y="531"/>
                    </a:lnTo>
                    <a:lnTo>
                      <a:pt x="605" y="690"/>
                    </a:lnTo>
                    <a:lnTo>
                      <a:pt x="488" y="838"/>
                    </a:lnTo>
                    <a:lnTo>
                      <a:pt x="361" y="986"/>
                    </a:lnTo>
                    <a:lnTo>
                      <a:pt x="212" y="1114"/>
                    </a:lnTo>
                    <a:lnTo>
                      <a:pt x="128" y="1167"/>
                    </a:lnTo>
                    <a:lnTo>
                      <a:pt x="32" y="1230"/>
                    </a:lnTo>
                    <a:lnTo>
                      <a:pt x="0" y="1252"/>
                    </a:lnTo>
                    <a:lnTo>
                      <a:pt x="7900" y="8685"/>
                    </a:lnTo>
                    <a:lnTo>
                      <a:pt x="7921" y="8706"/>
                    </a:lnTo>
                    <a:lnTo>
                      <a:pt x="7953" y="8716"/>
                    </a:lnTo>
                    <a:lnTo>
                      <a:pt x="8027" y="8738"/>
                    </a:lnTo>
                    <a:lnTo>
                      <a:pt x="8101" y="8727"/>
                    </a:lnTo>
                    <a:lnTo>
                      <a:pt x="8186" y="8706"/>
                    </a:lnTo>
                    <a:lnTo>
                      <a:pt x="8165" y="8451"/>
                    </a:lnTo>
                    <a:lnTo>
                      <a:pt x="8144" y="8207"/>
                    </a:lnTo>
                    <a:lnTo>
                      <a:pt x="8133" y="7953"/>
                    </a:lnTo>
                    <a:lnTo>
                      <a:pt x="8144" y="7709"/>
                    </a:lnTo>
                    <a:lnTo>
                      <a:pt x="8154" y="7211"/>
                    </a:lnTo>
                    <a:lnTo>
                      <a:pt x="8186" y="6712"/>
                    </a:lnTo>
                    <a:lnTo>
                      <a:pt x="1040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19"/>
              <p:cNvSpPr/>
              <p:nvPr/>
            </p:nvSpPr>
            <p:spPr>
              <a:xfrm>
                <a:off x="5937675" y="3369875"/>
                <a:ext cx="436625" cy="436900"/>
              </a:xfrm>
              <a:custGeom>
                <a:avLst/>
                <a:gdLst/>
                <a:ahLst/>
                <a:cxnLst/>
                <a:rect l="l" t="t" r="r" b="b"/>
                <a:pathLst>
                  <a:path w="17465" h="17476" extrusionOk="0">
                    <a:moveTo>
                      <a:pt x="8727" y="1"/>
                    </a:moveTo>
                    <a:lnTo>
                      <a:pt x="8282" y="22"/>
                    </a:lnTo>
                    <a:lnTo>
                      <a:pt x="7837" y="54"/>
                    </a:lnTo>
                    <a:lnTo>
                      <a:pt x="7402" y="107"/>
                    </a:lnTo>
                    <a:lnTo>
                      <a:pt x="6967" y="181"/>
                    </a:lnTo>
                    <a:lnTo>
                      <a:pt x="6543" y="276"/>
                    </a:lnTo>
                    <a:lnTo>
                      <a:pt x="6130" y="393"/>
                    </a:lnTo>
                    <a:lnTo>
                      <a:pt x="5727" y="531"/>
                    </a:lnTo>
                    <a:lnTo>
                      <a:pt x="5334" y="690"/>
                    </a:lnTo>
                    <a:lnTo>
                      <a:pt x="4942" y="870"/>
                    </a:lnTo>
                    <a:lnTo>
                      <a:pt x="4571" y="1061"/>
                    </a:lnTo>
                    <a:lnTo>
                      <a:pt x="4200" y="1273"/>
                    </a:lnTo>
                    <a:lnTo>
                      <a:pt x="3850" y="1496"/>
                    </a:lnTo>
                    <a:lnTo>
                      <a:pt x="3500" y="1740"/>
                    </a:lnTo>
                    <a:lnTo>
                      <a:pt x="3171" y="2005"/>
                    </a:lnTo>
                    <a:lnTo>
                      <a:pt x="2853" y="2270"/>
                    </a:lnTo>
                    <a:lnTo>
                      <a:pt x="2556" y="2567"/>
                    </a:lnTo>
                    <a:lnTo>
                      <a:pt x="2270" y="2864"/>
                    </a:lnTo>
                    <a:lnTo>
                      <a:pt x="1994" y="3182"/>
                    </a:lnTo>
                    <a:lnTo>
                      <a:pt x="1729" y="3511"/>
                    </a:lnTo>
                    <a:lnTo>
                      <a:pt x="1485" y="3860"/>
                    </a:lnTo>
                    <a:lnTo>
                      <a:pt x="1263" y="4210"/>
                    </a:lnTo>
                    <a:lnTo>
                      <a:pt x="1051" y="4581"/>
                    </a:lnTo>
                    <a:lnTo>
                      <a:pt x="860" y="4953"/>
                    </a:lnTo>
                    <a:lnTo>
                      <a:pt x="680" y="5345"/>
                    </a:lnTo>
                    <a:lnTo>
                      <a:pt x="531" y="5737"/>
                    </a:lnTo>
                    <a:lnTo>
                      <a:pt x="393" y="6140"/>
                    </a:lnTo>
                    <a:lnTo>
                      <a:pt x="266" y="6554"/>
                    </a:lnTo>
                    <a:lnTo>
                      <a:pt x="171" y="6978"/>
                    </a:lnTo>
                    <a:lnTo>
                      <a:pt x="96" y="7413"/>
                    </a:lnTo>
                    <a:lnTo>
                      <a:pt x="43" y="7847"/>
                    </a:lnTo>
                    <a:lnTo>
                      <a:pt x="11" y="8293"/>
                    </a:lnTo>
                    <a:lnTo>
                      <a:pt x="1" y="8738"/>
                    </a:lnTo>
                    <a:lnTo>
                      <a:pt x="11" y="9194"/>
                    </a:lnTo>
                    <a:lnTo>
                      <a:pt x="43" y="9629"/>
                    </a:lnTo>
                    <a:lnTo>
                      <a:pt x="96" y="10074"/>
                    </a:lnTo>
                    <a:lnTo>
                      <a:pt x="171" y="10498"/>
                    </a:lnTo>
                    <a:lnTo>
                      <a:pt x="266" y="10922"/>
                    </a:lnTo>
                    <a:lnTo>
                      <a:pt x="393" y="11336"/>
                    </a:lnTo>
                    <a:lnTo>
                      <a:pt x="531" y="11739"/>
                    </a:lnTo>
                    <a:lnTo>
                      <a:pt x="680" y="12142"/>
                    </a:lnTo>
                    <a:lnTo>
                      <a:pt x="860" y="12523"/>
                    </a:lnTo>
                    <a:lnTo>
                      <a:pt x="1051" y="12905"/>
                    </a:lnTo>
                    <a:lnTo>
                      <a:pt x="1263" y="13266"/>
                    </a:lnTo>
                    <a:lnTo>
                      <a:pt x="1485" y="13626"/>
                    </a:lnTo>
                    <a:lnTo>
                      <a:pt x="1729" y="13965"/>
                    </a:lnTo>
                    <a:lnTo>
                      <a:pt x="1994" y="14294"/>
                    </a:lnTo>
                    <a:lnTo>
                      <a:pt x="2270" y="14612"/>
                    </a:lnTo>
                    <a:lnTo>
                      <a:pt x="2556" y="14920"/>
                    </a:lnTo>
                    <a:lnTo>
                      <a:pt x="2853" y="15206"/>
                    </a:lnTo>
                    <a:lnTo>
                      <a:pt x="3171" y="15482"/>
                    </a:lnTo>
                    <a:lnTo>
                      <a:pt x="3500" y="15736"/>
                    </a:lnTo>
                    <a:lnTo>
                      <a:pt x="3850" y="15980"/>
                    </a:lnTo>
                    <a:lnTo>
                      <a:pt x="4200" y="16213"/>
                    </a:lnTo>
                    <a:lnTo>
                      <a:pt x="4571" y="16415"/>
                    </a:lnTo>
                    <a:lnTo>
                      <a:pt x="4942" y="16616"/>
                    </a:lnTo>
                    <a:lnTo>
                      <a:pt x="5334" y="16786"/>
                    </a:lnTo>
                    <a:lnTo>
                      <a:pt x="5727" y="16945"/>
                    </a:lnTo>
                    <a:lnTo>
                      <a:pt x="6130" y="17083"/>
                    </a:lnTo>
                    <a:lnTo>
                      <a:pt x="6543" y="17199"/>
                    </a:lnTo>
                    <a:lnTo>
                      <a:pt x="6967" y="17295"/>
                    </a:lnTo>
                    <a:lnTo>
                      <a:pt x="7402" y="17369"/>
                    </a:lnTo>
                    <a:lnTo>
                      <a:pt x="7837" y="17433"/>
                    </a:lnTo>
                    <a:lnTo>
                      <a:pt x="8282" y="17465"/>
                    </a:lnTo>
                    <a:lnTo>
                      <a:pt x="8727" y="17475"/>
                    </a:lnTo>
                    <a:lnTo>
                      <a:pt x="9183" y="17465"/>
                    </a:lnTo>
                    <a:lnTo>
                      <a:pt x="9618" y="17433"/>
                    </a:lnTo>
                    <a:lnTo>
                      <a:pt x="10063" y="17369"/>
                    </a:lnTo>
                    <a:lnTo>
                      <a:pt x="10488" y="17295"/>
                    </a:lnTo>
                    <a:lnTo>
                      <a:pt x="10912" y="17199"/>
                    </a:lnTo>
                    <a:lnTo>
                      <a:pt x="11325" y="17083"/>
                    </a:lnTo>
                    <a:lnTo>
                      <a:pt x="11728" y="16945"/>
                    </a:lnTo>
                    <a:lnTo>
                      <a:pt x="12131" y="16786"/>
                    </a:lnTo>
                    <a:lnTo>
                      <a:pt x="12513" y="16616"/>
                    </a:lnTo>
                    <a:lnTo>
                      <a:pt x="12895" y="16415"/>
                    </a:lnTo>
                    <a:lnTo>
                      <a:pt x="13255" y="16213"/>
                    </a:lnTo>
                    <a:lnTo>
                      <a:pt x="13616" y="15980"/>
                    </a:lnTo>
                    <a:lnTo>
                      <a:pt x="13955" y="15736"/>
                    </a:lnTo>
                    <a:lnTo>
                      <a:pt x="14284" y="15482"/>
                    </a:lnTo>
                    <a:lnTo>
                      <a:pt x="14602" y="15206"/>
                    </a:lnTo>
                    <a:lnTo>
                      <a:pt x="14909" y="14920"/>
                    </a:lnTo>
                    <a:lnTo>
                      <a:pt x="15196" y="14612"/>
                    </a:lnTo>
                    <a:lnTo>
                      <a:pt x="15471" y="14294"/>
                    </a:lnTo>
                    <a:lnTo>
                      <a:pt x="15726" y="13965"/>
                    </a:lnTo>
                    <a:lnTo>
                      <a:pt x="15970" y="13626"/>
                    </a:lnTo>
                    <a:lnTo>
                      <a:pt x="16203" y="13266"/>
                    </a:lnTo>
                    <a:lnTo>
                      <a:pt x="16404" y="12905"/>
                    </a:lnTo>
                    <a:lnTo>
                      <a:pt x="16606" y="12523"/>
                    </a:lnTo>
                    <a:lnTo>
                      <a:pt x="16775" y="12142"/>
                    </a:lnTo>
                    <a:lnTo>
                      <a:pt x="16934" y="11739"/>
                    </a:lnTo>
                    <a:lnTo>
                      <a:pt x="17072" y="11336"/>
                    </a:lnTo>
                    <a:lnTo>
                      <a:pt x="17189" y="10922"/>
                    </a:lnTo>
                    <a:lnTo>
                      <a:pt x="17284" y="10498"/>
                    </a:lnTo>
                    <a:lnTo>
                      <a:pt x="17359" y="10074"/>
                    </a:lnTo>
                    <a:lnTo>
                      <a:pt x="17422" y="9629"/>
                    </a:lnTo>
                    <a:lnTo>
                      <a:pt x="17454" y="9194"/>
                    </a:lnTo>
                    <a:lnTo>
                      <a:pt x="17465" y="8738"/>
                    </a:lnTo>
                    <a:lnTo>
                      <a:pt x="17454" y="8293"/>
                    </a:lnTo>
                    <a:lnTo>
                      <a:pt x="17422" y="7847"/>
                    </a:lnTo>
                    <a:lnTo>
                      <a:pt x="17359" y="7413"/>
                    </a:lnTo>
                    <a:lnTo>
                      <a:pt x="17284" y="6978"/>
                    </a:lnTo>
                    <a:lnTo>
                      <a:pt x="17189" y="6554"/>
                    </a:lnTo>
                    <a:lnTo>
                      <a:pt x="17072" y="6140"/>
                    </a:lnTo>
                    <a:lnTo>
                      <a:pt x="16934" y="5737"/>
                    </a:lnTo>
                    <a:lnTo>
                      <a:pt x="16775" y="5345"/>
                    </a:lnTo>
                    <a:lnTo>
                      <a:pt x="16606" y="4953"/>
                    </a:lnTo>
                    <a:lnTo>
                      <a:pt x="16404" y="4581"/>
                    </a:lnTo>
                    <a:lnTo>
                      <a:pt x="16203" y="4210"/>
                    </a:lnTo>
                    <a:lnTo>
                      <a:pt x="15970" y="3860"/>
                    </a:lnTo>
                    <a:lnTo>
                      <a:pt x="15726" y="3511"/>
                    </a:lnTo>
                    <a:lnTo>
                      <a:pt x="15471" y="3182"/>
                    </a:lnTo>
                    <a:lnTo>
                      <a:pt x="15196" y="2864"/>
                    </a:lnTo>
                    <a:lnTo>
                      <a:pt x="14909" y="2567"/>
                    </a:lnTo>
                    <a:lnTo>
                      <a:pt x="14602" y="2270"/>
                    </a:lnTo>
                    <a:lnTo>
                      <a:pt x="14284" y="2005"/>
                    </a:lnTo>
                    <a:lnTo>
                      <a:pt x="13955" y="1740"/>
                    </a:lnTo>
                    <a:lnTo>
                      <a:pt x="13616" y="1496"/>
                    </a:lnTo>
                    <a:lnTo>
                      <a:pt x="13255" y="1273"/>
                    </a:lnTo>
                    <a:lnTo>
                      <a:pt x="12895" y="1061"/>
                    </a:lnTo>
                    <a:lnTo>
                      <a:pt x="12513" y="870"/>
                    </a:lnTo>
                    <a:lnTo>
                      <a:pt x="12131" y="690"/>
                    </a:lnTo>
                    <a:lnTo>
                      <a:pt x="11728" y="531"/>
                    </a:lnTo>
                    <a:lnTo>
                      <a:pt x="11325" y="393"/>
                    </a:lnTo>
                    <a:lnTo>
                      <a:pt x="10912" y="276"/>
                    </a:lnTo>
                    <a:lnTo>
                      <a:pt x="10488" y="181"/>
                    </a:lnTo>
                    <a:lnTo>
                      <a:pt x="10063" y="107"/>
                    </a:lnTo>
                    <a:lnTo>
                      <a:pt x="9618" y="54"/>
                    </a:lnTo>
                    <a:lnTo>
                      <a:pt x="9183" y="22"/>
                    </a:lnTo>
                    <a:lnTo>
                      <a:pt x="87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19"/>
              <p:cNvSpPr/>
              <p:nvPr/>
            </p:nvSpPr>
            <p:spPr>
              <a:xfrm>
                <a:off x="5937675" y="3369875"/>
                <a:ext cx="436625" cy="436900"/>
              </a:xfrm>
              <a:custGeom>
                <a:avLst/>
                <a:gdLst/>
                <a:ahLst/>
                <a:cxnLst/>
                <a:rect l="l" t="t" r="r" b="b"/>
                <a:pathLst>
                  <a:path w="17465" h="17476" fill="none" extrusionOk="0">
                    <a:moveTo>
                      <a:pt x="17465" y="8738"/>
                    </a:moveTo>
                    <a:lnTo>
                      <a:pt x="17465" y="8738"/>
                    </a:lnTo>
                    <a:lnTo>
                      <a:pt x="17454" y="9194"/>
                    </a:lnTo>
                    <a:lnTo>
                      <a:pt x="17422" y="9629"/>
                    </a:lnTo>
                    <a:lnTo>
                      <a:pt x="17359" y="10074"/>
                    </a:lnTo>
                    <a:lnTo>
                      <a:pt x="17284" y="10498"/>
                    </a:lnTo>
                    <a:lnTo>
                      <a:pt x="17189" y="10922"/>
                    </a:lnTo>
                    <a:lnTo>
                      <a:pt x="17072" y="11336"/>
                    </a:lnTo>
                    <a:lnTo>
                      <a:pt x="16934" y="11739"/>
                    </a:lnTo>
                    <a:lnTo>
                      <a:pt x="16775" y="12142"/>
                    </a:lnTo>
                    <a:lnTo>
                      <a:pt x="16606" y="12523"/>
                    </a:lnTo>
                    <a:lnTo>
                      <a:pt x="16404" y="12905"/>
                    </a:lnTo>
                    <a:lnTo>
                      <a:pt x="16203" y="13266"/>
                    </a:lnTo>
                    <a:lnTo>
                      <a:pt x="15970" y="13626"/>
                    </a:lnTo>
                    <a:lnTo>
                      <a:pt x="15726" y="13965"/>
                    </a:lnTo>
                    <a:lnTo>
                      <a:pt x="15471" y="14294"/>
                    </a:lnTo>
                    <a:lnTo>
                      <a:pt x="15196" y="14612"/>
                    </a:lnTo>
                    <a:lnTo>
                      <a:pt x="14909" y="14920"/>
                    </a:lnTo>
                    <a:lnTo>
                      <a:pt x="14602" y="15206"/>
                    </a:lnTo>
                    <a:lnTo>
                      <a:pt x="14284" y="15482"/>
                    </a:lnTo>
                    <a:lnTo>
                      <a:pt x="13955" y="15736"/>
                    </a:lnTo>
                    <a:lnTo>
                      <a:pt x="13616" y="15980"/>
                    </a:lnTo>
                    <a:lnTo>
                      <a:pt x="13255" y="16213"/>
                    </a:lnTo>
                    <a:lnTo>
                      <a:pt x="12895" y="16415"/>
                    </a:lnTo>
                    <a:lnTo>
                      <a:pt x="12513" y="16616"/>
                    </a:lnTo>
                    <a:lnTo>
                      <a:pt x="12131" y="16786"/>
                    </a:lnTo>
                    <a:lnTo>
                      <a:pt x="11728" y="16945"/>
                    </a:lnTo>
                    <a:lnTo>
                      <a:pt x="11325" y="17083"/>
                    </a:lnTo>
                    <a:lnTo>
                      <a:pt x="10912" y="17199"/>
                    </a:lnTo>
                    <a:lnTo>
                      <a:pt x="10488" y="17295"/>
                    </a:lnTo>
                    <a:lnTo>
                      <a:pt x="10063" y="17369"/>
                    </a:lnTo>
                    <a:lnTo>
                      <a:pt x="9618" y="17433"/>
                    </a:lnTo>
                    <a:lnTo>
                      <a:pt x="9183" y="17465"/>
                    </a:lnTo>
                    <a:lnTo>
                      <a:pt x="8727" y="17475"/>
                    </a:lnTo>
                    <a:lnTo>
                      <a:pt x="8727" y="17475"/>
                    </a:lnTo>
                    <a:lnTo>
                      <a:pt x="8282" y="17465"/>
                    </a:lnTo>
                    <a:lnTo>
                      <a:pt x="7837" y="17433"/>
                    </a:lnTo>
                    <a:lnTo>
                      <a:pt x="7402" y="17369"/>
                    </a:lnTo>
                    <a:lnTo>
                      <a:pt x="6967" y="17295"/>
                    </a:lnTo>
                    <a:lnTo>
                      <a:pt x="6543" y="17199"/>
                    </a:lnTo>
                    <a:lnTo>
                      <a:pt x="6130" y="17083"/>
                    </a:lnTo>
                    <a:lnTo>
                      <a:pt x="5727" y="16945"/>
                    </a:lnTo>
                    <a:lnTo>
                      <a:pt x="5334" y="16786"/>
                    </a:lnTo>
                    <a:lnTo>
                      <a:pt x="4942" y="16616"/>
                    </a:lnTo>
                    <a:lnTo>
                      <a:pt x="4571" y="16415"/>
                    </a:lnTo>
                    <a:lnTo>
                      <a:pt x="4200" y="16213"/>
                    </a:lnTo>
                    <a:lnTo>
                      <a:pt x="3850" y="15980"/>
                    </a:lnTo>
                    <a:lnTo>
                      <a:pt x="3500" y="15736"/>
                    </a:lnTo>
                    <a:lnTo>
                      <a:pt x="3171" y="15482"/>
                    </a:lnTo>
                    <a:lnTo>
                      <a:pt x="2853" y="15206"/>
                    </a:lnTo>
                    <a:lnTo>
                      <a:pt x="2556" y="14920"/>
                    </a:lnTo>
                    <a:lnTo>
                      <a:pt x="2270" y="14612"/>
                    </a:lnTo>
                    <a:lnTo>
                      <a:pt x="1994" y="14294"/>
                    </a:lnTo>
                    <a:lnTo>
                      <a:pt x="1729" y="13965"/>
                    </a:lnTo>
                    <a:lnTo>
                      <a:pt x="1485" y="13626"/>
                    </a:lnTo>
                    <a:lnTo>
                      <a:pt x="1263" y="13266"/>
                    </a:lnTo>
                    <a:lnTo>
                      <a:pt x="1051" y="12905"/>
                    </a:lnTo>
                    <a:lnTo>
                      <a:pt x="860" y="12523"/>
                    </a:lnTo>
                    <a:lnTo>
                      <a:pt x="680" y="12142"/>
                    </a:lnTo>
                    <a:lnTo>
                      <a:pt x="531" y="11739"/>
                    </a:lnTo>
                    <a:lnTo>
                      <a:pt x="393" y="11336"/>
                    </a:lnTo>
                    <a:lnTo>
                      <a:pt x="266" y="10922"/>
                    </a:lnTo>
                    <a:lnTo>
                      <a:pt x="171" y="10498"/>
                    </a:lnTo>
                    <a:lnTo>
                      <a:pt x="96" y="10074"/>
                    </a:lnTo>
                    <a:lnTo>
                      <a:pt x="43" y="9629"/>
                    </a:lnTo>
                    <a:lnTo>
                      <a:pt x="11" y="9194"/>
                    </a:lnTo>
                    <a:lnTo>
                      <a:pt x="1" y="8738"/>
                    </a:lnTo>
                    <a:lnTo>
                      <a:pt x="1" y="8738"/>
                    </a:lnTo>
                    <a:lnTo>
                      <a:pt x="11" y="8293"/>
                    </a:lnTo>
                    <a:lnTo>
                      <a:pt x="43" y="7847"/>
                    </a:lnTo>
                    <a:lnTo>
                      <a:pt x="96" y="7413"/>
                    </a:lnTo>
                    <a:lnTo>
                      <a:pt x="171" y="6978"/>
                    </a:lnTo>
                    <a:lnTo>
                      <a:pt x="266" y="6554"/>
                    </a:lnTo>
                    <a:lnTo>
                      <a:pt x="393" y="6140"/>
                    </a:lnTo>
                    <a:lnTo>
                      <a:pt x="531" y="5737"/>
                    </a:lnTo>
                    <a:lnTo>
                      <a:pt x="680" y="5345"/>
                    </a:lnTo>
                    <a:lnTo>
                      <a:pt x="860" y="4953"/>
                    </a:lnTo>
                    <a:lnTo>
                      <a:pt x="1051" y="4581"/>
                    </a:lnTo>
                    <a:lnTo>
                      <a:pt x="1263" y="4210"/>
                    </a:lnTo>
                    <a:lnTo>
                      <a:pt x="1485" y="3860"/>
                    </a:lnTo>
                    <a:lnTo>
                      <a:pt x="1729" y="3511"/>
                    </a:lnTo>
                    <a:lnTo>
                      <a:pt x="1994" y="3182"/>
                    </a:lnTo>
                    <a:lnTo>
                      <a:pt x="2270" y="2864"/>
                    </a:lnTo>
                    <a:lnTo>
                      <a:pt x="2556" y="2567"/>
                    </a:lnTo>
                    <a:lnTo>
                      <a:pt x="2853" y="2270"/>
                    </a:lnTo>
                    <a:lnTo>
                      <a:pt x="3171" y="2005"/>
                    </a:lnTo>
                    <a:lnTo>
                      <a:pt x="3500" y="1740"/>
                    </a:lnTo>
                    <a:lnTo>
                      <a:pt x="3850" y="1496"/>
                    </a:lnTo>
                    <a:lnTo>
                      <a:pt x="4200" y="1273"/>
                    </a:lnTo>
                    <a:lnTo>
                      <a:pt x="4571" y="1061"/>
                    </a:lnTo>
                    <a:lnTo>
                      <a:pt x="4942" y="870"/>
                    </a:lnTo>
                    <a:lnTo>
                      <a:pt x="5334" y="690"/>
                    </a:lnTo>
                    <a:lnTo>
                      <a:pt x="5727" y="531"/>
                    </a:lnTo>
                    <a:lnTo>
                      <a:pt x="6130" y="393"/>
                    </a:lnTo>
                    <a:lnTo>
                      <a:pt x="6543" y="276"/>
                    </a:lnTo>
                    <a:lnTo>
                      <a:pt x="6967" y="181"/>
                    </a:lnTo>
                    <a:lnTo>
                      <a:pt x="7402" y="107"/>
                    </a:lnTo>
                    <a:lnTo>
                      <a:pt x="7837" y="54"/>
                    </a:lnTo>
                    <a:lnTo>
                      <a:pt x="8282" y="22"/>
                    </a:lnTo>
                    <a:lnTo>
                      <a:pt x="8727" y="1"/>
                    </a:lnTo>
                    <a:lnTo>
                      <a:pt x="8727" y="1"/>
                    </a:lnTo>
                    <a:lnTo>
                      <a:pt x="9183" y="22"/>
                    </a:lnTo>
                    <a:lnTo>
                      <a:pt x="9618" y="54"/>
                    </a:lnTo>
                    <a:lnTo>
                      <a:pt x="10063" y="107"/>
                    </a:lnTo>
                    <a:lnTo>
                      <a:pt x="10488" y="181"/>
                    </a:lnTo>
                    <a:lnTo>
                      <a:pt x="10912" y="276"/>
                    </a:lnTo>
                    <a:lnTo>
                      <a:pt x="11325" y="393"/>
                    </a:lnTo>
                    <a:lnTo>
                      <a:pt x="11728" y="531"/>
                    </a:lnTo>
                    <a:lnTo>
                      <a:pt x="12131" y="690"/>
                    </a:lnTo>
                    <a:lnTo>
                      <a:pt x="12513" y="870"/>
                    </a:lnTo>
                    <a:lnTo>
                      <a:pt x="12895" y="1061"/>
                    </a:lnTo>
                    <a:lnTo>
                      <a:pt x="13255" y="1273"/>
                    </a:lnTo>
                    <a:lnTo>
                      <a:pt x="13616" y="1496"/>
                    </a:lnTo>
                    <a:lnTo>
                      <a:pt x="13955" y="1740"/>
                    </a:lnTo>
                    <a:lnTo>
                      <a:pt x="14284" y="2005"/>
                    </a:lnTo>
                    <a:lnTo>
                      <a:pt x="14602" y="2270"/>
                    </a:lnTo>
                    <a:lnTo>
                      <a:pt x="14909" y="2567"/>
                    </a:lnTo>
                    <a:lnTo>
                      <a:pt x="15196" y="2864"/>
                    </a:lnTo>
                    <a:lnTo>
                      <a:pt x="15471" y="3182"/>
                    </a:lnTo>
                    <a:lnTo>
                      <a:pt x="15726" y="3511"/>
                    </a:lnTo>
                    <a:lnTo>
                      <a:pt x="15970" y="3860"/>
                    </a:lnTo>
                    <a:lnTo>
                      <a:pt x="16203" y="4210"/>
                    </a:lnTo>
                    <a:lnTo>
                      <a:pt x="16404" y="4581"/>
                    </a:lnTo>
                    <a:lnTo>
                      <a:pt x="16606" y="4953"/>
                    </a:lnTo>
                    <a:lnTo>
                      <a:pt x="16775" y="5345"/>
                    </a:lnTo>
                    <a:lnTo>
                      <a:pt x="16934" y="5737"/>
                    </a:lnTo>
                    <a:lnTo>
                      <a:pt x="17072" y="6140"/>
                    </a:lnTo>
                    <a:lnTo>
                      <a:pt x="17189" y="6554"/>
                    </a:lnTo>
                    <a:lnTo>
                      <a:pt x="17284" y="6978"/>
                    </a:lnTo>
                    <a:lnTo>
                      <a:pt x="17359" y="7413"/>
                    </a:lnTo>
                    <a:lnTo>
                      <a:pt x="17422" y="7847"/>
                    </a:lnTo>
                    <a:lnTo>
                      <a:pt x="17454" y="8293"/>
                    </a:lnTo>
                    <a:lnTo>
                      <a:pt x="17465" y="87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19"/>
              <p:cNvSpPr/>
              <p:nvPr/>
            </p:nvSpPr>
            <p:spPr>
              <a:xfrm>
                <a:off x="5888375" y="3662000"/>
                <a:ext cx="203875" cy="203875"/>
              </a:xfrm>
              <a:custGeom>
                <a:avLst/>
                <a:gdLst/>
                <a:ahLst/>
                <a:cxnLst/>
                <a:rect l="l" t="t" r="r" b="b"/>
                <a:pathLst>
                  <a:path w="8155" h="8155" extrusionOk="0">
                    <a:moveTo>
                      <a:pt x="3903" y="1"/>
                    </a:moveTo>
                    <a:lnTo>
                      <a:pt x="3691" y="11"/>
                    </a:lnTo>
                    <a:lnTo>
                      <a:pt x="3489" y="43"/>
                    </a:lnTo>
                    <a:lnTo>
                      <a:pt x="3288" y="75"/>
                    </a:lnTo>
                    <a:lnTo>
                      <a:pt x="3086" y="117"/>
                    </a:lnTo>
                    <a:lnTo>
                      <a:pt x="2885" y="181"/>
                    </a:lnTo>
                    <a:lnTo>
                      <a:pt x="2683" y="245"/>
                    </a:lnTo>
                    <a:lnTo>
                      <a:pt x="2492" y="319"/>
                    </a:lnTo>
                    <a:lnTo>
                      <a:pt x="2302" y="404"/>
                    </a:lnTo>
                    <a:lnTo>
                      <a:pt x="2121" y="499"/>
                    </a:lnTo>
                    <a:lnTo>
                      <a:pt x="1952" y="594"/>
                    </a:lnTo>
                    <a:lnTo>
                      <a:pt x="1782" y="701"/>
                    </a:lnTo>
                    <a:lnTo>
                      <a:pt x="1623" y="817"/>
                    </a:lnTo>
                    <a:lnTo>
                      <a:pt x="1464" y="944"/>
                    </a:lnTo>
                    <a:lnTo>
                      <a:pt x="1315" y="1072"/>
                    </a:lnTo>
                    <a:lnTo>
                      <a:pt x="1178" y="1209"/>
                    </a:lnTo>
                    <a:lnTo>
                      <a:pt x="1040" y="1347"/>
                    </a:lnTo>
                    <a:lnTo>
                      <a:pt x="913" y="1506"/>
                    </a:lnTo>
                    <a:lnTo>
                      <a:pt x="796" y="1655"/>
                    </a:lnTo>
                    <a:lnTo>
                      <a:pt x="679" y="1814"/>
                    </a:lnTo>
                    <a:lnTo>
                      <a:pt x="584" y="1984"/>
                    </a:lnTo>
                    <a:lnTo>
                      <a:pt x="478" y="2153"/>
                    </a:lnTo>
                    <a:lnTo>
                      <a:pt x="393" y="2323"/>
                    </a:lnTo>
                    <a:lnTo>
                      <a:pt x="319" y="2503"/>
                    </a:lnTo>
                    <a:lnTo>
                      <a:pt x="245" y="2694"/>
                    </a:lnTo>
                    <a:lnTo>
                      <a:pt x="181" y="2874"/>
                    </a:lnTo>
                    <a:lnTo>
                      <a:pt x="128" y="3065"/>
                    </a:lnTo>
                    <a:lnTo>
                      <a:pt x="85" y="3256"/>
                    </a:lnTo>
                    <a:lnTo>
                      <a:pt x="43" y="3457"/>
                    </a:lnTo>
                    <a:lnTo>
                      <a:pt x="22" y="3648"/>
                    </a:lnTo>
                    <a:lnTo>
                      <a:pt x="11" y="3850"/>
                    </a:lnTo>
                    <a:lnTo>
                      <a:pt x="1" y="4051"/>
                    </a:lnTo>
                    <a:lnTo>
                      <a:pt x="1" y="4253"/>
                    </a:lnTo>
                    <a:lnTo>
                      <a:pt x="22" y="4454"/>
                    </a:lnTo>
                    <a:lnTo>
                      <a:pt x="43" y="4656"/>
                    </a:lnTo>
                    <a:lnTo>
                      <a:pt x="75" y="4868"/>
                    </a:lnTo>
                    <a:lnTo>
                      <a:pt x="128" y="5069"/>
                    </a:lnTo>
                    <a:lnTo>
                      <a:pt x="181" y="5271"/>
                    </a:lnTo>
                    <a:lnTo>
                      <a:pt x="245" y="5472"/>
                    </a:lnTo>
                    <a:lnTo>
                      <a:pt x="319" y="5663"/>
                    </a:lnTo>
                    <a:lnTo>
                      <a:pt x="404" y="5843"/>
                    </a:lnTo>
                    <a:lnTo>
                      <a:pt x="499" y="6023"/>
                    </a:lnTo>
                    <a:lnTo>
                      <a:pt x="594" y="6204"/>
                    </a:lnTo>
                    <a:lnTo>
                      <a:pt x="711" y="6373"/>
                    </a:lnTo>
                    <a:lnTo>
                      <a:pt x="828" y="6532"/>
                    </a:lnTo>
                    <a:lnTo>
                      <a:pt x="944" y="6681"/>
                    </a:lnTo>
                    <a:lnTo>
                      <a:pt x="1072" y="6829"/>
                    </a:lnTo>
                    <a:lnTo>
                      <a:pt x="1209" y="6978"/>
                    </a:lnTo>
                    <a:lnTo>
                      <a:pt x="1358" y="7105"/>
                    </a:lnTo>
                    <a:lnTo>
                      <a:pt x="1506" y="7232"/>
                    </a:lnTo>
                    <a:lnTo>
                      <a:pt x="1665" y="7359"/>
                    </a:lnTo>
                    <a:lnTo>
                      <a:pt x="1824" y="7465"/>
                    </a:lnTo>
                    <a:lnTo>
                      <a:pt x="1983" y="7571"/>
                    </a:lnTo>
                    <a:lnTo>
                      <a:pt x="2153" y="7667"/>
                    </a:lnTo>
                    <a:lnTo>
                      <a:pt x="2333" y="7762"/>
                    </a:lnTo>
                    <a:lnTo>
                      <a:pt x="2514" y="7837"/>
                    </a:lnTo>
                    <a:lnTo>
                      <a:pt x="2694" y="7911"/>
                    </a:lnTo>
                    <a:lnTo>
                      <a:pt x="2874" y="7974"/>
                    </a:lnTo>
                    <a:lnTo>
                      <a:pt x="3065" y="8027"/>
                    </a:lnTo>
                    <a:lnTo>
                      <a:pt x="3256" y="8070"/>
                    </a:lnTo>
                    <a:lnTo>
                      <a:pt x="3457" y="8102"/>
                    </a:lnTo>
                    <a:lnTo>
                      <a:pt x="3648" y="8133"/>
                    </a:lnTo>
                    <a:lnTo>
                      <a:pt x="3850" y="8144"/>
                    </a:lnTo>
                    <a:lnTo>
                      <a:pt x="4051" y="8155"/>
                    </a:lnTo>
                    <a:lnTo>
                      <a:pt x="4253" y="8144"/>
                    </a:lnTo>
                    <a:lnTo>
                      <a:pt x="4454" y="8133"/>
                    </a:lnTo>
                    <a:lnTo>
                      <a:pt x="4666" y="8112"/>
                    </a:lnTo>
                    <a:lnTo>
                      <a:pt x="4868" y="8070"/>
                    </a:lnTo>
                    <a:lnTo>
                      <a:pt x="5069" y="8027"/>
                    </a:lnTo>
                    <a:lnTo>
                      <a:pt x="5271" y="7974"/>
                    </a:lnTo>
                    <a:lnTo>
                      <a:pt x="5472" y="7911"/>
                    </a:lnTo>
                    <a:lnTo>
                      <a:pt x="5663" y="7826"/>
                    </a:lnTo>
                    <a:lnTo>
                      <a:pt x="5854" y="7752"/>
                    </a:lnTo>
                    <a:lnTo>
                      <a:pt x="6034" y="7656"/>
                    </a:lnTo>
                    <a:lnTo>
                      <a:pt x="6204" y="7550"/>
                    </a:lnTo>
                    <a:lnTo>
                      <a:pt x="6373" y="7444"/>
                    </a:lnTo>
                    <a:lnTo>
                      <a:pt x="6532" y="7328"/>
                    </a:lnTo>
                    <a:lnTo>
                      <a:pt x="6691" y="7211"/>
                    </a:lnTo>
                    <a:lnTo>
                      <a:pt x="6840" y="7073"/>
                    </a:lnTo>
                    <a:lnTo>
                      <a:pt x="6978" y="6935"/>
                    </a:lnTo>
                    <a:lnTo>
                      <a:pt x="7116" y="6797"/>
                    </a:lnTo>
                    <a:lnTo>
                      <a:pt x="7243" y="6649"/>
                    </a:lnTo>
                    <a:lnTo>
                      <a:pt x="7359" y="6490"/>
                    </a:lnTo>
                    <a:lnTo>
                      <a:pt x="7476" y="6331"/>
                    </a:lnTo>
                    <a:lnTo>
                      <a:pt x="7582" y="6161"/>
                    </a:lnTo>
                    <a:lnTo>
                      <a:pt x="7678" y="5992"/>
                    </a:lnTo>
                    <a:lnTo>
                      <a:pt x="7762" y="5822"/>
                    </a:lnTo>
                    <a:lnTo>
                      <a:pt x="7837" y="5642"/>
                    </a:lnTo>
                    <a:lnTo>
                      <a:pt x="7911" y="5461"/>
                    </a:lnTo>
                    <a:lnTo>
                      <a:pt x="7974" y="5271"/>
                    </a:lnTo>
                    <a:lnTo>
                      <a:pt x="8027" y="5080"/>
                    </a:lnTo>
                    <a:lnTo>
                      <a:pt x="8070" y="4889"/>
                    </a:lnTo>
                    <a:lnTo>
                      <a:pt x="8112" y="4698"/>
                    </a:lnTo>
                    <a:lnTo>
                      <a:pt x="8133" y="4497"/>
                    </a:lnTo>
                    <a:lnTo>
                      <a:pt x="8155" y="4295"/>
                    </a:lnTo>
                    <a:lnTo>
                      <a:pt x="8155" y="4094"/>
                    </a:lnTo>
                    <a:lnTo>
                      <a:pt x="8155" y="3892"/>
                    </a:lnTo>
                    <a:lnTo>
                      <a:pt x="8133" y="3691"/>
                    </a:lnTo>
                    <a:lnTo>
                      <a:pt x="8112" y="3489"/>
                    </a:lnTo>
                    <a:lnTo>
                      <a:pt x="8080" y="3288"/>
                    </a:lnTo>
                    <a:lnTo>
                      <a:pt x="8027" y="3076"/>
                    </a:lnTo>
                    <a:lnTo>
                      <a:pt x="7974" y="2874"/>
                    </a:lnTo>
                    <a:lnTo>
                      <a:pt x="7911" y="2683"/>
                    </a:lnTo>
                    <a:lnTo>
                      <a:pt x="7837" y="2492"/>
                    </a:lnTo>
                    <a:lnTo>
                      <a:pt x="7752" y="2302"/>
                    </a:lnTo>
                    <a:lnTo>
                      <a:pt x="7656" y="2121"/>
                    </a:lnTo>
                    <a:lnTo>
                      <a:pt x="7561" y="1952"/>
                    </a:lnTo>
                    <a:lnTo>
                      <a:pt x="7444" y="1782"/>
                    </a:lnTo>
                    <a:lnTo>
                      <a:pt x="7338" y="1623"/>
                    </a:lnTo>
                    <a:lnTo>
                      <a:pt x="7211" y="1464"/>
                    </a:lnTo>
                    <a:lnTo>
                      <a:pt x="7084" y="1316"/>
                    </a:lnTo>
                    <a:lnTo>
                      <a:pt x="6946" y="1178"/>
                    </a:lnTo>
                    <a:lnTo>
                      <a:pt x="6797" y="1040"/>
                    </a:lnTo>
                    <a:lnTo>
                      <a:pt x="6649" y="913"/>
                    </a:lnTo>
                    <a:lnTo>
                      <a:pt x="6501" y="796"/>
                    </a:lnTo>
                    <a:lnTo>
                      <a:pt x="6331" y="679"/>
                    </a:lnTo>
                    <a:lnTo>
                      <a:pt x="6172" y="573"/>
                    </a:lnTo>
                    <a:lnTo>
                      <a:pt x="6002" y="478"/>
                    </a:lnTo>
                    <a:lnTo>
                      <a:pt x="5822" y="393"/>
                    </a:lnTo>
                    <a:lnTo>
                      <a:pt x="5642" y="308"/>
                    </a:lnTo>
                    <a:lnTo>
                      <a:pt x="5461" y="245"/>
                    </a:lnTo>
                    <a:lnTo>
                      <a:pt x="5281" y="181"/>
                    </a:lnTo>
                    <a:lnTo>
                      <a:pt x="5090" y="128"/>
                    </a:lnTo>
                    <a:lnTo>
                      <a:pt x="4899" y="75"/>
                    </a:lnTo>
                    <a:lnTo>
                      <a:pt x="4698" y="43"/>
                    </a:lnTo>
                    <a:lnTo>
                      <a:pt x="4507" y="22"/>
                    </a:lnTo>
                    <a:lnTo>
                      <a:pt x="430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19"/>
              <p:cNvSpPr/>
              <p:nvPr/>
            </p:nvSpPr>
            <p:spPr>
              <a:xfrm>
                <a:off x="5888375" y="3662000"/>
                <a:ext cx="203875" cy="203875"/>
              </a:xfrm>
              <a:custGeom>
                <a:avLst/>
                <a:gdLst/>
                <a:ahLst/>
                <a:cxnLst/>
                <a:rect l="l" t="t" r="r" b="b"/>
                <a:pathLst>
                  <a:path w="8155" h="8155" fill="none" extrusionOk="0">
                    <a:moveTo>
                      <a:pt x="8027" y="3076"/>
                    </a:moveTo>
                    <a:lnTo>
                      <a:pt x="8027" y="3076"/>
                    </a:lnTo>
                    <a:lnTo>
                      <a:pt x="8080" y="3288"/>
                    </a:lnTo>
                    <a:lnTo>
                      <a:pt x="8112" y="3489"/>
                    </a:lnTo>
                    <a:lnTo>
                      <a:pt x="8133" y="3691"/>
                    </a:lnTo>
                    <a:lnTo>
                      <a:pt x="8155" y="3892"/>
                    </a:lnTo>
                    <a:lnTo>
                      <a:pt x="8155" y="4094"/>
                    </a:lnTo>
                    <a:lnTo>
                      <a:pt x="8155" y="4295"/>
                    </a:lnTo>
                    <a:lnTo>
                      <a:pt x="8133" y="4497"/>
                    </a:lnTo>
                    <a:lnTo>
                      <a:pt x="8112" y="4698"/>
                    </a:lnTo>
                    <a:lnTo>
                      <a:pt x="8070" y="4889"/>
                    </a:lnTo>
                    <a:lnTo>
                      <a:pt x="8027" y="5080"/>
                    </a:lnTo>
                    <a:lnTo>
                      <a:pt x="7974" y="5271"/>
                    </a:lnTo>
                    <a:lnTo>
                      <a:pt x="7911" y="5461"/>
                    </a:lnTo>
                    <a:lnTo>
                      <a:pt x="7837" y="5642"/>
                    </a:lnTo>
                    <a:lnTo>
                      <a:pt x="7762" y="5822"/>
                    </a:lnTo>
                    <a:lnTo>
                      <a:pt x="7678" y="5992"/>
                    </a:lnTo>
                    <a:lnTo>
                      <a:pt x="7582" y="6161"/>
                    </a:lnTo>
                    <a:lnTo>
                      <a:pt x="7476" y="6331"/>
                    </a:lnTo>
                    <a:lnTo>
                      <a:pt x="7359" y="6490"/>
                    </a:lnTo>
                    <a:lnTo>
                      <a:pt x="7243" y="6649"/>
                    </a:lnTo>
                    <a:lnTo>
                      <a:pt x="7116" y="6797"/>
                    </a:lnTo>
                    <a:lnTo>
                      <a:pt x="6978" y="6935"/>
                    </a:lnTo>
                    <a:lnTo>
                      <a:pt x="6840" y="7073"/>
                    </a:lnTo>
                    <a:lnTo>
                      <a:pt x="6691" y="7211"/>
                    </a:lnTo>
                    <a:lnTo>
                      <a:pt x="6532" y="7328"/>
                    </a:lnTo>
                    <a:lnTo>
                      <a:pt x="6373" y="7444"/>
                    </a:lnTo>
                    <a:lnTo>
                      <a:pt x="6204" y="7550"/>
                    </a:lnTo>
                    <a:lnTo>
                      <a:pt x="6034" y="7656"/>
                    </a:lnTo>
                    <a:lnTo>
                      <a:pt x="5854" y="7752"/>
                    </a:lnTo>
                    <a:lnTo>
                      <a:pt x="5663" y="7826"/>
                    </a:lnTo>
                    <a:lnTo>
                      <a:pt x="5472" y="7911"/>
                    </a:lnTo>
                    <a:lnTo>
                      <a:pt x="5271" y="7974"/>
                    </a:lnTo>
                    <a:lnTo>
                      <a:pt x="5069" y="8027"/>
                    </a:lnTo>
                    <a:lnTo>
                      <a:pt x="5069" y="8027"/>
                    </a:lnTo>
                    <a:lnTo>
                      <a:pt x="4868" y="8070"/>
                    </a:lnTo>
                    <a:lnTo>
                      <a:pt x="4666" y="8112"/>
                    </a:lnTo>
                    <a:lnTo>
                      <a:pt x="4454" y="8133"/>
                    </a:lnTo>
                    <a:lnTo>
                      <a:pt x="4253" y="8144"/>
                    </a:lnTo>
                    <a:lnTo>
                      <a:pt x="4051" y="8155"/>
                    </a:lnTo>
                    <a:lnTo>
                      <a:pt x="3850" y="8144"/>
                    </a:lnTo>
                    <a:lnTo>
                      <a:pt x="3648" y="8133"/>
                    </a:lnTo>
                    <a:lnTo>
                      <a:pt x="3457" y="8102"/>
                    </a:lnTo>
                    <a:lnTo>
                      <a:pt x="3256" y="8070"/>
                    </a:lnTo>
                    <a:lnTo>
                      <a:pt x="3065" y="8027"/>
                    </a:lnTo>
                    <a:lnTo>
                      <a:pt x="2874" y="7974"/>
                    </a:lnTo>
                    <a:lnTo>
                      <a:pt x="2694" y="7911"/>
                    </a:lnTo>
                    <a:lnTo>
                      <a:pt x="2514" y="7837"/>
                    </a:lnTo>
                    <a:lnTo>
                      <a:pt x="2333" y="7762"/>
                    </a:lnTo>
                    <a:lnTo>
                      <a:pt x="2153" y="7667"/>
                    </a:lnTo>
                    <a:lnTo>
                      <a:pt x="1983" y="7571"/>
                    </a:lnTo>
                    <a:lnTo>
                      <a:pt x="1824" y="7465"/>
                    </a:lnTo>
                    <a:lnTo>
                      <a:pt x="1665" y="7359"/>
                    </a:lnTo>
                    <a:lnTo>
                      <a:pt x="1506" y="7232"/>
                    </a:lnTo>
                    <a:lnTo>
                      <a:pt x="1358" y="7105"/>
                    </a:lnTo>
                    <a:lnTo>
                      <a:pt x="1209" y="6978"/>
                    </a:lnTo>
                    <a:lnTo>
                      <a:pt x="1072" y="6829"/>
                    </a:lnTo>
                    <a:lnTo>
                      <a:pt x="944" y="6681"/>
                    </a:lnTo>
                    <a:lnTo>
                      <a:pt x="828" y="6532"/>
                    </a:lnTo>
                    <a:lnTo>
                      <a:pt x="711" y="6373"/>
                    </a:lnTo>
                    <a:lnTo>
                      <a:pt x="594" y="6204"/>
                    </a:lnTo>
                    <a:lnTo>
                      <a:pt x="499" y="6023"/>
                    </a:lnTo>
                    <a:lnTo>
                      <a:pt x="404" y="5843"/>
                    </a:lnTo>
                    <a:lnTo>
                      <a:pt x="319" y="5663"/>
                    </a:lnTo>
                    <a:lnTo>
                      <a:pt x="245" y="5472"/>
                    </a:lnTo>
                    <a:lnTo>
                      <a:pt x="181" y="5271"/>
                    </a:lnTo>
                    <a:lnTo>
                      <a:pt x="128" y="5069"/>
                    </a:lnTo>
                    <a:lnTo>
                      <a:pt x="128" y="5069"/>
                    </a:lnTo>
                    <a:lnTo>
                      <a:pt x="75" y="4868"/>
                    </a:lnTo>
                    <a:lnTo>
                      <a:pt x="43" y="4656"/>
                    </a:lnTo>
                    <a:lnTo>
                      <a:pt x="22" y="4454"/>
                    </a:lnTo>
                    <a:lnTo>
                      <a:pt x="1" y="4253"/>
                    </a:lnTo>
                    <a:lnTo>
                      <a:pt x="1" y="4051"/>
                    </a:lnTo>
                    <a:lnTo>
                      <a:pt x="11" y="3850"/>
                    </a:lnTo>
                    <a:lnTo>
                      <a:pt x="22" y="3648"/>
                    </a:lnTo>
                    <a:lnTo>
                      <a:pt x="43" y="3457"/>
                    </a:lnTo>
                    <a:lnTo>
                      <a:pt x="85" y="3256"/>
                    </a:lnTo>
                    <a:lnTo>
                      <a:pt x="128" y="3065"/>
                    </a:lnTo>
                    <a:lnTo>
                      <a:pt x="181" y="2874"/>
                    </a:lnTo>
                    <a:lnTo>
                      <a:pt x="245" y="2694"/>
                    </a:lnTo>
                    <a:lnTo>
                      <a:pt x="319" y="2503"/>
                    </a:lnTo>
                    <a:lnTo>
                      <a:pt x="393" y="2323"/>
                    </a:lnTo>
                    <a:lnTo>
                      <a:pt x="478" y="2153"/>
                    </a:lnTo>
                    <a:lnTo>
                      <a:pt x="584" y="1984"/>
                    </a:lnTo>
                    <a:lnTo>
                      <a:pt x="679" y="1814"/>
                    </a:lnTo>
                    <a:lnTo>
                      <a:pt x="796" y="1655"/>
                    </a:lnTo>
                    <a:lnTo>
                      <a:pt x="913" y="1506"/>
                    </a:lnTo>
                    <a:lnTo>
                      <a:pt x="1040" y="1347"/>
                    </a:lnTo>
                    <a:lnTo>
                      <a:pt x="1178" y="1209"/>
                    </a:lnTo>
                    <a:lnTo>
                      <a:pt x="1315" y="1072"/>
                    </a:lnTo>
                    <a:lnTo>
                      <a:pt x="1464" y="944"/>
                    </a:lnTo>
                    <a:lnTo>
                      <a:pt x="1623" y="817"/>
                    </a:lnTo>
                    <a:lnTo>
                      <a:pt x="1782" y="701"/>
                    </a:lnTo>
                    <a:lnTo>
                      <a:pt x="1952" y="594"/>
                    </a:lnTo>
                    <a:lnTo>
                      <a:pt x="2121" y="499"/>
                    </a:lnTo>
                    <a:lnTo>
                      <a:pt x="2302" y="404"/>
                    </a:lnTo>
                    <a:lnTo>
                      <a:pt x="2492" y="319"/>
                    </a:lnTo>
                    <a:lnTo>
                      <a:pt x="2683" y="245"/>
                    </a:lnTo>
                    <a:lnTo>
                      <a:pt x="2885" y="181"/>
                    </a:lnTo>
                    <a:lnTo>
                      <a:pt x="3086" y="117"/>
                    </a:lnTo>
                    <a:lnTo>
                      <a:pt x="3086" y="117"/>
                    </a:lnTo>
                    <a:lnTo>
                      <a:pt x="3288" y="75"/>
                    </a:lnTo>
                    <a:lnTo>
                      <a:pt x="3489" y="43"/>
                    </a:lnTo>
                    <a:lnTo>
                      <a:pt x="3691" y="11"/>
                    </a:lnTo>
                    <a:lnTo>
                      <a:pt x="3903" y="1"/>
                    </a:lnTo>
                    <a:lnTo>
                      <a:pt x="4104" y="1"/>
                    </a:lnTo>
                    <a:lnTo>
                      <a:pt x="4306" y="1"/>
                    </a:lnTo>
                    <a:lnTo>
                      <a:pt x="4507" y="22"/>
                    </a:lnTo>
                    <a:lnTo>
                      <a:pt x="4698" y="43"/>
                    </a:lnTo>
                    <a:lnTo>
                      <a:pt x="4899" y="75"/>
                    </a:lnTo>
                    <a:lnTo>
                      <a:pt x="5090" y="128"/>
                    </a:lnTo>
                    <a:lnTo>
                      <a:pt x="5281" y="181"/>
                    </a:lnTo>
                    <a:lnTo>
                      <a:pt x="5461" y="245"/>
                    </a:lnTo>
                    <a:lnTo>
                      <a:pt x="5642" y="308"/>
                    </a:lnTo>
                    <a:lnTo>
                      <a:pt x="5822" y="393"/>
                    </a:lnTo>
                    <a:lnTo>
                      <a:pt x="6002" y="478"/>
                    </a:lnTo>
                    <a:lnTo>
                      <a:pt x="6172" y="573"/>
                    </a:lnTo>
                    <a:lnTo>
                      <a:pt x="6331" y="679"/>
                    </a:lnTo>
                    <a:lnTo>
                      <a:pt x="6501" y="796"/>
                    </a:lnTo>
                    <a:lnTo>
                      <a:pt x="6649" y="913"/>
                    </a:lnTo>
                    <a:lnTo>
                      <a:pt x="6797" y="1040"/>
                    </a:lnTo>
                    <a:lnTo>
                      <a:pt x="6946" y="1178"/>
                    </a:lnTo>
                    <a:lnTo>
                      <a:pt x="7084" y="1316"/>
                    </a:lnTo>
                    <a:lnTo>
                      <a:pt x="7211" y="1464"/>
                    </a:lnTo>
                    <a:lnTo>
                      <a:pt x="7338" y="1623"/>
                    </a:lnTo>
                    <a:lnTo>
                      <a:pt x="7444" y="1782"/>
                    </a:lnTo>
                    <a:lnTo>
                      <a:pt x="7561" y="1952"/>
                    </a:lnTo>
                    <a:lnTo>
                      <a:pt x="7656" y="2121"/>
                    </a:lnTo>
                    <a:lnTo>
                      <a:pt x="7752" y="2302"/>
                    </a:lnTo>
                    <a:lnTo>
                      <a:pt x="7837" y="2492"/>
                    </a:lnTo>
                    <a:lnTo>
                      <a:pt x="7911" y="2683"/>
                    </a:lnTo>
                    <a:lnTo>
                      <a:pt x="7974" y="2874"/>
                    </a:lnTo>
                    <a:lnTo>
                      <a:pt x="8027" y="307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19"/>
              <p:cNvSpPr/>
              <p:nvPr/>
            </p:nvSpPr>
            <p:spPr>
              <a:xfrm>
                <a:off x="5942975" y="3368825"/>
                <a:ext cx="203625" cy="170725"/>
              </a:xfrm>
              <a:custGeom>
                <a:avLst/>
                <a:gdLst/>
                <a:ahLst/>
                <a:cxnLst/>
                <a:rect l="l" t="t" r="r" b="b"/>
                <a:pathLst>
                  <a:path w="8145" h="6829" extrusionOk="0">
                    <a:moveTo>
                      <a:pt x="8144" y="0"/>
                    </a:moveTo>
                    <a:lnTo>
                      <a:pt x="7773" y="22"/>
                    </a:lnTo>
                    <a:lnTo>
                      <a:pt x="7402" y="64"/>
                    </a:lnTo>
                    <a:lnTo>
                      <a:pt x="7031" y="117"/>
                    </a:lnTo>
                    <a:lnTo>
                      <a:pt x="6681" y="191"/>
                    </a:lnTo>
                    <a:lnTo>
                      <a:pt x="6321" y="276"/>
                    </a:lnTo>
                    <a:lnTo>
                      <a:pt x="5971" y="372"/>
                    </a:lnTo>
                    <a:lnTo>
                      <a:pt x="5631" y="488"/>
                    </a:lnTo>
                    <a:lnTo>
                      <a:pt x="5303" y="615"/>
                    </a:lnTo>
                    <a:lnTo>
                      <a:pt x="4974" y="753"/>
                    </a:lnTo>
                    <a:lnTo>
                      <a:pt x="4645" y="902"/>
                    </a:lnTo>
                    <a:lnTo>
                      <a:pt x="4338" y="1061"/>
                    </a:lnTo>
                    <a:lnTo>
                      <a:pt x="4030" y="1241"/>
                    </a:lnTo>
                    <a:lnTo>
                      <a:pt x="3733" y="1432"/>
                    </a:lnTo>
                    <a:lnTo>
                      <a:pt x="3436" y="1633"/>
                    </a:lnTo>
                    <a:lnTo>
                      <a:pt x="3161" y="1845"/>
                    </a:lnTo>
                    <a:lnTo>
                      <a:pt x="2885" y="2057"/>
                    </a:lnTo>
                    <a:lnTo>
                      <a:pt x="2620" y="2291"/>
                    </a:lnTo>
                    <a:lnTo>
                      <a:pt x="2366" y="2535"/>
                    </a:lnTo>
                    <a:lnTo>
                      <a:pt x="2122" y="2789"/>
                    </a:lnTo>
                    <a:lnTo>
                      <a:pt x="1888" y="3054"/>
                    </a:lnTo>
                    <a:lnTo>
                      <a:pt x="1666" y="3319"/>
                    </a:lnTo>
                    <a:lnTo>
                      <a:pt x="1454" y="3606"/>
                    </a:lnTo>
                    <a:lnTo>
                      <a:pt x="1252" y="3892"/>
                    </a:lnTo>
                    <a:lnTo>
                      <a:pt x="1061" y="4189"/>
                    </a:lnTo>
                    <a:lnTo>
                      <a:pt x="892" y="4496"/>
                    </a:lnTo>
                    <a:lnTo>
                      <a:pt x="722" y="4804"/>
                    </a:lnTo>
                    <a:lnTo>
                      <a:pt x="574" y="5132"/>
                    </a:lnTo>
                    <a:lnTo>
                      <a:pt x="733" y="4814"/>
                    </a:lnTo>
                    <a:lnTo>
                      <a:pt x="902" y="4507"/>
                    </a:lnTo>
                    <a:lnTo>
                      <a:pt x="1083" y="4199"/>
                    </a:lnTo>
                    <a:lnTo>
                      <a:pt x="1273" y="3913"/>
                    </a:lnTo>
                    <a:lnTo>
                      <a:pt x="1475" y="3627"/>
                    </a:lnTo>
                    <a:lnTo>
                      <a:pt x="1687" y="3340"/>
                    </a:lnTo>
                    <a:lnTo>
                      <a:pt x="1910" y="3075"/>
                    </a:lnTo>
                    <a:lnTo>
                      <a:pt x="2143" y="2810"/>
                    </a:lnTo>
                    <a:lnTo>
                      <a:pt x="2387" y="2566"/>
                    </a:lnTo>
                    <a:lnTo>
                      <a:pt x="2641" y="2323"/>
                    </a:lnTo>
                    <a:lnTo>
                      <a:pt x="2906" y="2089"/>
                    </a:lnTo>
                    <a:lnTo>
                      <a:pt x="3171" y="1877"/>
                    </a:lnTo>
                    <a:lnTo>
                      <a:pt x="3458" y="1665"/>
                    </a:lnTo>
                    <a:lnTo>
                      <a:pt x="3744" y="1464"/>
                    </a:lnTo>
                    <a:lnTo>
                      <a:pt x="4041" y="1283"/>
                    </a:lnTo>
                    <a:lnTo>
                      <a:pt x="4348" y="1103"/>
                    </a:lnTo>
                    <a:lnTo>
                      <a:pt x="4666" y="944"/>
                    </a:lnTo>
                    <a:lnTo>
                      <a:pt x="4985" y="796"/>
                    </a:lnTo>
                    <a:lnTo>
                      <a:pt x="5313" y="658"/>
                    </a:lnTo>
                    <a:lnTo>
                      <a:pt x="5642" y="531"/>
                    </a:lnTo>
                    <a:lnTo>
                      <a:pt x="5992" y="425"/>
                    </a:lnTo>
                    <a:lnTo>
                      <a:pt x="6331" y="318"/>
                    </a:lnTo>
                    <a:lnTo>
                      <a:pt x="6681" y="244"/>
                    </a:lnTo>
                    <a:lnTo>
                      <a:pt x="7042" y="170"/>
                    </a:lnTo>
                    <a:lnTo>
                      <a:pt x="7402" y="117"/>
                    </a:lnTo>
                    <a:lnTo>
                      <a:pt x="7773" y="75"/>
                    </a:lnTo>
                    <a:lnTo>
                      <a:pt x="8144" y="53"/>
                    </a:lnTo>
                    <a:lnTo>
                      <a:pt x="8144" y="0"/>
                    </a:lnTo>
                    <a:close/>
                    <a:moveTo>
                      <a:pt x="574" y="5132"/>
                    </a:moveTo>
                    <a:lnTo>
                      <a:pt x="425" y="5451"/>
                    </a:lnTo>
                    <a:lnTo>
                      <a:pt x="298" y="5790"/>
                    </a:lnTo>
                    <a:lnTo>
                      <a:pt x="192" y="6129"/>
                    </a:lnTo>
                    <a:lnTo>
                      <a:pt x="308" y="5790"/>
                    </a:lnTo>
                    <a:lnTo>
                      <a:pt x="436" y="5461"/>
                    </a:lnTo>
                    <a:lnTo>
                      <a:pt x="574" y="5132"/>
                    </a:lnTo>
                    <a:close/>
                    <a:moveTo>
                      <a:pt x="192" y="6129"/>
                    </a:moveTo>
                    <a:lnTo>
                      <a:pt x="86" y="6479"/>
                    </a:lnTo>
                    <a:lnTo>
                      <a:pt x="1" y="6829"/>
                    </a:lnTo>
                    <a:lnTo>
                      <a:pt x="96" y="6479"/>
                    </a:lnTo>
                    <a:lnTo>
                      <a:pt x="192" y="6129"/>
                    </a:lnTo>
                    <a:close/>
                  </a:path>
                </a:pathLst>
              </a:custGeom>
              <a:solidFill>
                <a:srgbClr val="5897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19"/>
              <p:cNvSpPr/>
              <p:nvPr/>
            </p:nvSpPr>
            <p:spPr>
              <a:xfrm>
                <a:off x="5942975" y="3368825"/>
                <a:ext cx="203625" cy="170725"/>
              </a:xfrm>
              <a:custGeom>
                <a:avLst/>
                <a:gdLst/>
                <a:ahLst/>
                <a:cxnLst/>
                <a:rect l="l" t="t" r="r" b="b"/>
                <a:pathLst>
                  <a:path w="8145" h="6829" fill="none" extrusionOk="0">
                    <a:moveTo>
                      <a:pt x="8144" y="0"/>
                    </a:moveTo>
                    <a:lnTo>
                      <a:pt x="8144" y="0"/>
                    </a:lnTo>
                    <a:lnTo>
                      <a:pt x="7773" y="22"/>
                    </a:lnTo>
                    <a:lnTo>
                      <a:pt x="7402" y="64"/>
                    </a:lnTo>
                    <a:lnTo>
                      <a:pt x="7031" y="117"/>
                    </a:lnTo>
                    <a:lnTo>
                      <a:pt x="6681" y="191"/>
                    </a:lnTo>
                    <a:lnTo>
                      <a:pt x="6321" y="276"/>
                    </a:lnTo>
                    <a:lnTo>
                      <a:pt x="5971" y="372"/>
                    </a:lnTo>
                    <a:lnTo>
                      <a:pt x="5631" y="488"/>
                    </a:lnTo>
                    <a:lnTo>
                      <a:pt x="5303" y="615"/>
                    </a:lnTo>
                    <a:lnTo>
                      <a:pt x="4974" y="753"/>
                    </a:lnTo>
                    <a:lnTo>
                      <a:pt x="4645" y="902"/>
                    </a:lnTo>
                    <a:lnTo>
                      <a:pt x="4338" y="1061"/>
                    </a:lnTo>
                    <a:lnTo>
                      <a:pt x="4030" y="1241"/>
                    </a:lnTo>
                    <a:lnTo>
                      <a:pt x="3733" y="1432"/>
                    </a:lnTo>
                    <a:lnTo>
                      <a:pt x="3436" y="1633"/>
                    </a:lnTo>
                    <a:lnTo>
                      <a:pt x="3161" y="1845"/>
                    </a:lnTo>
                    <a:lnTo>
                      <a:pt x="2885" y="2057"/>
                    </a:lnTo>
                    <a:lnTo>
                      <a:pt x="2620" y="2291"/>
                    </a:lnTo>
                    <a:lnTo>
                      <a:pt x="2366" y="2535"/>
                    </a:lnTo>
                    <a:lnTo>
                      <a:pt x="2122" y="2789"/>
                    </a:lnTo>
                    <a:lnTo>
                      <a:pt x="1888" y="3054"/>
                    </a:lnTo>
                    <a:lnTo>
                      <a:pt x="1666" y="3319"/>
                    </a:lnTo>
                    <a:lnTo>
                      <a:pt x="1454" y="3606"/>
                    </a:lnTo>
                    <a:lnTo>
                      <a:pt x="1252" y="3892"/>
                    </a:lnTo>
                    <a:lnTo>
                      <a:pt x="1061" y="4189"/>
                    </a:lnTo>
                    <a:lnTo>
                      <a:pt x="892" y="4496"/>
                    </a:lnTo>
                    <a:lnTo>
                      <a:pt x="722" y="4804"/>
                    </a:lnTo>
                    <a:lnTo>
                      <a:pt x="574" y="5132"/>
                    </a:lnTo>
                    <a:lnTo>
                      <a:pt x="425" y="5451"/>
                    </a:lnTo>
                    <a:lnTo>
                      <a:pt x="298" y="5790"/>
                    </a:lnTo>
                    <a:lnTo>
                      <a:pt x="192" y="6129"/>
                    </a:lnTo>
                    <a:lnTo>
                      <a:pt x="86" y="6479"/>
                    </a:lnTo>
                    <a:lnTo>
                      <a:pt x="1" y="6829"/>
                    </a:lnTo>
                    <a:lnTo>
                      <a:pt x="1" y="6829"/>
                    </a:lnTo>
                    <a:lnTo>
                      <a:pt x="96" y="6479"/>
                    </a:lnTo>
                    <a:lnTo>
                      <a:pt x="192" y="6129"/>
                    </a:lnTo>
                    <a:lnTo>
                      <a:pt x="308" y="5790"/>
                    </a:lnTo>
                    <a:lnTo>
                      <a:pt x="436" y="5461"/>
                    </a:lnTo>
                    <a:lnTo>
                      <a:pt x="574" y="5132"/>
                    </a:lnTo>
                    <a:lnTo>
                      <a:pt x="733" y="4814"/>
                    </a:lnTo>
                    <a:lnTo>
                      <a:pt x="902" y="4507"/>
                    </a:lnTo>
                    <a:lnTo>
                      <a:pt x="1083" y="4199"/>
                    </a:lnTo>
                    <a:lnTo>
                      <a:pt x="1273" y="3913"/>
                    </a:lnTo>
                    <a:lnTo>
                      <a:pt x="1475" y="3627"/>
                    </a:lnTo>
                    <a:lnTo>
                      <a:pt x="1687" y="3340"/>
                    </a:lnTo>
                    <a:lnTo>
                      <a:pt x="1910" y="3075"/>
                    </a:lnTo>
                    <a:lnTo>
                      <a:pt x="2143" y="2810"/>
                    </a:lnTo>
                    <a:lnTo>
                      <a:pt x="2387" y="2566"/>
                    </a:lnTo>
                    <a:lnTo>
                      <a:pt x="2641" y="2323"/>
                    </a:lnTo>
                    <a:lnTo>
                      <a:pt x="2906" y="2089"/>
                    </a:lnTo>
                    <a:lnTo>
                      <a:pt x="3171" y="1877"/>
                    </a:lnTo>
                    <a:lnTo>
                      <a:pt x="3458" y="1665"/>
                    </a:lnTo>
                    <a:lnTo>
                      <a:pt x="3744" y="1464"/>
                    </a:lnTo>
                    <a:lnTo>
                      <a:pt x="4041" y="1283"/>
                    </a:lnTo>
                    <a:lnTo>
                      <a:pt x="4348" y="1103"/>
                    </a:lnTo>
                    <a:lnTo>
                      <a:pt x="4666" y="944"/>
                    </a:lnTo>
                    <a:lnTo>
                      <a:pt x="4985" y="796"/>
                    </a:lnTo>
                    <a:lnTo>
                      <a:pt x="5313" y="658"/>
                    </a:lnTo>
                    <a:lnTo>
                      <a:pt x="5642" y="531"/>
                    </a:lnTo>
                    <a:lnTo>
                      <a:pt x="5992" y="425"/>
                    </a:lnTo>
                    <a:lnTo>
                      <a:pt x="6331" y="318"/>
                    </a:lnTo>
                    <a:lnTo>
                      <a:pt x="6681" y="244"/>
                    </a:lnTo>
                    <a:lnTo>
                      <a:pt x="7042" y="170"/>
                    </a:lnTo>
                    <a:lnTo>
                      <a:pt x="7402" y="117"/>
                    </a:lnTo>
                    <a:lnTo>
                      <a:pt x="7773" y="75"/>
                    </a:lnTo>
                    <a:lnTo>
                      <a:pt x="8144" y="53"/>
                    </a:lnTo>
                    <a:lnTo>
                      <a:pt x="814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19"/>
              <p:cNvSpPr/>
              <p:nvPr/>
            </p:nvSpPr>
            <p:spPr>
              <a:xfrm>
                <a:off x="5937950" y="3370150"/>
                <a:ext cx="214200" cy="435025"/>
              </a:xfrm>
              <a:custGeom>
                <a:avLst/>
                <a:gdLst/>
                <a:ahLst/>
                <a:cxnLst/>
                <a:rect l="l" t="t" r="r" b="b"/>
                <a:pathLst>
                  <a:path w="8568" h="17401" extrusionOk="0">
                    <a:moveTo>
                      <a:pt x="8345" y="0"/>
                    </a:moveTo>
                    <a:lnTo>
                      <a:pt x="7974" y="22"/>
                    </a:lnTo>
                    <a:lnTo>
                      <a:pt x="7603" y="64"/>
                    </a:lnTo>
                    <a:lnTo>
                      <a:pt x="7243" y="117"/>
                    </a:lnTo>
                    <a:lnTo>
                      <a:pt x="6882" y="191"/>
                    </a:lnTo>
                    <a:lnTo>
                      <a:pt x="6532" y="265"/>
                    </a:lnTo>
                    <a:lnTo>
                      <a:pt x="6193" y="372"/>
                    </a:lnTo>
                    <a:lnTo>
                      <a:pt x="5843" y="478"/>
                    </a:lnTo>
                    <a:lnTo>
                      <a:pt x="5514" y="605"/>
                    </a:lnTo>
                    <a:lnTo>
                      <a:pt x="5186" y="743"/>
                    </a:lnTo>
                    <a:lnTo>
                      <a:pt x="4867" y="891"/>
                    </a:lnTo>
                    <a:lnTo>
                      <a:pt x="4549" y="1050"/>
                    </a:lnTo>
                    <a:lnTo>
                      <a:pt x="4242" y="1230"/>
                    </a:lnTo>
                    <a:lnTo>
                      <a:pt x="3945" y="1411"/>
                    </a:lnTo>
                    <a:lnTo>
                      <a:pt x="3659" y="1612"/>
                    </a:lnTo>
                    <a:lnTo>
                      <a:pt x="3372" y="1824"/>
                    </a:lnTo>
                    <a:lnTo>
                      <a:pt x="3107" y="2036"/>
                    </a:lnTo>
                    <a:lnTo>
                      <a:pt x="2842" y="2270"/>
                    </a:lnTo>
                    <a:lnTo>
                      <a:pt x="2588" y="2513"/>
                    </a:lnTo>
                    <a:lnTo>
                      <a:pt x="2344" y="2757"/>
                    </a:lnTo>
                    <a:lnTo>
                      <a:pt x="2111" y="3022"/>
                    </a:lnTo>
                    <a:lnTo>
                      <a:pt x="1888" y="3287"/>
                    </a:lnTo>
                    <a:lnTo>
                      <a:pt x="1676" y="3574"/>
                    </a:lnTo>
                    <a:lnTo>
                      <a:pt x="1474" y="3860"/>
                    </a:lnTo>
                    <a:lnTo>
                      <a:pt x="1284" y="4146"/>
                    </a:lnTo>
                    <a:lnTo>
                      <a:pt x="1103" y="4454"/>
                    </a:lnTo>
                    <a:lnTo>
                      <a:pt x="934" y="4761"/>
                    </a:lnTo>
                    <a:lnTo>
                      <a:pt x="775" y="5079"/>
                    </a:lnTo>
                    <a:lnTo>
                      <a:pt x="637" y="5408"/>
                    </a:lnTo>
                    <a:lnTo>
                      <a:pt x="509" y="5737"/>
                    </a:lnTo>
                    <a:lnTo>
                      <a:pt x="393" y="6076"/>
                    </a:lnTo>
                    <a:lnTo>
                      <a:pt x="297" y="6426"/>
                    </a:lnTo>
                    <a:lnTo>
                      <a:pt x="202" y="6776"/>
                    </a:lnTo>
                    <a:lnTo>
                      <a:pt x="160" y="7020"/>
                    </a:lnTo>
                    <a:lnTo>
                      <a:pt x="107" y="7264"/>
                    </a:lnTo>
                    <a:lnTo>
                      <a:pt x="75" y="7508"/>
                    </a:lnTo>
                    <a:lnTo>
                      <a:pt x="43" y="7762"/>
                    </a:lnTo>
                    <a:lnTo>
                      <a:pt x="22" y="8017"/>
                    </a:lnTo>
                    <a:lnTo>
                      <a:pt x="11" y="8271"/>
                    </a:lnTo>
                    <a:lnTo>
                      <a:pt x="0" y="8525"/>
                    </a:lnTo>
                    <a:lnTo>
                      <a:pt x="0" y="8780"/>
                    </a:lnTo>
                    <a:lnTo>
                      <a:pt x="11" y="9204"/>
                    </a:lnTo>
                    <a:lnTo>
                      <a:pt x="54" y="9607"/>
                    </a:lnTo>
                    <a:lnTo>
                      <a:pt x="107" y="10021"/>
                    </a:lnTo>
                    <a:lnTo>
                      <a:pt x="170" y="10413"/>
                    </a:lnTo>
                    <a:lnTo>
                      <a:pt x="266" y="10805"/>
                    </a:lnTo>
                    <a:lnTo>
                      <a:pt x="372" y="11198"/>
                    </a:lnTo>
                    <a:lnTo>
                      <a:pt x="488" y="11569"/>
                    </a:lnTo>
                    <a:lnTo>
                      <a:pt x="637" y="11940"/>
                    </a:lnTo>
                    <a:lnTo>
                      <a:pt x="859" y="11866"/>
                    </a:lnTo>
                    <a:lnTo>
                      <a:pt x="1103" y="11791"/>
                    </a:lnTo>
                    <a:lnTo>
                      <a:pt x="1347" y="11738"/>
                    </a:lnTo>
                    <a:lnTo>
                      <a:pt x="1602" y="11707"/>
                    </a:lnTo>
                    <a:lnTo>
                      <a:pt x="1845" y="11675"/>
                    </a:lnTo>
                    <a:lnTo>
                      <a:pt x="2270" y="11675"/>
                    </a:lnTo>
                    <a:lnTo>
                      <a:pt x="2439" y="11685"/>
                    </a:lnTo>
                    <a:lnTo>
                      <a:pt x="2609" y="11707"/>
                    </a:lnTo>
                    <a:lnTo>
                      <a:pt x="2768" y="11728"/>
                    </a:lnTo>
                    <a:lnTo>
                      <a:pt x="2938" y="11760"/>
                    </a:lnTo>
                    <a:lnTo>
                      <a:pt x="3097" y="11802"/>
                    </a:lnTo>
                    <a:lnTo>
                      <a:pt x="3256" y="11844"/>
                    </a:lnTo>
                    <a:lnTo>
                      <a:pt x="3415" y="11897"/>
                    </a:lnTo>
                    <a:lnTo>
                      <a:pt x="3574" y="11950"/>
                    </a:lnTo>
                    <a:lnTo>
                      <a:pt x="3733" y="12014"/>
                    </a:lnTo>
                    <a:lnTo>
                      <a:pt x="3881" y="12078"/>
                    </a:lnTo>
                    <a:lnTo>
                      <a:pt x="4030" y="12162"/>
                    </a:lnTo>
                    <a:lnTo>
                      <a:pt x="4168" y="12237"/>
                    </a:lnTo>
                    <a:lnTo>
                      <a:pt x="4316" y="12332"/>
                    </a:lnTo>
                    <a:lnTo>
                      <a:pt x="4454" y="12417"/>
                    </a:lnTo>
                    <a:lnTo>
                      <a:pt x="4581" y="12523"/>
                    </a:lnTo>
                    <a:lnTo>
                      <a:pt x="4708" y="12618"/>
                    </a:lnTo>
                    <a:lnTo>
                      <a:pt x="4836" y="12735"/>
                    </a:lnTo>
                    <a:lnTo>
                      <a:pt x="4963" y="12841"/>
                    </a:lnTo>
                    <a:lnTo>
                      <a:pt x="5080" y="12968"/>
                    </a:lnTo>
                    <a:lnTo>
                      <a:pt x="5186" y="13085"/>
                    </a:lnTo>
                    <a:lnTo>
                      <a:pt x="5292" y="13223"/>
                    </a:lnTo>
                    <a:lnTo>
                      <a:pt x="5398" y="13350"/>
                    </a:lnTo>
                    <a:lnTo>
                      <a:pt x="5493" y="13488"/>
                    </a:lnTo>
                    <a:lnTo>
                      <a:pt x="5578" y="13636"/>
                    </a:lnTo>
                    <a:lnTo>
                      <a:pt x="5663" y="13785"/>
                    </a:lnTo>
                    <a:lnTo>
                      <a:pt x="5748" y="13933"/>
                    </a:lnTo>
                    <a:lnTo>
                      <a:pt x="5822" y="14092"/>
                    </a:lnTo>
                    <a:lnTo>
                      <a:pt x="5885" y="14251"/>
                    </a:lnTo>
                    <a:lnTo>
                      <a:pt x="5949" y="14410"/>
                    </a:lnTo>
                    <a:lnTo>
                      <a:pt x="6002" y="14580"/>
                    </a:lnTo>
                    <a:lnTo>
                      <a:pt x="6044" y="14750"/>
                    </a:lnTo>
                    <a:lnTo>
                      <a:pt x="6108" y="15036"/>
                    </a:lnTo>
                    <a:lnTo>
                      <a:pt x="6150" y="15322"/>
                    </a:lnTo>
                    <a:lnTo>
                      <a:pt x="6172" y="15598"/>
                    </a:lnTo>
                    <a:lnTo>
                      <a:pt x="6172" y="15884"/>
                    </a:lnTo>
                    <a:lnTo>
                      <a:pt x="6150" y="16160"/>
                    </a:lnTo>
                    <a:lnTo>
                      <a:pt x="6119" y="16436"/>
                    </a:lnTo>
                    <a:lnTo>
                      <a:pt x="6055" y="16701"/>
                    </a:lnTo>
                    <a:lnTo>
                      <a:pt x="5991" y="16966"/>
                    </a:lnTo>
                    <a:lnTo>
                      <a:pt x="6299" y="17061"/>
                    </a:lnTo>
                    <a:lnTo>
                      <a:pt x="6606" y="17146"/>
                    </a:lnTo>
                    <a:lnTo>
                      <a:pt x="6924" y="17210"/>
                    </a:lnTo>
                    <a:lnTo>
                      <a:pt x="7243" y="17273"/>
                    </a:lnTo>
                    <a:lnTo>
                      <a:pt x="7571" y="17326"/>
                    </a:lnTo>
                    <a:lnTo>
                      <a:pt x="7900" y="17358"/>
                    </a:lnTo>
                    <a:lnTo>
                      <a:pt x="8229" y="17390"/>
                    </a:lnTo>
                    <a:lnTo>
                      <a:pt x="8568" y="17401"/>
                    </a:lnTo>
                    <a:lnTo>
                      <a:pt x="834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19"/>
              <p:cNvSpPr/>
              <p:nvPr/>
            </p:nvSpPr>
            <p:spPr>
              <a:xfrm>
                <a:off x="5937950" y="3370150"/>
                <a:ext cx="214200" cy="435025"/>
              </a:xfrm>
              <a:custGeom>
                <a:avLst/>
                <a:gdLst/>
                <a:ahLst/>
                <a:cxnLst/>
                <a:rect l="l" t="t" r="r" b="b"/>
                <a:pathLst>
                  <a:path w="8568" h="17401" fill="none" extrusionOk="0">
                    <a:moveTo>
                      <a:pt x="8345" y="0"/>
                    </a:moveTo>
                    <a:lnTo>
                      <a:pt x="8345" y="0"/>
                    </a:lnTo>
                    <a:lnTo>
                      <a:pt x="7974" y="22"/>
                    </a:lnTo>
                    <a:lnTo>
                      <a:pt x="7603" y="64"/>
                    </a:lnTo>
                    <a:lnTo>
                      <a:pt x="7243" y="117"/>
                    </a:lnTo>
                    <a:lnTo>
                      <a:pt x="6882" y="191"/>
                    </a:lnTo>
                    <a:lnTo>
                      <a:pt x="6532" y="265"/>
                    </a:lnTo>
                    <a:lnTo>
                      <a:pt x="6193" y="372"/>
                    </a:lnTo>
                    <a:lnTo>
                      <a:pt x="5843" y="478"/>
                    </a:lnTo>
                    <a:lnTo>
                      <a:pt x="5514" y="605"/>
                    </a:lnTo>
                    <a:lnTo>
                      <a:pt x="5186" y="743"/>
                    </a:lnTo>
                    <a:lnTo>
                      <a:pt x="4867" y="891"/>
                    </a:lnTo>
                    <a:lnTo>
                      <a:pt x="4549" y="1050"/>
                    </a:lnTo>
                    <a:lnTo>
                      <a:pt x="4242" y="1230"/>
                    </a:lnTo>
                    <a:lnTo>
                      <a:pt x="3945" y="1411"/>
                    </a:lnTo>
                    <a:lnTo>
                      <a:pt x="3659" y="1612"/>
                    </a:lnTo>
                    <a:lnTo>
                      <a:pt x="3372" y="1824"/>
                    </a:lnTo>
                    <a:lnTo>
                      <a:pt x="3107" y="2036"/>
                    </a:lnTo>
                    <a:lnTo>
                      <a:pt x="2842" y="2270"/>
                    </a:lnTo>
                    <a:lnTo>
                      <a:pt x="2588" y="2513"/>
                    </a:lnTo>
                    <a:lnTo>
                      <a:pt x="2344" y="2757"/>
                    </a:lnTo>
                    <a:lnTo>
                      <a:pt x="2111" y="3022"/>
                    </a:lnTo>
                    <a:lnTo>
                      <a:pt x="1888" y="3287"/>
                    </a:lnTo>
                    <a:lnTo>
                      <a:pt x="1676" y="3574"/>
                    </a:lnTo>
                    <a:lnTo>
                      <a:pt x="1474" y="3860"/>
                    </a:lnTo>
                    <a:lnTo>
                      <a:pt x="1284" y="4146"/>
                    </a:lnTo>
                    <a:lnTo>
                      <a:pt x="1103" y="4454"/>
                    </a:lnTo>
                    <a:lnTo>
                      <a:pt x="934" y="4761"/>
                    </a:lnTo>
                    <a:lnTo>
                      <a:pt x="775" y="5079"/>
                    </a:lnTo>
                    <a:lnTo>
                      <a:pt x="637" y="5408"/>
                    </a:lnTo>
                    <a:lnTo>
                      <a:pt x="509" y="5737"/>
                    </a:lnTo>
                    <a:lnTo>
                      <a:pt x="393" y="6076"/>
                    </a:lnTo>
                    <a:lnTo>
                      <a:pt x="297" y="6426"/>
                    </a:lnTo>
                    <a:lnTo>
                      <a:pt x="202" y="6776"/>
                    </a:lnTo>
                    <a:lnTo>
                      <a:pt x="202" y="6776"/>
                    </a:lnTo>
                    <a:lnTo>
                      <a:pt x="160" y="7020"/>
                    </a:lnTo>
                    <a:lnTo>
                      <a:pt x="107" y="7264"/>
                    </a:lnTo>
                    <a:lnTo>
                      <a:pt x="75" y="7508"/>
                    </a:lnTo>
                    <a:lnTo>
                      <a:pt x="43" y="7762"/>
                    </a:lnTo>
                    <a:lnTo>
                      <a:pt x="22" y="8017"/>
                    </a:lnTo>
                    <a:lnTo>
                      <a:pt x="11" y="8271"/>
                    </a:lnTo>
                    <a:lnTo>
                      <a:pt x="0" y="8525"/>
                    </a:lnTo>
                    <a:lnTo>
                      <a:pt x="0" y="8780"/>
                    </a:lnTo>
                    <a:lnTo>
                      <a:pt x="0" y="8780"/>
                    </a:lnTo>
                    <a:lnTo>
                      <a:pt x="11" y="9204"/>
                    </a:lnTo>
                    <a:lnTo>
                      <a:pt x="54" y="9607"/>
                    </a:lnTo>
                    <a:lnTo>
                      <a:pt x="107" y="10021"/>
                    </a:lnTo>
                    <a:lnTo>
                      <a:pt x="170" y="10413"/>
                    </a:lnTo>
                    <a:lnTo>
                      <a:pt x="266" y="10805"/>
                    </a:lnTo>
                    <a:lnTo>
                      <a:pt x="372" y="11198"/>
                    </a:lnTo>
                    <a:lnTo>
                      <a:pt x="488" y="11569"/>
                    </a:lnTo>
                    <a:lnTo>
                      <a:pt x="637" y="11940"/>
                    </a:lnTo>
                    <a:lnTo>
                      <a:pt x="637" y="11940"/>
                    </a:lnTo>
                    <a:lnTo>
                      <a:pt x="859" y="11866"/>
                    </a:lnTo>
                    <a:lnTo>
                      <a:pt x="1103" y="11791"/>
                    </a:lnTo>
                    <a:lnTo>
                      <a:pt x="1103" y="11791"/>
                    </a:lnTo>
                    <a:lnTo>
                      <a:pt x="1347" y="11738"/>
                    </a:lnTo>
                    <a:lnTo>
                      <a:pt x="1602" y="11707"/>
                    </a:lnTo>
                    <a:lnTo>
                      <a:pt x="1845" y="11675"/>
                    </a:lnTo>
                    <a:lnTo>
                      <a:pt x="2100" y="11675"/>
                    </a:lnTo>
                    <a:lnTo>
                      <a:pt x="2100" y="11675"/>
                    </a:lnTo>
                    <a:lnTo>
                      <a:pt x="2270" y="11675"/>
                    </a:lnTo>
                    <a:lnTo>
                      <a:pt x="2439" y="11685"/>
                    </a:lnTo>
                    <a:lnTo>
                      <a:pt x="2609" y="11707"/>
                    </a:lnTo>
                    <a:lnTo>
                      <a:pt x="2768" y="11728"/>
                    </a:lnTo>
                    <a:lnTo>
                      <a:pt x="2938" y="11760"/>
                    </a:lnTo>
                    <a:lnTo>
                      <a:pt x="3097" y="11802"/>
                    </a:lnTo>
                    <a:lnTo>
                      <a:pt x="3256" y="11844"/>
                    </a:lnTo>
                    <a:lnTo>
                      <a:pt x="3415" y="11897"/>
                    </a:lnTo>
                    <a:lnTo>
                      <a:pt x="3574" y="11950"/>
                    </a:lnTo>
                    <a:lnTo>
                      <a:pt x="3733" y="12014"/>
                    </a:lnTo>
                    <a:lnTo>
                      <a:pt x="3881" y="12078"/>
                    </a:lnTo>
                    <a:lnTo>
                      <a:pt x="4030" y="12162"/>
                    </a:lnTo>
                    <a:lnTo>
                      <a:pt x="4168" y="12237"/>
                    </a:lnTo>
                    <a:lnTo>
                      <a:pt x="4316" y="12332"/>
                    </a:lnTo>
                    <a:lnTo>
                      <a:pt x="4454" y="12417"/>
                    </a:lnTo>
                    <a:lnTo>
                      <a:pt x="4581" y="12523"/>
                    </a:lnTo>
                    <a:lnTo>
                      <a:pt x="4708" y="12618"/>
                    </a:lnTo>
                    <a:lnTo>
                      <a:pt x="4836" y="12735"/>
                    </a:lnTo>
                    <a:lnTo>
                      <a:pt x="4963" y="12841"/>
                    </a:lnTo>
                    <a:lnTo>
                      <a:pt x="5080" y="12968"/>
                    </a:lnTo>
                    <a:lnTo>
                      <a:pt x="5186" y="13085"/>
                    </a:lnTo>
                    <a:lnTo>
                      <a:pt x="5292" y="13223"/>
                    </a:lnTo>
                    <a:lnTo>
                      <a:pt x="5398" y="13350"/>
                    </a:lnTo>
                    <a:lnTo>
                      <a:pt x="5493" y="13488"/>
                    </a:lnTo>
                    <a:lnTo>
                      <a:pt x="5578" y="13636"/>
                    </a:lnTo>
                    <a:lnTo>
                      <a:pt x="5663" y="13785"/>
                    </a:lnTo>
                    <a:lnTo>
                      <a:pt x="5748" y="13933"/>
                    </a:lnTo>
                    <a:lnTo>
                      <a:pt x="5822" y="14092"/>
                    </a:lnTo>
                    <a:lnTo>
                      <a:pt x="5885" y="14251"/>
                    </a:lnTo>
                    <a:lnTo>
                      <a:pt x="5949" y="14410"/>
                    </a:lnTo>
                    <a:lnTo>
                      <a:pt x="6002" y="14580"/>
                    </a:lnTo>
                    <a:lnTo>
                      <a:pt x="6044" y="14750"/>
                    </a:lnTo>
                    <a:lnTo>
                      <a:pt x="6044" y="14750"/>
                    </a:lnTo>
                    <a:lnTo>
                      <a:pt x="6108" y="15036"/>
                    </a:lnTo>
                    <a:lnTo>
                      <a:pt x="6150" y="15322"/>
                    </a:lnTo>
                    <a:lnTo>
                      <a:pt x="6172" y="15598"/>
                    </a:lnTo>
                    <a:lnTo>
                      <a:pt x="6172" y="15884"/>
                    </a:lnTo>
                    <a:lnTo>
                      <a:pt x="6150" y="16160"/>
                    </a:lnTo>
                    <a:lnTo>
                      <a:pt x="6119" y="16436"/>
                    </a:lnTo>
                    <a:lnTo>
                      <a:pt x="6055" y="16701"/>
                    </a:lnTo>
                    <a:lnTo>
                      <a:pt x="5991" y="16966"/>
                    </a:lnTo>
                    <a:lnTo>
                      <a:pt x="5991" y="16966"/>
                    </a:lnTo>
                    <a:lnTo>
                      <a:pt x="6299" y="17061"/>
                    </a:lnTo>
                    <a:lnTo>
                      <a:pt x="6606" y="17146"/>
                    </a:lnTo>
                    <a:lnTo>
                      <a:pt x="6924" y="17210"/>
                    </a:lnTo>
                    <a:lnTo>
                      <a:pt x="7243" y="17273"/>
                    </a:lnTo>
                    <a:lnTo>
                      <a:pt x="7571" y="17326"/>
                    </a:lnTo>
                    <a:lnTo>
                      <a:pt x="7900" y="17358"/>
                    </a:lnTo>
                    <a:lnTo>
                      <a:pt x="8229" y="17390"/>
                    </a:lnTo>
                    <a:lnTo>
                      <a:pt x="8568" y="17401"/>
                    </a:lnTo>
                    <a:lnTo>
                      <a:pt x="834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19"/>
              <p:cNvSpPr/>
              <p:nvPr/>
            </p:nvSpPr>
            <p:spPr>
              <a:xfrm>
                <a:off x="5953850" y="3662000"/>
                <a:ext cx="138400" cy="13230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5292" extrusionOk="0">
                    <a:moveTo>
                      <a:pt x="1209" y="1"/>
                    </a:moveTo>
                    <a:lnTo>
                      <a:pt x="966" y="33"/>
                    </a:lnTo>
                    <a:lnTo>
                      <a:pt x="711" y="64"/>
                    </a:lnTo>
                    <a:lnTo>
                      <a:pt x="467" y="117"/>
                    </a:lnTo>
                    <a:lnTo>
                      <a:pt x="223" y="192"/>
                    </a:lnTo>
                    <a:lnTo>
                      <a:pt x="1" y="266"/>
                    </a:lnTo>
                    <a:lnTo>
                      <a:pt x="86" y="488"/>
                    </a:lnTo>
                    <a:lnTo>
                      <a:pt x="192" y="711"/>
                    </a:lnTo>
                    <a:lnTo>
                      <a:pt x="287" y="923"/>
                    </a:lnTo>
                    <a:lnTo>
                      <a:pt x="404" y="1135"/>
                    </a:lnTo>
                    <a:lnTo>
                      <a:pt x="520" y="1337"/>
                    </a:lnTo>
                    <a:lnTo>
                      <a:pt x="637" y="1538"/>
                    </a:lnTo>
                    <a:lnTo>
                      <a:pt x="764" y="1740"/>
                    </a:lnTo>
                    <a:lnTo>
                      <a:pt x="891" y="1941"/>
                    </a:lnTo>
                    <a:lnTo>
                      <a:pt x="1029" y="2132"/>
                    </a:lnTo>
                    <a:lnTo>
                      <a:pt x="1167" y="2323"/>
                    </a:lnTo>
                    <a:lnTo>
                      <a:pt x="1475" y="2683"/>
                    </a:lnTo>
                    <a:lnTo>
                      <a:pt x="1782" y="3033"/>
                    </a:lnTo>
                    <a:lnTo>
                      <a:pt x="2121" y="3362"/>
                    </a:lnTo>
                    <a:lnTo>
                      <a:pt x="2471" y="3680"/>
                    </a:lnTo>
                    <a:lnTo>
                      <a:pt x="2842" y="3966"/>
                    </a:lnTo>
                    <a:lnTo>
                      <a:pt x="3224" y="4242"/>
                    </a:lnTo>
                    <a:lnTo>
                      <a:pt x="3426" y="4369"/>
                    </a:lnTo>
                    <a:lnTo>
                      <a:pt x="3627" y="4497"/>
                    </a:lnTo>
                    <a:lnTo>
                      <a:pt x="3829" y="4613"/>
                    </a:lnTo>
                    <a:lnTo>
                      <a:pt x="4041" y="4730"/>
                    </a:lnTo>
                    <a:lnTo>
                      <a:pt x="4242" y="4836"/>
                    </a:lnTo>
                    <a:lnTo>
                      <a:pt x="4465" y="4942"/>
                    </a:lnTo>
                    <a:lnTo>
                      <a:pt x="4677" y="5037"/>
                    </a:lnTo>
                    <a:lnTo>
                      <a:pt x="4899" y="5122"/>
                    </a:lnTo>
                    <a:lnTo>
                      <a:pt x="5122" y="5207"/>
                    </a:lnTo>
                    <a:lnTo>
                      <a:pt x="5355" y="5292"/>
                    </a:lnTo>
                    <a:lnTo>
                      <a:pt x="5419" y="5027"/>
                    </a:lnTo>
                    <a:lnTo>
                      <a:pt x="5483" y="4762"/>
                    </a:lnTo>
                    <a:lnTo>
                      <a:pt x="5514" y="4486"/>
                    </a:lnTo>
                    <a:lnTo>
                      <a:pt x="5536" y="4210"/>
                    </a:lnTo>
                    <a:lnTo>
                      <a:pt x="5536" y="3924"/>
                    </a:lnTo>
                    <a:lnTo>
                      <a:pt x="5514" y="3648"/>
                    </a:lnTo>
                    <a:lnTo>
                      <a:pt x="5472" y="3362"/>
                    </a:lnTo>
                    <a:lnTo>
                      <a:pt x="5408" y="3076"/>
                    </a:lnTo>
                    <a:lnTo>
                      <a:pt x="5366" y="2906"/>
                    </a:lnTo>
                    <a:lnTo>
                      <a:pt x="5313" y="2736"/>
                    </a:lnTo>
                    <a:lnTo>
                      <a:pt x="5249" y="2577"/>
                    </a:lnTo>
                    <a:lnTo>
                      <a:pt x="5186" y="2418"/>
                    </a:lnTo>
                    <a:lnTo>
                      <a:pt x="5112" y="2259"/>
                    </a:lnTo>
                    <a:lnTo>
                      <a:pt x="5027" y="2111"/>
                    </a:lnTo>
                    <a:lnTo>
                      <a:pt x="4942" y="1962"/>
                    </a:lnTo>
                    <a:lnTo>
                      <a:pt x="4857" y="1814"/>
                    </a:lnTo>
                    <a:lnTo>
                      <a:pt x="4762" y="1676"/>
                    </a:lnTo>
                    <a:lnTo>
                      <a:pt x="4656" y="1549"/>
                    </a:lnTo>
                    <a:lnTo>
                      <a:pt x="4550" y="1411"/>
                    </a:lnTo>
                    <a:lnTo>
                      <a:pt x="4444" y="1294"/>
                    </a:lnTo>
                    <a:lnTo>
                      <a:pt x="4327" y="1167"/>
                    </a:lnTo>
                    <a:lnTo>
                      <a:pt x="4200" y="1061"/>
                    </a:lnTo>
                    <a:lnTo>
                      <a:pt x="4072" y="944"/>
                    </a:lnTo>
                    <a:lnTo>
                      <a:pt x="3945" y="849"/>
                    </a:lnTo>
                    <a:lnTo>
                      <a:pt x="3818" y="743"/>
                    </a:lnTo>
                    <a:lnTo>
                      <a:pt x="3680" y="658"/>
                    </a:lnTo>
                    <a:lnTo>
                      <a:pt x="3532" y="563"/>
                    </a:lnTo>
                    <a:lnTo>
                      <a:pt x="3394" y="488"/>
                    </a:lnTo>
                    <a:lnTo>
                      <a:pt x="3245" y="404"/>
                    </a:lnTo>
                    <a:lnTo>
                      <a:pt x="3097" y="340"/>
                    </a:lnTo>
                    <a:lnTo>
                      <a:pt x="2938" y="276"/>
                    </a:lnTo>
                    <a:lnTo>
                      <a:pt x="2779" y="223"/>
                    </a:lnTo>
                    <a:lnTo>
                      <a:pt x="2620" y="170"/>
                    </a:lnTo>
                    <a:lnTo>
                      <a:pt x="2461" y="128"/>
                    </a:lnTo>
                    <a:lnTo>
                      <a:pt x="2302" y="86"/>
                    </a:lnTo>
                    <a:lnTo>
                      <a:pt x="2132" y="54"/>
                    </a:lnTo>
                    <a:lnTo>
                      <a:pt x="1973" y="33"/>
                    </a:lnTo>
                    <a:lnTo>
                      <a:pt x="1803" y="11"/>
                    </a:lnTo>
                    <a:lnTo>
                      <a:pt x="163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19"/>
              <p:cNvSpPr/>
              <p:nvPr/>
            </p:nvSpPr>
            <p:spPr>
              <a:xfrm>
                <a:off x="5953850" y="3662000"/>
                <a:ext cx="138400" cy="13230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5292" fill="none" extrusionOk="0">
                    <a:moveTo>
                      <a:pt x="1464" y="1"/>
                    </a:moveTo>
                    <a:lnTo>
                      <a:pt x="1464" y="1"/>
                    </a:lnTo>
                    <a:lnTo>
                      <a:pt x="1209" y="1"/>
                    </a:lnTo>
                    <a:lnTo>
                      <a:pt x="966" y="33"/>
                    </a:lnTo>
                    <a:lnTo>
                      <a:pt x="711" y="64"/>
                    </a:lnTo>
                    <a:lnTo>
                      <a:pt x="467" y="117"/>
                    </a:lnTo>
                    <a:lnTo>
                      <a:pt x="467" y="117"/>
                    </a:lnTo>
                    <a:lnTo>
                      <a:pt x="223" y="192"/>
                    </a:lnTo>
                    <a:lnTo>
                      <a:pt x="1" y="266"/>
                    </a:lnTo>
                    <a:lnTo>
                      <a:pt x="1" y="266"/>
                    </a:lnTo>
                    <a:lnTo>
                      <a:pt x="86" y="488"/>
                    </a:lnTo>
                    <a:lnTo>
                      <a:pt x="192" y="711"/>
                    </a:lnTo>
                    <a:lnTo>
                      <a:pt x="287" y="923"/>
                    </a:lnTo>
                    <a:lnTo>
                      <a:pt x="404" y="1135"/>
                    </a:lnTo>
                    <a:lnTo>
                      <a:pt x="520" y="1337"/>
                    </a:lnTo>
                    <a:lnTo>
                      <a:pt x="637" y="1538"/>
                    </a:lnTo>
                    <a:lnTo>
                      <a:pt x="764" y="1740"/>
                    </a:lnTo>
                    <a:lnTo>
                      <a:pt x="891" y="1941"/>
                    </a:lnTo>
                    <a:lnTo>
                      <a:pt x="1029" y="2132"/>
                    </a:lnTo>
                    <a:lnTo>
                      <a:pt x="1167" y="2323"/>
                    </a:lnTo>
                    <a:lnTo>
                      <a:pt x="1475" y="2683"/>
                    </a:lnTo>
                    <a:lnTo>
                      <a:pt x="1782" y="3033"/>
                    </a:lnTo>
                    <a:lnTo>
                      <a:pt x="2121" y="3362"/>
                    </a:lnTo>
                    <a:lnTo>
                      <a:pt x="2471" y="3680"/>
                    </a:lnTo>
                    <a:lnTo>
                      <a:pt x="2842" y="3966"/>
                    </a:lnTo>
                    <a:lnTo>
                      <a:pt x="3224" y="4242"/>
                    </a:lnTo>
                    <a:lnTo>
                      <a:pt x="3426" y="4369"/>
                    </a:lnTo>
                    <a:lnTo>
                      <a:pt x="3627" y="4497"/>
                    </a:lnTo>
                    <a:lnTo>
                      <a:pt x="3829" y="4613"/>
                    </a:lnTo>
                    <a:lnTo>
                      <a:pt x="4041" y="4730"/>
                    </a:lnTo>
                    <a:lnTo>
                      <a:pt x="4242" y="4836"/>
                    </a:lnTo>
                    <a:lnTo>
                      <a:pt x="4465" y="4942"/>
                    </a:lnTo>
                    <a:lnTo>
                      <a:pt x="4677" y="5037"/>
                    </a:lnTo>
                    <a:lnTo>
                      <a:pt x="4899" y="5122"/>
                    </a:lnTo>
                    <a:lnTo>
                      <a:pt x="5122" y="5207"/>
                    </a:lnTo>
                    <a:lnTo>
                      <a:pt x="5355" y="5292"/>
                    </a:lnTo>
                    <a:lnTo>
                      <a:pt x="5355" y="5292"/>
                    </a:lnTo>
                    <a:lnTo>
                      <a:pt x="5419" y="5027"/>
                    </a:lnTo>
                    <a:lnTo>
                      <a:pt x="5483" y="4762"/>
                    </a:lnTo>
                    <a:lnTo>
                      <a:pt x="5514" y="4486"/>
                    </a:lnTo>
                    <a:lnTo>
                      <a:pt x="5536" y="4210"/>
                    </a:lnTo>
                    <a:lnTo>
                      <a:pt x="5536" y="3924"/>
                    </a:lnTo>
                    <a:lnTo>
                      <a:pt x="5514" y="3648"/>
                    </a:lnTo>
                    <a:lnTo>
                      <a:pt x="5472" y="3362"/>
                    </a:lnTo>
                    <a:lnTo>
                      <a:pt x="5408" y="3076"/>
                    </a:lnTo>
                    <a:lnTo>
                      <a:pt x="5408" y="3076"/>
                    </a:lnTo>
                    <a:lnTo>
                      <a:pt x="5366" y="2906"/>
                    </a:lnTo>
                    <a:lnTo>
                      <a:pt x="5313" y="2736"/>
                    </a:lnTo>
                    <a:lnTo>
                      <a:pt x="5249" y="2577"/>
                    </a:lnTo>
                    <a:lnTo>
                      <a:pt x="5186" y="2418"/>
                    </a:lnTo>
                    <a:lnTo>
                      <a:pt x="5112" y="2259"/>
                    </a:lnTo>
                    <a:lnTo>
                      <a:pt x="5027" y="2111"/>
                    </a:lnTo>
                    <a:lnTo>
                      <a:pt x="4942" y="1962"/>
                    </a:lnTo>
                    <a:lnTo>
                      <a:pt x="4857" y="1814"/>
                    </a:lnTo>
                    <a:lnTo>
                      <a:pt x="4762" y="1676"/>
                    </a:lnTo>
                    <a:lnTo>
                      <a:pt x="4656" y="1549"/>
                    </a:lnTo>
                    <a:lnTo>
                      <a:pt x="4550" y="1411"/>
                    </a:lnTo>
                    <a:lnTo>
                      <a:pt x="4444" y="1294"/>
                    </a:lnTo>
                    <a:lnTo>
                      <a:pt x="4327" y="1167"/>
                    </a:lnTo>
                    <a:lnTo>
                      <a:pt x="4200" y="1061"/>
                    </a:lnTo>
                    <a:lnTo>
                      <a:pt x="4072" y="944"/>
                    </a:lnTo>
                    <a:lnTo>
                      <a:pt x="3945" y="849"/>
                    </a:lnTo>
                    <a:lnTo>
                      <a:pt x="3818" y="743"/>
                    </a:lnTo>
                    <a:lnTo>
                      <a:pt x="3680" y="658"/>
                    </a:lnTo>
                    <a:lnTo>
                      <a:pt x="3532" y="563"/>
                    </a:lnTo>
                    <a:lnTo>
                      <a:pt x="3394" y="488"/>
                    </a:lnTo>
                    <a:lnTo>
                      <a:pt x="3245" y="404"/>
                    </a:lnTo>
                    <a:lnTo>
                      <a:pt x="3097" y="340"/>
                    </a:lnTo>
                    <a:lnTo>
                      <a:pt x="2938" y="276"/>
                    </a:lnTo>
                    <a:lnTo>
                      <a:pt x="2779" y="223"/>
                    </a:lnTo>
                    <a:lnTo>
                      <a:pt x="2620" y="170"/>
                    </a:lnTo>
                    <a:lnTo>
                      <a:pt x="2461" y="128"/>
                    </a:lnTo>
                    <a:lnTo>
                      <a:pt x="2302" y="86"/>
                    </a:lnTo>
                    <a:lnTo>
                      <a:pt x="2132" y="54"/>
                    </a:lnTo>
                    <a:lnTo>
                      <a:pt x="1973" y="33"/>
                    </a:lnTo>
                    <a:lnTo>
                      <a:pt x="1803" y="11"/>
                    </a:lnTo>
                    <a:lnTo>
                      <a:pt x="1634" y="1"/>
                    </a:lnTo>
                    <a:lnTo>
                      <a:pt x="1464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19"/>
              <p:cNvSpPr/>
              <p:nvPr/>
            </p:nvSpPr>
            <p:spPr>
              <a:xfrm>
                <a:off x="6951100" y="3275250"/>
                <a:ext cx="33150" cy="441650"/>
              </a:xfrm>
              <a:custGeom>
                <a:avLst/>
                <a:gdLst/>
                <a:ahLst/>
                <a:cxnLst/>
                <a:rect l="l" t="t" r="r" b="b"/>
                <a:pathLst>
                  <a:path w="1326" h="17666" extrusionOk="0">
                    <a:moveTo>
                      <a:pt x="563" y="0"/>
                    </a:moveTo>
                    <a:lnTo>
                      <a:pt x="499" y="11"/>
                    </a:lnTo>
                    <a:lnTo>
                      <a:pt x="382" y="43"/>
                    </a:lnTo>
                    <a:lnTo>
                      <a:pt x="276" y="106"/>
                    </a:lnTo>
                    <a:lnTo>
                      <a:pt x="181" y="181"/>
                    </a:lnTo>
                    <a:lnTo>
                      <a:pt x="107" y="276"/>
                    </a:lnTo>
                    <a:lnTo>
                      <a:pt x="43" y="382"/>
                    </a:lnTo>
                    <a:lnTo>
                      <a:pt x="11" y="499"/>
                    </a:lnTo>
                    <a:lnTo>
                      <a:pt x="1" y="562"/>
                    </a:lnTo>
                    <a:lnTo>
                      <a:pt x="1" y="626"/>
                    </a:lnTo>
                    <a:lnTo>
                      <a:pt x="1" y="17040"/>
                    </a:lnTo>
                    <a:lnTo>
                      <a:pt x="1" y="17104"/>
                    </a:lnTo>
                    <a:lnTo>
                      <a:pt x="11" y="17167"/>
                    </a:lnTo>
                    <a:lnTo>
                      <a:pt x="43" y="17284"/>
                    </a:lnTo>
                    <a:lnTo>
                      <a:pt x="107" y="17390"/>
                    </a:lnTo>
                    <a:lnTo>
                      <a:pt x="181" y="17475"/>
                    </a:lnTo>
                    <a:lnTo>
                      <a:pt x="276" y="17560"/>
                    </a:lnTo>
                    <a:lnTo>
                      <a:pt x="382" y="17613"/>
                    </a:lnTo>
                    <a:lnTo>
                      <a:pt x="499" y="17644"/>
                    </a:lnTo>
                    <a:lnTo>
                      <a:pt x="563" y="17655"/>
                    </a:lnTo>
                    <a:lnTo>
                      <a:pt x="626" y="17666"/>
                    </a:lnTo>
                    <a:lnTo>
                      <a:pt x="700" y="17666"/>
                    </a:lnTo>
                    <a:lnTo>
                      <a:pt x="764" y="17655"/>
                    </a:lnTo>
                    <a:lnTo>
                      <a:pt x="828" y="17644"/>
                    </a:lnTo>
                    <a:lnTo>
                      <a:pt x="944" y="17613"/>
                    </a:lnTo>
                    <a:lnTo>
                      <a:pt x="1050" y="17560"/>
                    </a:lnTo>
                    <a:lnTo>
                      <a:pt x="1146" y="17475"/>
                    </a:lnTo>
                    <a:lnTo>
                      <a:pt x="1220" y="17390"/>
                    </a:lnTo>
                    <a:lnTo>
                      <a:pt x="1273" y="17284"/>
                    </a:lnTo>
                    <a:lnTo>
                      <a:pt x="1315" y="17167"/>
                    </a:lnTo>
                    <a:lnTo>
                      <a:pt x="1315" y="17104"/>
                    </a:lnTo>
                    <a:lnTo>
                      <a:pt x="1326" y="17040"/>
                    </a:lnTo>
                    <a:lnTo>
                      <a:pt x="1326" y="626"/>
                    </a:lnTo>
                    <a:lnTo>
                      <a:pt x="1315" y="562"/>
                    </a:lnTo>
                    <a:lnTo>
                      <a:pt x="1315" y="499"/>
                    </a:lnTo>
                    <a:lnTo>
                      <a:pt x="1273" y="382"/>
                    </a:lnTo>
                    <a:lnTo>
                      <a:pt x="1220" y="276"/>
                    </a:lnTo>
                    <a:lnTo>
                      <a:pt x="1146" y="181"/>
                    </a:lnTo>
                    <a:lnTo>
                      <a:pt x="1050" y="106"/>
                    </a:lnTo>
                    <a:lnTo>
                      <a:pt x="944" y="43"/>
                    </a:lnTo>
                    <a:lnTo>
                      <a:pt x="828" y="11"/>
                    </a:lnTo>
                    <a:lnTo>
                      <a:pt x="764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19"/>
              <p:cNvSpPr/>
              <p:nvPr/>
            </p:nvSpPr>
            <p:spPr>
              <a:xfrm>
                <a:off x="6766600" y="3290100"/>
                <a:ext cx="204675" cy="218450"/>
              </a:xfrm>
              <a:custGeom>
                <a:avLst/>
                <a:gdLst/>
                <a:ahLst/>
                <a:cxnLst/>
                <a:rect l="l" t="t" r="r" b="b"/>
                <a:pathLst>
                  <a:path w="8187" h="8738" extrusionOk="0">
                    <a:moveTo>
                      <a:pt x="1050" y="0"/>
                    </a:moveTo>
                    <a:lnTo>
                      <a:pt x="1029" y="32"/>
                    </a:lnTo>
                    <a:lnTo>
                      <a:pt x="828" y="371"/>
                    </a:lnTo>
                    <a:lnTo>
                      <a:pt x="722" y="530"/>
                    </a:lnTo>
                    <a:lnTo>
                      <a:pt x="616" y="689"/>
                    </a:lnTo>
                    <a:lnTo>
                      <a:pt x="499" y="838"/>
                    </a:lnTo>
                    <a:lnTo>
                      <a:pt x="361" y="986"/>
                    </a:lnTo>
                    <a:lnTo>
                      <a:pt x="213" y="1114"/>
                    </a:lnTo>
                    <a:lnTo>
                      <a:pt x="128" y="1167"/>
                    </a:lnTo>
                    <a:lnTo>
                      <a:pt x="43" y="1230"/>
                    </a:lnTo>
                    <a:lnTo>
                      <a:pt x="1" y="1251"/>
                    </a:lnTo>
                    <a:lnTo>
                      <a:pt x="7900" y="8684"/>
                    </a:lnTo>
                    <a:lnTo>
                      <a:pt x="7932" y="8706"/>
                    </a:lnTo>
                    <a:lnTo>
                      <a:pt x="7964" y="8716"/>
                    </a:lnTo>
                    <a:lnTo>
                      <a:pt x="8027" y="8737"/>
                    </a:lnTo>
                    <a:lnTo>
                      <a:pt x="8102" y="8727"/>
                    </a:lnTo>
                    <a:lnTo>
                      <a:pt x="8186" y="8706"/>
                    </a:lnTo>
                    <a:lnTo>
                      <a:pt x="8165" y="8451"/>
                    </a:lnTo>
                    <a:lnTo>
                      <a:pt x="8155" y="8207"/>
                    </a:lnTo>
                    <a:lnTo>
                      <a:pt x="8144" y="7953"/>
                    </a:lnTo>
                    <a:lnTo>
                      <a:pt x="8144" y="7709"/>
                    </a:lnTo>
                    <a:lnTo>
                      <a:pt x="8165" y="7210"/>
                    </a:lnTo>
                    <a:lnTo>
                      <a:pt x="8186" y="6712"/>
                    </a:lnTo>
                    <a:lnTo>
                      <a:pt x="1050" y="0"/>
                    </a:lnTo>
                    <a:close/>
                  </a:path>
                </a:pathLst>
              </a:custGeom>
              <a:solidFill>
                <a:srgbClr val="CCCC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19"/>
              <p:cNvSpPr/>
              <p:nvPr/>
            </p:nvSpPr>
            <p:spPr>
              <a:xfrm>
                <a:off x="6743550" y="2928250"/>
                <a:ext cx="436600" cy="436875"/>
              </a:xfrm>
              <a:custGeom>
                <a:avLst/>
                <a:gdLst/>
                <a:ahLst/>
                <a:cxnLst/>
                <a:rect l="l" t="t" r="r" b="b"/>
                <a:pathLst>
                  <a:path w="17464" h="17475" extrusionOk="0">
                    <a:moveTo>
                      <a:pt x="8737" y="1"/>
                    </a:moveTo>
                    <a:lnTo>
                      <a:pt x="8281" y="11"/>
                    </a:lnTo>
                    <a:lnTo>
                      <a:pt x="7836" y="54"/>
                    </a:lnTo>
                    <a:lnTo>
                      <a:pt x="7401" y="107"/>
                    </a:lnTo>
                    <a:lnTo>
                      <a:pt x="6977" y="181"/>
                    </a:lnTo>
                    <a:lnTo>
                      <a:pt x="6553" y="276"/>
                    </a:lnTo>
                    <a:lnTo>
                      <a:pt x="6139" y="393"/>
                    </a:lnTo>
                    <a:lnTo>
                      <a:pt x="5726" y="531"/>
                    </a:lnTo>
                    <a:lnTo>
                      <a:pt x="5334" y="690"/>
                    </a:lnTo>
                    <a:lnTo>
                      <a:pt x="4952" y="870"/>
                    </a:lnTo>
                    <a:lnTo>
                      <a:pt x="4570" y="1061"/>
                    </a:lnTo>
                    <a:lnTo>
                      <a:pt x="4210" y="1273"/>
                    </a:lnTo>
                    <a:lnTo>
                      <a:pt x="3849" y="1496"/>
                    </a:lnTo>
                    <a:lnTo>
                      <a:pt x="3510" y="1740"/>
                    </a:lnTo>
                    <a:lnTo>
                      <a:pt x="3181" y="2005"/>
                    </a:lnTo>
                    <a:lnTo>
                      <a:pt x="2863" y="2270"/>
                    </a:lnTo>
                    <a:lnTo>
                      <a:pt x="2556" y="2567"/>
                    </a:lnTo>
                    <a:lnTo>
                      <a:pt x="2269" y="2864"/>
                    </a:lnTo>
                    <a:lnTo>
                      <a:pt x="1994" y="3182"/>
                    </a:lnTo>
                    <a:lnTo>
                      <a:pt x="1739" y="3510"/>
                    </a:lnTo>
                    <a:lnTo>
                      <a:pt x="1495" y="3860"/>
                    </a:lnTo>
                    <a:lnTo>
                      <a:pt x="1262" y="4210"/>
                    </a:lnTo>
                    <a:lnTo>
                      <a:pt x="1050" y="4571"/>
                    </a:lnTo>
                    <a:lnTo>
                      <a:pt x="859" y="4952"/>
                    </a:lnTo>
                    <a:lnTo>
                      <a:pt x="689" y="5334"/>
                    </a:lnTo>
                    <a:lnTo>
                      <a:pt x="530" y="5737"/>
                    </a:lnTo>
                    <a:lnTo>
                      <a:pt x="392" y="6140"/>
                    </a:lnTo>
                    <a:lnTo>
                      <a:pt x="276" y="6553"/>
                    </a:lnTo>
                    <a:lnTo>
                      <a:pt x="180" y="6978"/>
                    </a:lnTo>
                    <a:lnTo>
                      <a:pt x="106" y="7412"/>
                    </a:lnTo>
                    <a:lnTo>
                      <a:pt x="43" y="7847"/>
                    </a:lnTo>
                    <a:lnTo>
                      <a:pt x="11" y="8292"/>
                    </a:lnTo>
                    <a:lnTo>
                      <a:pt x="0" y="8738"/>
                    </a:lnTo>
                    <a:lnTo>
                      <a:pt x="11" y="9183"/>
                    </a:lnTo>
                    <a:lnTo>
                      <a:pt x="43" y="9628"/>
                    </a:lnTo>
                    <a:lnTo>
                      <a:pt x="106" y="10074"/>
                    </a:lnTo>
                    <a:lnTo>
                      <a:pt x="180" y="10498"/>
                    </a:lnTo>
                    <a:lnTo>
                      <a:pt x="276" y="10922"/>
                    </a:lnTo>
                    <a:lnTo>
                      <a:pt x="392" y="11336"/>
                    </a:lnTo>
                    <a:lnTo>
                      <a:pt x="530" y="11739"/>
                    </a:lnTo>
                    <a:lnTo>
                      <a:pt x="689" y="12141"/>
                    </a:lnTo>
                    <a:lnTo>
                      <a:pt x="859" y="12523"/>
                    </a:lnTo>
                    <a:lnTo>
                      <a:pt x="1050" y="12905"/>
                    </a:lnTo>
                    <a:lnTo>
                      <a:pt x="1262" y="13265"/>
                    </a:lnTo>
                    <a:lnTo>
                      <a:pt x="1495" y="13626"/>
                    </a:lnTo>
                    <a:lnTo>
                      <a:pt x="1739" y="13965"/>
                    </a:lnTo>
                    <a:lnTo>
                      <a:pt x="1994" y="14294"/>
                    </a:lnTo>
                    <a:lnTo>
                      <a:pt x="2269" y="14612"/>
                    </a:lnTo>
                    <a:lnTo>
                      <a:pt x="2556" y="14920"/>
                    </a:lnTo>
                    <a:lnTo>
                      <a:pt x="2863" y="15206"/>
                    </a:lnTo>
                    <a:lnTo>
                      <a:pt x="3181" y="15482"/>
                    </a:lnTo>
                    <a:lnTo>
                      <a:pt x="3510" y="15736"/>
                    </a:lnTo>
                    <a:lnTo>
                      <a:pt x="3849" y="15980"/>
                    </a:lnTo>
                    <a:lnTo>
                      <a:pt x="4210" y="16213"/>
                    </a:lnTo>
                    <a:lnTo>
                      <a:pt x="4570" y="16415"/>
                    </a:lnTo>
                    <a:lnTo>
                      <a:pt x="4952" y="16616"/>
                    </a:lnTo>
                    <a:lnTo>
                      <a:pt x="5334" y="16786"/>
                    </a:lnTo>
                    <a:lnTo>
                      <a:pt x="5726" y="16945"/>
                    </a:lnTo>
                    <a:lnTo>
                      <a:pt x="6139" y="17083"/>
                    </a:lnTo>
                    <a:lnTo>
                      <a:pt x="6553" y="17199"/>
                    </a:lnTo>
                    <a:lnTo>
                      <a:pt x="6977" y="17295"/>
                    </a:lnTo>
                    <a:lnTo>
                      <a:pt x="7401" y="17369"/>
                    </a:lnTo>
                    <a:lnTo>
                      <a:pt x="7836" y="17422"/>
                    </a:lnTo>
                    <a:lnTo>
                      <a:pt x="8281" y="17464"/>
                    </a:lnTo>
                    <a:lnTo>
                      <a:pt x="8737" y="17475"/>
                    </a:lnTo>
                    <a:lnTo>
                      <a:pt x="9183" y="17464"/>
                    </a:lnTo>
                    <a:lnTo>
                      <a:pt x="9628" y="17422"/>
                    </a:lnTo>
                    <a:lnTo>
                      <a:pt x="10063" y="17369"/>
                    </a:lnTo>
                    <a:lnTo>
                      <a:pt x="10497" y="17295"/>
                    </a:lnTo>
                    <a:lnTo>
                      <a:pt x="10922" y="17199"/>
                    </a:lnTo>
                    <a:lnTo>
                      <a:pt x="11335" y="17083"/>
                    </a:lnTo>
                    <a:lnTo>
                      <a:pt x="11738" y="16945"/>
                    </a:lnTo>
                    <a:lnTo>
                      <a:pt x="12130" y="16786"/>
                    </a:lnTo>
                    <a:lnTo>
                      <a:pt x="12523" y="16616"/>
                    </a:lnTo>
                    <a:lnTo>
                      <a:pt x="12894" y="16415"/>
                    </a:lnTo>
                    <a:lnTo>
                      <a:pt x="13265" y="16213"/>
                    </a:lnTo>
                    <a:lnTo>
                      <a:pt x="13615" y="15980"/>
                    </a:lnTo>
                    <a:lnTo>
                      <a:pt x="13965" y="15736"/>
                    </a:lnTo>
                    <a:lnTo>
                      <a:pt x="14293" y="15482"/>
                    </a:lnTo>
                    <a:lnTo>
                      <a:pt x="14612" y="15206"/>
                    </a:lnTo>
                    <a:lnTo>
                      <a:pt x="14908" y="14920"/>
                    </a:lnTo>
                    <a:lnTo>
                      <a:pt x="15195" y="14612"/>
                    </a:lnTo>
                    <a:lnTo>
                      <a:pt x="15470" y="14294"/>
                    </a:lnTo>
                    <a:lnTo>
                      <a:pt x="15736" y="13965"/>
                    </a:lnTo>
                    <a:lnTo>
                      <a:pt x="15979" y="13626"/>
                    </a:lnTo>
                    <a:lnTo>
                      <a:pt x="16202" y="13265"/>
                    </a:lnTo>
                    <a:lnTo>
                      <a:pt x="16414" y="12905"/>
                    </a:lnTo>
                    <a:lnTo>
                      <a:pt x="16605" y="12523"/>
                    </a:lnTo>
                    <a:lnTo>
                      <a:pt x="16785" y="12141"/>
                    </a:lnTo>
                    <a:lnTo>
                      <a:pt x="16934" y="11739"/>
                    </a:lnTo>
                    <a:lnTo>
                      <a:pt x="17072" y="11336"/>
                    </a:lnTo>
                    <a:lnTo>
                      <a:pt x="17188" y="10922"/>
                    </a:lnTo>
                    <a:lnTo>
                      <a:pt x="17294" y="10498"/>
                    </a:lnTo>
                    <a:lnTo>
                      <a:pt x="17368" y="10074"/>
                    </a:lnTo>
                    <a:lnTo>
                      <a:pt x="17421" y="9628"/>
                    </a:lnTo>
                    <a:lnTo>
                      <a:pt x="17453" y="9183"/>
                    </a:lnTo>
                    <a:lnTo>
                      <a:pt x="17464" y="8738"/>
                    </a:lnTo>
                    <a:lnTo>
                      <a:pt x="17453" y="8292"/>
                    </a:lnTo>
                    <a:lnTo>
                      <a:pt x="17421" y="7847"/>
                    </a:lnTo>
                    <a:lnTo>
                      <a:pt x="17368" y="7412"/>
                    </a:lnTo>
                    <a:lnTo>
                      <a:pt x="17294" y="6978"/>
                    </a:lnTo>
                    <a:lnTo>
                      <a:pt x="17188" y="6553"/>
                    </a:lnTo>
                    <a:lnTo>
                      <a:pt x="17072" y="6140"/>
                    </a:lnTo>
                    <a:lnTo>
                      <a:pt x="16934" y="5737"/>
                    </a:lnTo>
                    <a:lnTo>
                      <a:pt x="16785" y="5334"/>
                    </a:lnTo>
                    <a:lnTo>
                      <a:pt x="16605" y="4952"/>
                    </a:lnTo>
                    <a:lnTo>
                      <a:pt x="16414" y="4571"/>
                    </a:lnTo>
                    <a:lnTo>
                      <a:pt x="16202" y="4210"/>
                    </a:lnTo>
                    <a:lnTo>
                      <a:pt x="15979" y="3860"/>
                    </a:lnTo>
                    <a:lnTo>
                      <a:pt x="15736" y="3510"/>
                    </a:lnTo>
                    <a:lnTo>
                      <a:pt x="15470" y="3182"/>
                    </a:lnTo>
                    <a:lnTo>
                      <a:pt x="15195" y="2864"/>
                    </a:lnTo>
                    <a:lnTo>
                      <a:pt x="14908" y="2567"/>
                    </a:lnTo>
                    <a:lnTo>
                      <a:pt x="14612" y="2270"/>
                    </a:lnTo>
                    <a:lnTo>
                      <a:pt x="14293" y="2005"/>
                    </a:lnTo>
                    <a:lnTo>
                      <a:pt x="13965" y="1740"/>
                    </a:lnTo>
                    <a:lnTo>
                      <a:pt x="13615" y="1496"/>
                    </a:lnTo>
                    <a:lnTo>
                      <a:pt x="13265" y="1273"/>
                    </a:lnTo>
                    <a:lnTo>
                      <a:pt x="12894" y="1061"/>
                    </a:lnTo>
                    <a:lnTo>
                      <a:pt x="12523" y="870"/>
                    </a:lnTo>
                    <a:lnTo>
                      <a:pt x="12130" y="690"/>
                    </a:lnTo>
                    <a:lnTo>
                      <a:pt x="11738" y="531"/>
                    </a:lnTo>
                    <a:lnTo>
                      <a:pt x="11335" y="393"/>
                    </a:lnTo>
                    <a:lnTo>
                      <a:pt x="10922" y="276"/>
                    </a:lnTo>
                    <a:lnTo>
                      <a:pt x="10497" y="181"/>
                    </a:lnTo>
                    <a:lnTo>
                      <a:pt x="10063" y="107"/>
                    </a:lnTo>
                    <a:lnTo>
                      <a:pt x="9628" y="54"/>
                    </a:lnTo>
                    <a:lnTo>
                      <a:pt x="9183" y="11"/>
                    </a:lnTo>
                    <a:lnTo>
                      <a:pt x="873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19"/>
              <p:cNvSpPr/>
              <p:nvPr/>
            </p:nvSpPr>
            <p:spPr>
              <a:xfrm>
                <a:off x="6743550" y="2928250"/>
                <a:ext cx="436600" cy="436875"/>
              </a:xfrm>
              <a:custGeom>
                <a:avLst/>
                <a:gdLst/>
                <a:ahLst/>
                <a:cxnLst/>
                <a:rect l="l" t="t" r="r" b="b"/>
                <a:pathLst>
                  <a:path w="17464" h="17475" fill="none" extrusionOk="0">
                    <a:moveTo>
                      <a:pt x="17464" y="8738"/>
                    </a:moveTo>
                    <a:lnTo>
                      <a:pt x="17464" y="8738"/>
                    </a:lnTo>
                    <a:lnTo>
                      <a:pt x="17453" y="9183"/>
                    </a:lnTo>
                    <a:lnTo>
                      <a:pt x="17421" y="9628"/>
                    </a:lnTo>
                    <a:lnTo>
                      <a:pt x="17368" y="10074"/>
                    </a:lnTo>
                    <a:lnTo>
                      <a:pt x="17294" y="10498"/>
                    </a:lnTo>
                    <a:lnTo>
                      <a:pt x="17188" y="10922"/>
                    </a:lnTo>
                    <a:lnTo>
                      <a:pt x="17072" y="11336"/>
                    </a:lnTo>
                    <a:lnTo>
                      <a:pt x="16934" y="11739"/>
                    </a:lnTo>
                    <a:lnTo>
                      <a:pt x="16785" y="12141"/>
                    </a:lnTo>
                    <a:lnTo>
                      <a:pt x="16605" y="12523"/>
                    </a:lnTo>
                    <a:lnTo>
                      <a:pt x="16414" y="12905"/>
                    </a:lnTo>
                    <a:lnTo>
                      <a:pt x="16202" y="13265"/>
                    </a:lnTo>
                    <a:lnTo>
                      <a:pt x="15979" y="13626"/>
                    </a:lnTo>
                    <a:lnTo>
                      <a:pt x="15736" y="13965"/>
                    </a:lnTo>
                    <a:lnTo>
                      <a:pt x="15470" y="14294"/>
                    </a:lnTo>
                    <a:lnTo>
                      <a:pt x="15195" y="14612"/>
                    </a:lnTo>
                    <a:lnTo>
                      <a:pt x="14908" y="14920"/>
                    </a:lnTo>
                    <a:lnTo>
                      <a:pt x="14612" y="15206"/>
                    </a:lnTo>
                    <a:lnTo>
                      <a:pt x="14293" y="15482"/>
                    </a:lnTo>
                    <a:lnTo>
                      <a:pt x="13965" y="15736"/>
                    </a:lnTo>
                    <a:lnTo>
                      <a:pt x="13615" y="15980"/>
                    </a:lnTo>
                    <a:lnTo>
                      <a:pt x="13265" y="16213"/>
                    </a:lnTo>
                    <a:lnTo>
                      <a:pt x="12894" y="16415"/>
                    </a:lnTo>
                    <a:lnTo>
                      <a:pt x="12523" y="16616"/>
                    </a:lnTo>
                    <a:lnTo>
                      <a:pt x="12130" y="16786"/>
                    </a:lnTo>
                    <a:lnTo>
                      <a:pt x="11738" y="16945"/>
                    </a:lnTo>
                    <a:lnTo>
                      <a:pt x="11335" y="17083"/>
                    </a:lnTo>
                    <a:lnTo>
                      <a:pt x="10922" y="17199"/>
                    </a:lnTo>
                    <a:lnTo>
                      <a:pt x="10497" y="17295"/>
                    </a:lnTo>
                    <a:lnTo>
                      <a:pt x="10063" y="17369"/>
                    </a:lnTo>
                    <a:lnTo>
                      <a:pt x="9628" y="17422"/>
                    </a:lnTo>
                    <a:lnTo>
                      <a:pt x="9183" y="17464"/>
                    </a:lnTo>
                    <a:lnTo>
                      <a:pt x="8737" y="17475"/>
                    </a:lnTo>
                    <a:lnTo>
                      <a:pt x="8737" y="17475"/>
                    </a:lnTo>
                    <a:lnTo>
                      <a:pt x="8281" y="17464"/>
                    </a:lnTo>
                    <a:lnTo>
                      <a:pt x="7836" y="17422"/>
                    </a:lnTo>
                    <a:lnTo>
                      <a:pt x="7401" y="17369"/>
                    </a:lnTo>
                    <a:lnTo>
                      <a:pt x="6977" y="17295"/>
                    </a:lnTo>
                    <a:lnTo>
                      <a:pt x="6553" y="17199"/>
                    </a:lnTo>
                    <a:lnTo>
                      <a:pt x="6139" y="17083"/>
                    </a:lnTo>
                    <a:lnTo>
                      <a:pt x="5726" y="16945"/>
                    </a:lnTo>
                    <a:lnTo>
                      <a:pt x="5334" y="16786"/>
                    </a:lnTo>
                    <a:lnTo>
                      <a:pt x="4952" y="16616"/>
                    </a:lnTo>
                    <a:lnTo>
                      <a:pt x="4570" y="16415"/>
                    </a:lnTo>
                    <a:lnTo>
                      <a:pt x="4210" y="16213"/>
                    </a:lnTo>
                    <a:lnTo>
                      <a:pt x="3849" y="15980"/>
                    </a:lnTo>
                    <a:lnTo>
                      <a:pt x="3510" y="15736"/>
                    </a:lnTo>
                    <a:lnTo>
                      <a:pt x="3181" y="15482"/>
                    </a:lnTo>
                    <a:lnTo>
                      <a:pt x="2863" y="15206"/>
                    </a:lnTo>
                    <a:lnTo>
                      <a:pt x="2556" y="14920"/>
                    </a:lnTo>
                    <a:lnTo>
                      <a:pt x="2269" y="14612"/>
                    </a:lnTo>
                    <a:lnTo>
                      <a:pt x="1994" y="14294"/>
                    </a:lnTo>
                    <a:lnTo>
                      <a:pt x="1739" y="13965"/>
                    </a:lnTo>
                    <a:lnTo>
                      <a:pt x="1495" y="13626"/>
                    </a:lnTo>
                    <a:lnTo>
                      <a:pt x="1262" y="13265"/>
                    </a:lnTo>
                    <a:lnTo>
                      <a:pt x="1050" y="12905"/>
                    </a:lnTo>
                    <a:lnTo>
                      <a:pt x="859" y="12523"/>
                    </a:lnTo>
                    <a:lnTo>
                      <a:pt x="689" y="12141"/>
                    </a:lnTo>
                    <a:lnTo>
                      <a:pt x="530" y="11739"/>
                    </a:lnTo>
                    <a:lnTo>
                      <a:pt x="392" y="11336"/>
                    </a:lnTo>
                    <a:lnTo>
                      <a:pt x="276" y="10922"/>
                    </a:lnTo>
                    <a:lnTo>
                      <a:pt x="180" y="10498"/>
                    </a:lnTo>
                    <a:lnTo>
                      <a:pt x="106" y="10074"/>
                    </a:lnTo>
                    <a:lnTo>
                      <a:pt x="43" y="9628"/>
                    </a:lnTo>
                    <a:lnTo>
                      <a:pt x="11" y="9183"/>
                    </a:lnTo>
                    <a:lnTo>
                      <a:pt x="0" y="8738"/>
                    </a:lnTo>
                    <a:lnTo>
                      <a:pt x="0" y="8738"/>
                    </a:lnTo>
                    <a:lnTo>
                      <a:pt x="11" y="8292"/>
                    </a:lnTo>
                    <a:lnTo>
                      <a:pt x="43" y="7847"/>
                    </a:lnTo>
                    <a:lnTo>
                      <a:pt x="106" y="7412"/>
                    </a:lnTo>
                    <a:lnTo>
                      <a:pt x="180" y="6978"/>
                    </a:lnTo>
                    <a:lnTo>
                      <a:pt x="276" y="6553"/>
                    </a:lnTo>
                    <a:lnTo>
                      <a:pt x="392" y="6140"/>
                    </a:lnTo>
                    <a:lnTo>
                      <a:pt x="530" y="5737"/>
                    </a:lnTo>
                    <a:lnTo>
                      <a:pt x="689" y="5334"/>
                    </a:lnTo>
                    <a:lnTo>
                      <a:pt x="859" y="4952"/>
                    </a:lnTo>
                    <a:lnTo>
                      <a:pt x="1050" y="4571"/>
                    </a:lnTo>
                    <a:lnTo>
                      <a:pt x="1262" y="4210"/>
                    </a:lnTo>
                    <a:lnTo>
                      <a:pt x="1495" y="3860"/>
                    </a:lnTo>
                    <a:lnTo>
                      <a:pt x="1739" y="3510"/>
                    </a:lnTo>
                    <a:lnTo>
                      <a:pt x="1994" y="3182"/>
                    </a:lnTo>
                    <a:lnTo>
                      <a:pt x="2269" y="2864"/>
                    </a:lnTo>
                    <a:lnTo>
                      <a:pt x="2556" y="2567"/>
                    </a:lnTo>
                    <a:lnTo>
                      <a:pt x="2863" y="2270"/>
                    </a:lnTo>
                    <a:lnTo>
                      <a:pt x="3181" y="2005"/>
                    </a:lnTo>
                    <a:lnTo>
                      <a:pt x="3510" y="1740"/>
                    </a:lnTo>
                    <a:lnTo>
                      <a:pt x="3849" y="1496"/>
                    </a:lnTo>
                    <a:lnTo>
                      <a:pt x="4210" y="1273"/>
                    </a:lnTo>
                    <a:lnTo>
                      <a:pt x="4570" y="1061"/>
                    </a:lnTo>
                    <a:lnTo>
                      <a:pt x="4952" y="870"/>
                    </a:lnTo>
                    <a:lnTo>
                      <a:pt x="5334" y="690"/>
                    </a:lnTo>
                    <a:lnTo>
                      <a:pt x="5726" y="531"/>
                    </a:lnTo>
                    <a:lnTo>
                      <a:pt x="6139" y="393"/>
                    </a:lnTo>
                    <a:lnTo>
                      <a:pt x="6553" y="276"/>
                    </a:lnTo>
                    <a:lnTo>
                      <a:pt x="6977" y="181"/>
                    </a:lnTo>
                    <a:lnTo>
                      <a:pt x="7401" y="107"/>
                    </a:lnTo>
                    <a:lnTo>
                      <a:pt x="7836" y="54"/>
                    </a:lnTo>
                    <a:lnTo>
                      <a:pt x="8281" y="11"/>
                    </a:lnTo>
                    <a:lnTo>
                      <a:pt x="8737" y="1"/>
                    </a:lnTo>
                    <a:lnTo>
                      <a:pt x="8737" y="1"/>
                    </a:lnTo>
                    <a:lnTo>
                      <a:pt x="9183" y="11"/>
                    </a:lnTo>
                    <a:lnTo>
                      <a:pt x="9628" y="54"/>
                    </a:lnTo>
                    <a:lnTo>
                      <a:pt x="10063" y="107"/>
                    </a:lnTo>
                    <a:lnTo>
                      <a:pt x="10497" y="181"/>
                    </a:lnTo>
                    <a:lnTo>
                      <a:pt x="10922" y="276"/>
                    </a:lnTo>
                    <a:lnTo>
                      <a:pt x="11335" y="393"/>
                    </a:lnTo>
                    <a:lnTo>
                      <a:pt x="11738" y="531"/>
                    </a:lnTo>
                    <a:lnTo>
                      <a:pt x="12130" y="690"/>
                    </a:lnTo>
                    <a:lnTo>
                      <a:pt x="12523" y="870"/>
                    </a:lnTo>
                    <a:lnTo>
                      <a:pt x="12894" y="1061"/>
                    </a:lnTo>
                    <a:lnTo>
                      <a:pt x="13265" y="1273"/>
                    </a:lnTo>
                    <a:lnTo>
                      <a:pt x="13615" y="1496"/>
                    </a:lnTo>
                    <a:lnTo>
                      <a:pt x="13965" y="1740"/>
                    </a:lnTo>
                    <a:lnTo>
                      <a:pt x="14293" y="2005"/>
                    </a:lnTo>
                    <a:lnTo>
                      <a:pt x="14612" y="2270"/>
                    </a:lnTo>
                    <a:lnTo>
                      <a:pt x="14908" y="2567"/>
                    </a:lnTo>
                    <a:lnTo>
                      <a:pt x="15195" y="2864"/>
                    </a:lnTo>
                    <a:lnTo>
                      <a:pt x="15470" y="3182"/>
                    </a:lnTo>
                    <a:lnTo>
                      <a:pt x="15736" y="3510"/>
                    </a:lnTo>
                    <a:lnTo>
                      <a:pt x="15979" y="3860"/>
                    </a:lnTo>
                    <a:lnTo>
                      <a:pt x="16202" y="4210"/>
                    </a:lnTo>
                    <a:lnTo>
                      <a:pt x="16414" y="4571"/>
                    </a:lnTo>
                    <a:lnTo>
                      <a:pt x="16605" y="4952"/>
                    </a:lnTo>
                    <a:lnTo>
                      <a:pt x="16785" y="5334"/>
                    </a:lnTo>
                    <a:lnTo>
                      <a:pt x="16934" y="5737"/>
                    </a:lnTo>
                    <a:lnTo>
                      <a:pt x="17072" y="6140"/>
                    </a:lnTo>
                    <a:lnTo>
                      <a:pt x="17188" y="6553"/>
                    </a:lnTo>
                    <a:lnTo>
                      <a:pt x="17294" y="6978"/>
                    </a:lnTo>
                    <a:lnTo>
                      <a:pt x="17368" y="7412"/>
                    </a:lnTo>
                    <a:lnTo>
                      <a:pt x="17421" y="7847"/>
                    </a:lnTo>
                    <a:lnTo>
                      <a:pt x="17453" y="8292"/>
                    </a:lnTo>
                    <a:lnTo>
                      <a:pt x="17464" y="87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19"/>
              <p:cNvSpPr/>
              <p:nvPr/>
            </p:nvSpPr>
            <p:spPr>
              <a:xfrm>
                <a:off x="6694225" y="3220375"/>
                <a:ext cx="204150" cy="203875"/>
              </a:xfrm>
              <a:custGeom>
                <a:avLst/>
                <a:gdLst/>
                <a:ahLst/>
                <a:cxnLst/>
                <a:rect l="l" t="t" r="r" b="b"/>
                <a:pathLst>
                  <a:path w="8166" h="8155" extrusionOk="0">
                    <a:moveTo>
                      <a:pt x="3903" y="0"/>
                    </a:moveTo>
                    <a:lnTo>
                      <a:pt x="3701" y="11"/>
                    </a:lnTo>
                    <a:lnTo>
                      <a:pt x="3500" y="43"/>
                    </a:lnTo>
                    <a:lnTo>
                      <a:pt x="3288" y="75"/>
                    </a:lnTo>
                    <a:lnTo>
                      <a:pt x="3086" y="117"/>
                    </a:lnTo>
                    <a:lnTo>
                      <a:pt x="2885" y="181"/>
                    </a:lnTo>
                    <a:lnTo>
                      <a:pt x="2684" y="244"/>
                    </a:lnTo>
                    <a:lnTo>
                      <a:pt x="2493" y="319"/>
                    </a:lnTo>
                    <a:lnTo>
                      <a:pt x="2312" y="403"/>
                    </a:lnTo>
                    <a:lnTo>
                      <a:pt x="2132" y="499"/>
                    </a:lnTo>
                    <a:lnTo>
                      <a:pt x="1952" y="594"/>
                    </a:lnTo>
                    <a:lnTo>
                      <a:pt x="1793" y="700"/>
                    </a:lnTo>
                    <a:lnTo>
                      <a:pt x="1623" y="817"/>
                    </a:lnTo>
                    <a:lnTo>
                      <a:pt x="1475" y="944"/>
                    </a:lnTo>
                    <a:lnTo>
                      <a:pt x="1326" y="1071"/>
                    </a:lnTo>
                    <a:lnTo>
                      <a:pt x="1178" y="1209"/>
                    </a:lnTo>
                    <a:lnTo>
                      <a:pt x="1051" y="1347"/>
                    </a:lnTo>
                    <a:lnTo>
                      <a:pt x="923" y="1506"/>
                    </a:lnTo>
                    <a:lnTo>
                      <a:pt x="796" y="1655"/>
                    </a:lnTo>
                    <a:lnTo>
                      <a:pt x="690" y="1814"/>
                    </a:lnTo>
                    <a:lnTo>
                      <a:pt x="584" y="1983"/>
                    </a:lnTo>
                    <a:lnTo>
                      <a:pt x="489" y="2153"/>
                    </a:lnTo>
                    <a:lnTo>
                      <a:pt x="404" y="2323"/>
                    </a:lnTo>
                    <a:lnTo>
                      <a:pt x="319" y="2503"/>
                    </a:lnTo>
                    <a:lnTo>
                      <a:pt x="245" y="2694"/>
                    </a:lnTo>
                    <a:lnTo>
                      <a:pt x="181" y="2874"/>
                    </a:lnTo>
                    <a:lnTo>
                      <a:pt x="128" y="3065"/>
                    </a:lnTo>
                    <a:lnTo>
                      <a:pt x="86" y="3256"/>
                    </a:lnTo>
                    <a:lnTo>
                      <a:pt x="54" y="3457"/>
                    </a:lnTo>
                    <a:lnTo>
                      <a:pt x="33" y="3648"/>
                    </a:lnTo>
                    <a:lnTo>
                      <a:pt x="11" y="3850"/>
                    </a:lnTo>
                    <a:lnTo>
                      <a:pt x="1" y="4051"/>
                    </a:lnTo>
                    <a:lnTo>
                      <a:pt x="11" y="4252"/>
                    </a:lnTo>
                    <a:lnTo>
                      <a:pt x="22" y="4454"/>
                    </a:lnTo>
                    <a:lnTo>
                      <a:pt x="43" y="4655"/>
                    </a:lnTo>
                    <a:lnTo>
                      <a:pt x="86" y="4867"/>
                    </a:lnTo>
                    <a:lnTo>
                      <a:pt x="128" y="5069"/>
                    </a:lnTo>
                    <a:lnTo>
                      <a:pt x="181" y="5270"/>
                    </a:lnTo>
                    <a:lnTo>
                      <a:pt x="255" y="5472"/>
                    </a:lnTo>
                    <a:lnTo>
                      <a:pt x="330" y="5663"/>
                    </a:lnTo>
                    <a:lnTo>
                      <a:pt x="414" y="5843"/>
                    </a:lnTo>
                    <a:lnTo>
                      <a:pt x="499" y="6023"/>
                    </a:lnTo>
                    <a:lnTo>
                      <a:pt x="605" y="6203"/>
                    </a:lnTo>
                    <a:lnTo>
                      <a:pt x="711" y="6373"/>
                    </a:lnTo>
                    <a:lnTo>
                      <a:pt x="828" y="6532"/>
                    </a:lnTo>
                    <a:lnTo>
                      <a:pt x="955" y="6681"/>
                    </a:lnTo>
                    <a:lnTo>
                      <a:pt x="1082" y="6829"/>
                    </a:lnTo>
                    <a:lnTo>
                      <a:pt x="1220" y="6978"/>
                    </a:lnTo>
                    <a:lnTo>
                      <a:pt x="1358" y="7105"/>
                    </a:lnTo>
                    <a:lnTo>
                      <a:pt x="1507" y="7232"/>
                    </a:lnTo>
                    <a:lnTo>
                      <a:pt x="1666" y="7359"/>
                    </a:lnTo>
                    <a:lnTo>
                      <a:pt x="1825" y="7465"/>
                    </a:lnTo>
                    <a:lnTo>
                      <a:pt x="1994" y="7571"/>
                    </a:lnTo>
                    <a:lnTo>
                      <a:pt x="2164" y="7667"/>
                    </a:lnTo>
                    <a:lnTo>
                      <a:pt x="2334" y="7762"/>
                    </a:lnTo>
                    <a:lnTo>
                      <a:pt x="2514" y="7836"/>
                    </a:lnTo>
                    <a:lnTo>
                      <a:pt x="2694" y="7911"/>
                    </a:lnTo>
                    <a:lnTo>
                      <a:pt x="2885" y="7974"/>
                    </a:lnTo>
                    <a:lnTo>
                      <a:pt x="3076" y="8027"/>
                    </a:lnTo>
                    <a:lnTo>
                      <a:pt x="3267" y="8070"/>
                    </a:lnTo>
                    <a:lnTo>
                      <a:pt x="3458" y="8101"/>
                    </a:lnTo>
                    <a:lnTo>
                      <a:pt x="3659" y="8133"/>
                    </a:lnTo>
                    <a:lnTo>
                      <a:pt x="3861" y="8144"/>
                    </a:lnTo>
                    <a:lnTo>
                      <a:pt x="4062" y="8154"/>
                    </a:lnTo>
                    <a:lnTo>
                      <a:pt x="4263" y="8144"/>
                    </a:lnTo>
                    <a:lnTo>
                      <a:pt x="4465" y="8133"/>
                    </a:lnTo>
                    <a:lnTo>
                      <a:pt x="4666" y="8112"/>
                    </a:lnTo>
                    <a:lnTo>
                      <a:pt x="4878" y="8070"/>
                    </a:lnTo>
                    <a:lnTo>
                      <a:pt x="5080" y="8027"/>
                    </a:lnTo>
                    <a:lnTo>
                      <a:pt x="5281" y="7974"/>
                    </a:lnTo>
                    <a:lnTo>
                      <a:pt x="5472" y="7900"/>
                    </a:lnTo>
                    <a:lnTo>
                      <a:pt x="5674" y="7826"/>
                    </a:lnTo>
                    <a:lnTo>
                      <a:pt x="5854" y="7752"/>
                    </a:lnTo>
                    <a:lnTo>
                      <a:pt x="6034" y="7656"/>
                    </a:lnTo>
                    <a:lnTo>
                      <a:pt x="6214" y="7550"/>
                    </a:lnTo>
                    <a:lnTo>
                      <a:pt x="6374" y="7444"/>
                    </a:lnTo>
                    <a:lnTo>
                      <a:pt x="6543" y="7327"/>
                    </a:lnTo>
                    <a:lnTo>
                      <a:pt x="6692" y="7211"/>
                    </a:lnTo>
                    <a:lnTo>
                      <a:pt x="6840" y="7073"/>
                    </a:lnTo>
                    <a:lnTo>
                      <a:pt x="6989" y="6935"/>
                    </a:lnTo>
                    <a:lnTo>
                      <a:pt x="7116" y="6797"/>
                    </a:lnTo>
                    <a:lnTo>
                      <a:pt x="7243" y="6649"/>
                    </a:lnTo>
                    <a:lnTo>
                      <a:pt x="7370" y="6490"/>
                    </a:lnTo>
                    <a:lnTo>
                      <a:pt x="7476" y="6331"/>
                    </a:lnTo>
                    <a:lnTo>
                      <a:pt x="7582" y="6161"/>
                    </a:lnTo>
                    <a:lnTo>
                      <a:pt x="7678" y="5991"/>
                    </a:lnTo>
                    <a:lnTo>
                      <a:pt x="7763" y="5822"/>
                    </a:lnTo>
                    <a:lnTo>
                      <a:pt x="7847" y="5641"/>
                    </a:lnTo>
                    <a:lnTo>
                      <a:pt x="7922" y="5461"/>
                    </a:lnTo>
                    <a:lnTo>
                      <a:pt x="7985" y="5270"/>
                    </a:lnTo>
                    <a:lnTo>
                      <a:pt x="8038" y="5080"/>
                    </a:lnTo>
                    <a:lnTo>
                      <a:pt x="8081" y="4889"/>
                    </a:lnTo>
                    <a:lnTo>
                      <a:pt x="8112" y="4698"/>
                    </a:lnTo>
                    <a:lnTo>
                      <a:pt x="8144" y="4496"/>
                    </a:lnTo>
                    <a:lnTo>
                      <a:pt x="8155" y="4295"/>
                    </a:lnTo>
                    <a:lnTo>
                      <a:pt x="8165" y="4093"/>
                    </a:lnTo>
                    <a:lnTo>
                      <a:pt x="8155" y="3892"/>
                    </a:lnTo>
                    <a:lnTo>
                      <a:pt x="8144" y="3690"/>
                    </a:lnTo>
                    <a:lnTo>
                      <a:pt x="8123" y="3489"/>
                    </a:lnTo>
                    <a:lnTo>
                      <a:pt x="8081" y="3288"/>
                    </a:lnTo>
                    <a:lnTo>
                      <a:pt x="8038" y="3075"/>
                    </a:lnTo>
                    <a:lnTo>
                      <a:pt x="7985" y="2874"/>
                    </a:lnTo>
                    <a:lnTo>
                      <a:pt x="7911" y="2683"/>
                    </a:lnTo>
                    <a:lnTo>
                      <a:pt x="7837" y="2492"/>
                    </a:lnTo>
                    <a:lnTo>
                      <a:pt x="7752" y="2301"/>
                    </a:lnTo>
                    <a:lnTo>
                      <a:pt x="7667" y="2121"/>
                    </a:lnTo>
                    <a:lnTo>
                      <a:pt x="7561" y="1952"/>
                    </a:lnTo>
                    <a:lnTo>
                      <a:pt x="7455" y="1782"/>
                    </a:lnTo>
                    <a:lnTo>
                      <a:pt x="7338" y="1623"/>
                    </a:lnTo>
                    <a:lnTo>
                      <a:pt x="7211" y="1464"/>
                    </a:lnTo>
                    <a:lnTo>
                      <a:pt x="7084" y="1315"/>
                    </a:lnTo>
                    <a:lnTo>
                      <a:pt x="6946" y="1177"/>
                    </a:lnTo>
                    <a:lnTo>
                      <a:pt x="6808" y="1040"/>
                    </a:lnTo>
                    <a:lnTo>
                      <a:pt x="6660" y="912"/>
                    </a:lnTo>
                    <a:lnTo>
                      <a:pt x="6501" y="796"/>
                    </a:lnTo>
                    <a:lnTo>
                      <a:pt x="6342" y="679"/>
                    </a:lnTo>
                    <a:lnTo>
                      <a:pt x="6172" y="573"/>
                    </a:lnTo>
                    <a:lnTo>
                      <a:pt x="6002" y="478"/>
                    </a:lnTo>
                    <a:lnTo>
                      <a:pt x="5833" y="393"/>
                    </a:lnTo>
                    <a:lnTo>
                      <a:pt x="5652" y="308"/>
                    </a:lnTo>
                    <a:lnTo>
                      <a:pt x="5472" y="244"/>
                    </a:lnTo>
                    <a:lnTo>
                      <a:pt x="5281" y="181"/>
                    </a:lnTo>
                    <a:lnTo>
                      <a:pt x="5091" y="128"/>
                    </a:lnTo>
                    <a:lnTo>
                      <a:pt x="4900" y="75"/>
                    </a:lnTo>
                    <a:lnTo>
                      <a:pt x="4709" y="43"/>
                    </a:lnTo>
                    <a:lnTo>
                      <a:pt x="4507" y="22"/>
                    </a:lnTo>
                    <a:lnTo>
                      <a:pt x="43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19"/>
              <p:cNvSpPr/>
              <p:nvPr/>
            </p:nvSpPr>
            <p:spPr>
              <a:xfrm>
                <a:off x="6694225" y="3220375"/>
                <a:ext cx="204150" cy="203875"/>
              </a:xfrm>
              <a:custGeom>
                <a:avLst/>
                <a:gdLst/>
                <a:ahLst/>
                <a:cxnLst/>
                <a:rect l="l" t="t" r="r" b="b"/>
                <a:pathLst>
                  <a:path w="8166" h="8155" fill="none" extrusionOk="0">
                    <a:moveTo>
                      <a:pt x="8038" y="3075"/>
                    </a:moveTo>
                    <a:lnTo>
                      <a:pt x="8038" y="3075"/>
                    </a:lnTo>
                    <a:lnTo>
                      <a:pt x="8081" y="3288"/>
                    </a:lnTo>
                    <a:lnTo>
                      <a:pt x="8123" y="3489"/>
                    </a:lnTo>
                    <a:lnTo>
                      <a:pt x="8144" y="3690"/>
                    </a:lnTo>
                    <a:lnTo>
                      <a:pt x="8155" y="3892"/>
                    </a:lnTo>
                    <a:lnTo>
                      <a:pt x="8165" y="4093"/>
                    </a:lnTo>
                    <a:lnTo>
                      <a:pt x="8155" y="4295"/>
                    </a:lnTo>
                    <a:lnTo>
                      <a:pt x="8144" y="4496"/>
                    </a:lnTo>
                    <a:lnTo>
                      <a:pt x="8112" y="4698"/>
                    </a:lnTo>
                    <a:lnTo>
                      <a:pt x="8081" y="4889"/>
                    </a:lnTo>
                    <a:lnTo>
                      <a:pt x="8038" y="5080"/>
                    </a:lnTo>
                    <a:lnTo>
                      <a:pt x="7985" y="5270"/>
                    </a:lnTo>
                    <a:lnTo>
                      <a:pt x="7922" y="5461"/>
                    </a:lnTo>
                    <a:lnTo>
                      <a:pt x="7847" y="5641"/>
                    </a:lnTo>
                    <a:lnTo>
                      <a:pt x="7763" y="5822"/>
                    </a:lnTo>
                    <a:lnTo>
                      <a:pt x="7678" y="5991"/>
                    </a:lnTo>
                    <a:lnTo>
                      <a:pt x="7582" y="6161"/>
                    </a:lnTo>
                    <a:lnTo>
                      <a:pt x="7476" y="6331"/>
                    </a:lnTo>
                    <a:lnTo>
                      <a:pt x="7370" y="6490"/>
                    </a:lnTo>
                    <a:lnTo>
                      <a:pt x="7243" y="6649"/>
                    </a:lnTo>
                    <a:lnTo>
                      <a:pt x="7116" y="6797"/>
                    </a:lnTo>
                    <a:lnTo>
                      <a:pt x="6989" y="6935"/>
                    </a:lnTo>
                    <a:lnTo>
                      <a:pt x="6840" y="7073"/>
                    </a:lnTo>
                    <a:lnTo>
                      <a:pt x="6692" y="7211"/>
                    </a:lnTo>
                    <a:lnTo>
                      <a:pt x="6543" y="7327"/>
                    </a:lnTo>
                    <a:lnTo>
                      <a:pt x="6374" y="7444"/>
                    </a:lnTo>
                    <a:lnTo>
                      <a:pt x="6214" y="7550"/>
                    </a:lnTo>
                    <a:lnTo>
                      <a:pt x="6034" y="7656"/>
                    </a:lnTo>
                    <a:lnTo>
                      <a:pt x="5854" y="7752"/>
                    </a:lnTo>
                    <a:lnTo>
                      <a:pt x="5674" y="7826"/>
                    </a:lnTo>
                    <a:lnTo>
                      <a:pt x="5472" y="7900"/>
                    </a:lnTo>
                    <a:lnTo>
                      <a:pt x="5281" y="7974"/>
                    </a:lnTo>
                    <a:lnTo>
                      <a:pt x="5080" y="8027"/>
                    </a:lnTo>
                    <a:lnTo>
                      <a:pt x="5080" y="8027"/>
                    </a:lnTo>
                    <a:lnTo>
                      <a:pt x="4878" y="8070"/>
                    </a:lnTo>
                    <a:lnTo>
                      <a:pt x="4666" y="8112"/>
                    </a:lnTo>
                    <a:lnTo>
                      <a:pt x="4465" y="8133"/>
                    </a:lnTo>
                    <a:lnTo>
                      <a:pt x="4263" y="8144"/>
                    </a:lnTo>
                    <a:lnTo>
                      <a:pt x="4062" y="8154"/>
                    </a:lnTo>
                    <a:lnTo>
                      <a:pt x="3861" y="8144"/>
                    </a:lnTo>
                    <a:lnTo>
                      <a:pt x="3659" y="8133"/>
                    </a:lnTo>
                    <a:lnTo>
                      <a:pt x="3458" y="8101"/>
                    </a:lnTo>
                    <a:lnTo>
                      <a:pt x="3267" y="8070"/>
                    </a:lnTo>
                    <a:lnTo>
                      <a:pt x="3076" y="8027"/>
                    </a:lnTo>
                    <a:lnTo>
                      <a:pt x="2885" y="7974"/>
                    </a:lnTo>
                    <a:lnTo>
                      <a:pt x="2694" y="7911"/>
                    </a:lnTo>
                    <a:lnTo>
                      <a:pt x="2514" y="7836"/>
                    </a:lnTo>
                    <a:lnTo>
                      <a:pt x="2334" y="7762"/>
                    </a:lnTo>
                    <a:lnTo>
                      <a:pt x="2164" y="7667"/>
                    </a:lnTo>
                    <a:lnTo>
                      <a:pt x="1994" y="7571"/>
                    </a:lnTo>
                    <a:lnTo>
                      <a:pt x="1825" y="7465"/>
                    </a:lnTo>
                    <a:lnTo>
                      <a:pt x="1666" y="7359"/>
                    </a:lnTo>
                    <a:lnTo>
                      <a:pt x="1507" y="7232"/>
                    </a:lnTo>
                    <a:lnTo>
                      <a:pt x="1358" y="7105"/>
                    </a:lnTo>
                    <a:lnTo>
                      <a:pt x="1220" y="6978"/>
                    </a:lnTo>
                    <a:lnTo>
                      <a:pt x="1082" y="6829"/>
                    </a:lnTo>
                    <a:lnTo>
                      <a:pt x="955" y="6681"/>
                    </a:lnTo>
                    <a:lnTo>
                      <a:pt x="828" y="6532"/>
                    </a:lnTo>
                    <a:lnTo>
                      <a:pt x="711" y="6373"/>
                    </a:lnTo>
                    <a:lnTo>
                      <a:pt x="605" y="6203"/>
                    </a:lnTo>
                    <a:lnTo>
                      <a:pt x="499" y="6023"/>
                    </a:lnTo>
                    <a:lnTo>
                      <a:pt x="414" y="5843"/>
                    </a:lnTo>
                    <a:lnTo>
                      <a:pt x="330" y="5663"/>
                    </a:lnTo>
                    <a:lnTo>
                      <a:pt x="255" y="5472"/>
                    </a:lnTo>
                    <a:lnTo>
                      <a:pt x="181" y="5270"/>
                    </a:lnTo>
                    <a:lnTo>
                      <a:pt x="128" y="5069"/>
                    </a:lnTo>
                    <a:lnTo>
                      <a:pt x="128" y="5069"/>
                    </a:lnTo>
                    <a:lnTo>
                      <a:pt x="86" y="4867"/>
                    </a:lnTo>
                    <a:lnTo>
                      <a:pt x="43" y="4655"/>
                    </a:lnTo>
                    <a:lnTo>
                      <a:pt x="22" y="4454"/>
                    </a:lnTo>
                    <a:lnTo>
                      <a:pt x="11" y="4252"/>
                    </a:lnTo>
                    <a:lnTo>
                      <a:pt x="1" y="4051"/>
                    </a:lnTo>
                    <a:lnTo>
                      <a:pt x="11" y="3850"/>
                    </a:lnTo>
                    <a:lnTo>
                      <a:pt x="33" y="3648"/>
                    </a:lnTo>
                    <a:lnTo>
                      <a:pt x="54" y="3457"/>
                    </a:lnTo>
                    <a:lnTo>
                      <a:pt x="86" y="3256"/>
                    </a:lnTo>
                    <a:lnTo>
                      <a:pt x="128" y="3065"/>
                    </a:lnTo>
                    <a:lnTo>
                      <a:pt x="181" y="2874"/>
                    </a:lnTo>
                    <a:lnTo>
                      <a:pt x="245" y="2694"/>
                    </a:lnTo>
                    <a:lnTo>
                      <a:pt x="319" y="2503"/>
                    </a:lnTo>
                    <a:lnTo>
                      <a:pt x="404" y="2323"/>
                    </a:lnTo>
                    <a:lnTo>
                      <a:pt x="489" y="2153"/>
                    </a:lnTo>
                    <a:lnTo>
                      <a:pt x="584" y="1983"/>
                    </a:lnTo>
                    <a:lnTo>
                      <a:pt x="690" y="1814"/>
                    </a:lnTo>
                    <a:lnTo>
                      <a:pt x="796" y="1655"/>
                    </a:lnTo>
                    <a:lnTo>
                      <a:pt x="923" y="1506"/>
                    </a:lnTo>
                    <a:lnTo>
                      <a:pt x="1051" y="1347"/>
                    </a:lnTo>
                    <a:lnTo>
                      <a:pt x="1178" y="1209"/>
                    </a:lnTo>
                    <a:lnTo>
                      <a:pt x="1326" y="1071"/>
                    </a:lnTo>
                    <a:lnTo>
                      <a:pt x="1475" y="944"/>
                    </a:lnTo>
                    <a:lnTo>
                      <a:pt x="1623" y="817"/>
                    </a:lnTo>
                    <a:lnTo>
                      <a:pt x="1793" y="700"/>
                    </a:lnTo>
                    <a:lnTo>
                      <a:pt x="1952" y="594"/>
                    </a:lnTo>
                    <a:lnTo>
                      <a:pt x="2132" y="499"/>
                    </a:lnTo>
                    <a:lnTo>
                      <a:pt x="2312" y="403"/>
                    </a:lnTo>
                    <a:lnTo>
                      <a:pt x="2493" y="319"/>
                    </a:lnTo>
                    <a:lnTo>
                      <a:pt x="2684" y="244"/>
                    </a:lnTo>
                    <a:lnTo>
                      <a:pt x="2885" y="181"/>
                    </a:lnTo>
                    <a:lnTo>
                      <a:pt x="3086" y="117"/>
                    </a:lnTo>
                    <a:lnTo>
                      <a:pt x="3086" y="117"/>
                    </a:lnTo>
                    <a:lnTo>
                      <a:pt x="3288" y="75"/>
                    </a:lnTo>
                    <a:lnTo>
                      <a:pt x="3500" y="43"/>
                    </a:lnTo>
                    <a:lnTo>
                      <a:pt x="3701" y="11"/>
                    </a:lnTo>
                    <a:lnTo>
                      <a:pt x="3903" y="0"/>
                    </a:lnTo>
                    <a:lnTo>
                      <a:pt x="4104" y="0"/>
                    </a:lnTo>
                    <a:lnTo>
                      <a:pt x="4306" y="0"/>
                    </a:lnTo>
                    <a:lnTo>
                      <a:pt x="4507" y="22"/>
                    </a:lnTo>
                    <a:lnTo>
                      <a:pt x="4709" y="43"/>
                    </a:lnTo>
                    <a:lnTo>
                      <a:pt x="4900" y="75"/>
                    </a:lnTo>
                    <a:lnTo>
                      <a:pt x="5091" y="128"/>
                    </a:lnTo>
                    <a:lnTo>
                      <a:pt x="5281" y="181"/>
                    </a:lnTo>
                    <a:lnTo>
                      <a:pt x="5472" y="244"/>
                    </a:lnTo>
                    <a:lnTo>
                      <a:pt x="5652" y="308"/>
                    </a:lnTo>
                    <a:lnTo>
                      <a:pt x="5833" y="393"/>
                    </a:lnTo>
                    <a:lnTo>
                      <a:pt x="6002" y="478"/>
                    </a:lnTo>
                    <a:lnTo>
                      <a:pt x="6172" y="573"/>
                    </a:lnTo>
                    <a:lnTo>
                      <a:pt x="6342" y="679"/>
                    </a:lnTo>
                    <a:lnTo>
                      <a:pt x="6501" y="796"/>
                    </a:lnTo>
                    <a:lnTo>
                      <a:pt x="6660" y="912"/>
                    </a:lnTo>
                    <a:lnTo>
                      <a:pt x="6808" y="1040"/>
                    </a:lnTo>
                    <a:lnTo>
                      <a:pt x="6946" y="1177"/>
                    </a:lnTo>
                    <a:lnTo>
                      <a:pt x="7084" y="1315"/>
                    </a:lnTo>
                    <a:lnTo>
                      <a:pt x="7211" y="1464"/>
                    </a:lnTo>
                    <a:lnTo>
                      <a:pt x="7338" y="1623"/>
                    </a:lnTo>
                    <a:lnTo>
                      <a:pt x="7455" y="1782"/>
                    </a:lnTo>
                    <a:lnTo>
                      <a:pt x="7561" y="1952"/>
                    </a:lnTo>
                    <a:lnTo>
                      <a:pt x="7667" y="2121"/>
                    </a:lnTo>
                    <a:lnTo>
                      <a:pt x="7752" y="2301"/>
                    </a:lnTo>
                    <a:lnTo>
                      <a:pt x="7837" y="2492"/>
                    </a:lnTo>
                    <a:lnTo>
                      <a:pt x="7911" y="2683"/>
                    </a:lnTo>
                    <a:lnTo>
                      <a:pt x="7985" y="2874"/>
                    </a:lnTo>
                    <a:lnTo>
                      <a:pt x="8038" y="30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19"/>
              <p:cNvSpPr/>
              <p:nvPr/>
            </p:nvSpPr>
            <p:spPr>
              <a:xfrm>
                <a:off x="6751225" y="2927200"/>
                <a:ext cx="201225" cy="16197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6479" extrusionOk="0">
                    <a:moveTo>
                      <a:pt x="8049" y="0"/>
                    </a:moveTo>
                    <a:lnTo>
                      <a:pt x="7677" y="21"/>
                    </a:lnTo>
                    <a:lnTo>
                      <a:pt x="7306" y="64"/>
                    </a:lnTo>
                    <a:lnTo>
                      <a:pt x="6946" y="117"/>
                    </a:lnTo>
                    <a:lnTo>
                      <a:pt x="6585" y="191"/>
                    </a:lnTo>
                    <a:lnTo>
                      <a:pt x="6235" y="276"/>
                    </a:lnTo>
                    <a:lnTo>
                      <a:pt x="5885" y="371"/>
                    </a:lnTo>
                    <a:lnTo>
                      <a:pt x="5546" y="488"/>
                    </a:lnTo>
                    <a:lnTo>
                      <a:pt x="5207" y="615"/>
                    </a:lnTo>
                    <a:lnTo>
                      <a:pt x="4878" y="753"/>
                    </a:lnTo>
                    <a:lnTo>
                      <a:pt x="4560" y="901"/>
                    </a:lnTo>
                    <a:lnTo>
                      <a:pt x="4242" y="1061"/>
                    </a:lnTo>
                    <a:lnTo>
                      <a:pt x="3934" y="1241"/>
                    </a:lnTo>
                    <a:lnTo>
                      <a:pt x="3638" y="1432"/>
                    </a:lnTo>
                    <a:lnTo>
                      <a:pt x="3351" y="1633"/>
                    </a:lnTo>
                    <a:lnTo>
                      <a:pt x="3065" y="1845"/>
                    </a:lnTo>
                    <a:lnTo>
                      <a:pt x="2789" y="2068"/>
                    </a:lnTo>
                    <a:lnTo>
                      <a:pt x="2524" y="2291"/>
                    </a:lnTo>
                    <a:lnTo>
                      <a:pt x="2280" y="2534"/>
                    </a:lnTo>
                    <a:lnTo>
                      <a:pt x="2036" y="2789"/>
                    </a:lnTo>
                    <a:lnTo>
                      <a:pt x="1803" y="3054"/>
                    </a:lnTo>
                    <a:lnTo>
                      <a:pt x="1581" y="3330"/>
                    </a:lnTo>
                    <a:lnTo>
                      <a:pt x="1368" y="3605"/>
                    </a:lnTo>
                    <a:lnTo>
                      <a:pt x="1167" y="3892"/>
                    </a:lnTo>
                    <a:lnTo>
                      <a:pt x="976" y="4189"/>
                    </a:lnTo>
                    <a:lnTo>
                      <a:pt x="796" y="4496"/>
                    </a:lnTo>
                    <a:lnTo>
                      <a:pt x="626" y="4814"/>
                    </a:lnTo>
                    <a:lnTo>
                      <a:pt x="478" y="5132"/>
                    </a:lnTo>
                    <a:lnTo>
                      <a:pt x="340" y="5461"/>
                    </a:lnTo>
                    <a:lnTo>
                      <a:pt x="213" y="5790"/>
                    </a:lnTo>
                    <a:lnTo>
                      <a:pt x="96" y="6129"/>
                    </a:lnTo>
                    <a:lnTo>
                      <a:pt x="1" y="6479"/>
                    </a:lnTo>
                    <a:lnTo>
                      <a:pt x="107" y="6140"/>
                    </a:lnTo>
                    <a:lnTo>
                      <a:pt x="213" y="5800"/>
                    </a:lnTo>
                    <a:lnTo>
                      <a:pt x="351" y="5461"/>
                    </a:lnTo>
                    <a:lnTo>
                      <a:pt x="488" y="5143"/>
                    </a:lnTo>
                    <a:lnTo>
                      <a:pt x="637" y="4825"/>
                    </a:lnTo>
                    <a:lnTo>
                      <a:pt x="806" y="4507"/>
                    </a:lnTo>
                    <a:lnTo>
                      <a:pt x="987" y="4210"/>
                    </a:lnTo>
                    <a:lnTo>
                      <a:pt x="1178" y="3913"/>
                    </a:lnTo>
                    <a:lnTo>
                      <a:pt x="1379" y="3627"/>
                    </a:lnTo>
                    <a:lnTo>
                      <a:pt x="1591" y="3340"/>
                    </a:lnTo>
                    <a:lnTo>
                      <a:pt x="1814" y="3075"/>
                    </a:lnTo>
                    <a:lnTo>
                      <a:pt x="2047" y="2810"/>
                    </a:lnTo>
                    <a:lnTo>
                      <a:pt x="2291" y="2566"/>
                    </a:lnTo>
                    <a:lnTo>
                      <a:pt x="2545" y="2322"/>
                    </a:lnTo>
                    <a:lnTo>
                      <a:pt x="2811" y="2089"/>
                    </a:lnTo>
                    <a:lnTo>
                      <a:pt x="3086" y="1877"/>
                    </a:lnTo>
                    <a:lnTo>
                      <a:pt x="3362" y="1665"/>
                    </a:lnTo>
                    <a:lnTo>
                      <a:pt x="3659" y="1463"/>
                    </a:lnTo>
                    <a:lnTo>
                      <a:pt x="3956" y="1283"/>
                    </a:lnTo>
                    <a:lnTo>
                      <a:pt x="4263" y="1103"/>
                    </a:lnTo>
                    <a:lnTo>
                      <a:pt x="4571" y="944"/>
                    </a:lnTo>
                    <a:lnTo>
                      <a:pt x="4889" y="795"/>
                    </a:lnTo>
                    <a:lnTo>
                      <a:pt x="5217" y="658"/>
                    </a:lnTo>
                    <a:lnTo>
                      <a:pt x="5557" y="530"/>
                    </a:lnTo>
                    <a:lnTo>
                      <a:pt x="5896" y="424"/>
                    </a:lnTo>
                    <a:lnTo>
                      <a:pt x="6246" y="318"/>
                    </a:lnTo>
                    <a:lnTo>
                      <a:pt x="6596" y="244"/>
                    </a:lnTo>
                    <a:lnTo>
                      <a:pt x="6956" y="170"/>
                    </a:lnTo>
                    <a:lnTo>
                      <a:pt x="7317" y="117"/>
                    </a:lnTo>
                    <a:lnTo>
                      <a:pt x="7677" y="74"/>
                    </a:lnTo>
                    <a:lnTo>
                      <a:pt x="8049" y="53"/>
                    </a:lnTo>
                    <a:lnTo>
                      <a:pt x="8049" y="0"/>
                    </a:lnTo>
                    <a:close/>
                  </a:path>
                </a:pathLst>
              </a:custGeom>
              <a:solidFill>
                <a:srgbClr val="58971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19"/>
              <p:cNvSpPr/>
              <p:nvPr/>
            </p:nvSpPr>
            <p:spPr>
              <a:xfrm>
                <a:off x="6749100" y="2927200"/>
                <a:ext cx="203350" cy="170725"/>
              </a:xfrm>
              <a:custGeom>
                <a:avLst/>
                <a:gdLst/>
                <a:ahLst/>
                <a:cxnLst/>
                <a:rect l="l" t="t" r="r" b="b"/>
                <a:pathLst>
                  <a:path w="8134" h="6829" fill="none" extrusionOk="0">
                    <a:moveTo>
                      <a:pt x="8134" y="0"/>
                    </a:moveTo>
                    <a:lnTo>
                      <a:pt x="8134" y="0"/>
                    </a:lnTo>
                    <a:lnTo>
                      <a:pt x="7762" y="21"/>
                    </a:lnTo>
                    <a:lnTo>
                      <a:pt x="7391" y="64"/>
                    </a:lnTo>
                    <a:lnTo>
                      <a:pt x="7031" y="117"/>
                    </a:lnTo>
                    <a:lnTo>
                      <a:pt x="6670" y="191"/>
                    </a:lnTo>
                    <a:lnTo>
                      <a:pt x="6320" y="276"/>
                    </a:lnTo>
                    <a:lnTo>
                      <a:pt x="5970" y="371"/>
                    </a:lnTo>
                    <a:lnTo>
                      <a:pt x="5631" y="488"/>
                    </a:lnTo>
                    <a:lnTo>
                      <a:pt x="5292" y="615"/>
                    </a:lnTo>
                    <a:lnTo>
                      <a:pt x="4963" y="753"/>
                    </a:lnTo>
                    <a:lnTo>
                      <a:pt x="4645" y="901"/>
                    </a:lnTo>
                    <a:lnTo>
                      <a:pt x="4327" y="1061"/>
                    </a:lnTo>
                    <a:lnTo>
                      <a:pt x="4019" y="1241"/>
                    </a:lnTo>
                    <a:lnTo>
                      <a:pt x="3723" y="1432"/>
                    </a:lnTo>
                    <a:lnTo>
                      <a:pt x="3436" y="1633"/>
                    </a:lnTo>
                    <a:lnTo>
                      <a:pt x="3150" y="1845"/>
                    </a:lnTo>
                    <a:lnTo>
                      <a:pt x="2874" y="2068"/>
                    </a:lnTo>
                    <a:lnTo>
                      <a:pt x="2609" y="2291"/>
                    </a:lnTo>
                    <a:lnTo>
                      <a:pt x="2365" y="2534"/>
                    </a:lnTo>
                    <a:lnTo>
                      <a:pt x="2121" y="2789"/>
                    </a:lnTo>
                    <a:lnTo>
                      <a:pt x="1888" y="3054"/>
                    </a:lnTo>
                    <a:lnTo>
                      <a:pt x="1666" y="3330"/>
                    </a:lnTo>
                    <a:lnTo>
                      <a:pt x="1453" y="3605"/>
                    </a:lnTo>
                    <a:lnTo>
                      <a:pt x="1252" y="3892"/>
                    </a:lnTo>
                    <a:lnTo>
                      <a:pt x="1061" y="4189"/>
                    </a:lnTo>
                    <a:lnTo>
                      <a:pt x="881" y="4496"/>
                    </a:lnTo>
                    <a:lnTo>
                      <a:pt x="711" y="4814"/>
                    </a:lnTo>
                    <a:lnTo>
                      <a:pt x="563" y="5132"/>
                    </a:lnTo>
                    <a:lnTo>
                      <a:pt x="425" y="5461"/>
                    </a:lnTo>
                    <a:lnTo>
                      <a:pt x="298" y="5790"/>
                    </a:lnTo>
                    <a:lnTo>
                      <a:pt x="181" y="6129"/>
                    </a:lnTo>
                    <a:lnTo>
                      <a:pt x="86" y="6479"/>
                    </a:lnTo>
                    <a:lnTo>
                      <a:pt x="1" y="6829"/>
                    </a:lnTo>
                    <a:lnTo>
                      <a:pt x="1" y="6829"/>
                    </a:lnTo>
                    <a:lnTo>
                      <a:pt x="86" y="6479"/>
                    </a:lnTo>
                    <a:lnTo>
                      <a:pt x="192" y="6140"/>
                    </a:lnTo>
                    <a:lnTo>
                      <a:pt x="298" y="5800"/>
                    </a:lnTo>
                    <a:lnTo>
                      <a:pt x="436" y="5461"/>
                    </a:lnTo>
                    <a:lnTo>
                      <a:pt x="573" y="5143"/>
                    </a:lnTo>
                    <a:lnTo>
                      <a:pt x="722" y="4825"/>
                    </a:lnTo>
                    <a:lnTo>
                      <a:pt x="891" y="4507"/>
                    </a:lnTo>
                    <a:lnTo>
                      <a:pt x="1072" y="4210"/>
                    </a:lnTo>
                    <a:lnTo>
                      <a:pt x="1263" y="3913"/>
                    </a:lnTo>
                    <a:lnTo>
                      <a:pt x="1464" y="3627"/>
                    </a:lnTo>
                    <a:lnTo>
                      <a:pt x="1676" y="3340"/>
                    </a:lnTo>
                    <a:lnTo>
                      <a:pt x="1899" y="3075"/>
                    </a:lnTo>
                    <a:lnTo>
                      <a:pt x="2132" y="2810"/>
                    </a:lnTo>
                    <a:lnTo>
                      <a:pt x="2376" y="2566"/>
                    </a:lnTo>
                    <a:lnTo>
                      <a:pt x="2630" y="2322"/>
                    </a:lnTo>
                    <a:lnTo>
                      <a:pt x="2896" y="2089"/>
                    </a:lnTo>
                    <a:lnTo>
                      <a:pt x="3171" y="1877"/>
                    </a:lnTo>
                    <a:lnTo>
                      <a:pt x="3447" y="1665"/>
                    </a:lnTo>
                    <a:lnTo>
                      <a:pt x="3744" y="1463"/>
                    </a:lnTo>
                    <a:lnTo>
                      <a:pt x="4041" y="1283"/>
                    </a:lnTo>
                    <a:lnTo>
                      <a:pt x="4348" y="1103"/>
                    </a:lnTo>
                    <a:lnTo>
                      <a:pt x="4656" y="944"/>
                    </a:lnTo>
                    <a:lnTo>
                      <a:pt x="4974" y="795"/>
                    </a:lnTo>
                    <a:lnTo>
                      <a:pt x="5302" y="658"/>
                    </a:lnTo>
                    <a:lnTo>
                      <a:pt x="5642" y="530"/>
                    </a:lnTo>
                    <a:lnTo>
                      <a:pt x="5981" y="424"/>
                    </a:lnTo>
                    <a:lnTo>
                      <a:pt x="6331" y="318"/>
                    </a:lnTo>
                    <a:lnTo>
                      <a:pt x="6681" y="244"/>
                    </a:lnTo>
                    <a:lnTo>
                      <a:pt x="7041" y="170"/>
                    </a:lnTo>
                    <a:lnTo>
                      <a:pt x="7402" y="117"/>
                    </a:lnTo>
                    <a:lnTo>
                      <a:pt x="7762" y="74"/>
                    </a:lnTo>
                    <a:lnTo>
                      <a:pt x="8134" y="53"/>
                    </a:lnTo>
                    <a:lnTo>
                      <a:pt x="813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19"/>
              <p:cNvSpPr/>
              <p:nvPr/>
            </p:nvSpPr>
            <p:spPr>
              <a:xfrm>
                <a:off x="6743800" y="2928525"/>
                <a:ext cx="214225" cy="435025"/>
              </a:xfrm>
              <a:custGeom>
                <a:avLst/>
                <a:gdLst/>
                <a:ahLst/>
                <a:cxnLst/>
                <a:rect l="l" t="t" r="r" b="b"/>
                <a:pathLst>
                  <a:path w="8569" h="17401" extrusionOk="0">
                    <a:moveTo>
                      <a:pt x="8346" y="0"/>
                    </a:moveTo>
                    <a:lnTo>
                      <a:pt x="7974" y="21"/>
                    </a:lnTo>
                    <a:lnTo>
                      <a:pt x="7614" y="64"/>
                    </a:lnTo>
                    <a:lnTo>
                      <a:pt x="7253" y="117"/>
                    </a:lnTo>
                    <a:lnTo>
                      <a:pt x="6893" y="191"/>
                    </a:lnTo>
                    <a:lnTo>
                      <a:pt x="6543" y="265"/>
                    </a:lnTo>
                    <a:lnTo>
                      <a:pt x="6193" y="371"/>
                    </a:lnTo>
                    <a:lnTo>
                      <a:pt x="5854" y="477"/>
                    </a:lnTo>
                    <a:lnTo>
                      <a:pt x="5514" y="605"/>
                    </a:lnTo>
                    <a:lnTo>
                      <a:pt x="5186" y="742"/>
                    </a:lnTo>
                    <a:lnTo>
                      <a:pt x="4868" y="891"/>
                    </a:lnTo>
                    <a:lnTo>
                      <a:pt x="4560" y="1050"/>
                    </a:lnTo>
                    <a:lnTo>
                      <a:pt x="4253" y="1230"/>
                    </a:lnTo>
                    <a:lnTo>
                      <a:pt x="3956" y="1410"/>
                    </a:lnTo>
                    <a:lnTo>
                      <a:pt x="3659" y="1612"/>
                    </a:lnTo>
                    <a:lnTo>
                      <a:pt x="3383" y="1824"/>
                    </a:lnTo>
                    <a:lnTo>
                      <a:pt x="3108" y="2036"/>
                    </a:lnTo>
                    <a:lnTo>
                      <a:pt x="2842" y="2269"/>
                    </a:lnTo>
                    <a:lnTo>
                      <a:pt x="2588" y="2513"/>
                    </a:lnTo>
                    <a:lnTo>
                      <a:pt x="2344" y="2757"/>
                    </a:lnTo>
                    <a:lnTo>
                      <a:pt x="2111" y="3022"/>
                    </a:lnTo>
                    <a:lnTo>
                      <a:pt x="1888" y="3287"/>
                    </a:lnTo>
                    <a:lnTo>
                      <a:pt x="1676" y="3574"/>
                    </a:lnTo>
                    <a:lnTo>
                      <a:pt x="1475" y="3860"/>
                    </a:lnTo>
                    <a:lnTo>
                      <a:pt x="1284" y="4157"/>
                    </a:lnTo>
                    <a:lnTo>
                      <a:pt x="1103" y="4454"/>
                    </a:lnTo>
                    <a:lnTo>
                      <a:pt x="934" y="4772"/>
                    </a:lnTo>
                    <a:lnTo>
                      <a:pt x="785" y="5090"/>
                    </a:lnTo>
                    <a:lnTo>
                      <a:pt x="648" y="5408"/>
                    </a:lnTo>
                    <a:lnTo>
                      <a:pt x="510" y="5747"/>
                    </a:lnTo>
                    <a:lnTo>
                      <a:pt x="404" y="6087"/>
                    </a:lnTo>
                    <a:lnTo>
                      <a:pt x="298" y="6426"/>
                    </a:lnTo>
                    <a:lnTo>
                      <a:pt x="213" y="6776"/>
                    </a:lnTo>
                    <a:lnTo>
                      <a:pt x="160" y="7020"/>
                    </a:lnTo>
                    <a:lnTo>
                      <a:pt x="117" y="7264"/>
                    </a:lnTo>
                    <a:lnTo>
                      <a:pt x="75" y="7518"/>
                    </a:lnTo>
                    <a:lnTo>
                      <a:pt x="54" y="7762"/>
                    </a:lnTo>
                    <a:lnTo>
                      <a:pt x="33" y="8016"/>
                    </a:lnTo>
                    <a:lnTo>
                      <a:pt x="11" y="8271"/>
                    </a:lnTo>
                    <a:lnTo>
                      <a:pt x="1" y="8525"/>
                    </a:lnTo>
                    <a:lnTo>
                      <a:pt x="1" y="8780"/>
                    </a:lnTo>
                    <a:lnTo>
                      <a:pt x="22" y="9193"/>
                    </a:lnTo>
                    <a:lnTo>
                      <a:pt x="54" y="9607"/>
                    </a:lnTo>
                    <a:lnTo>
                      <a:pt x="107" y="10020"/>
                    </a:lnTo>
                    <a:lnTo>
                      <a:pt x="181" y="10413"/>
                    </a:lnTo>
                    <a:lnTo>
                      <a:pt x="266" y="10805"/>
                    </a:lnTo>
                    <a:lnTo>
                      <a:pt x="372" y="11197"/>
                    </a:lnTo>
                    <a:lnTo>
                      <a:pt x="499" y="11568"/>
                    </a:lnTo>
                    <a:lnTo>
                      <a:pt x="637" y="11940"/>
                    </a:lnTo>
                    <a:lnTo>
                      <a:pt x="870" y="11865"/>
                    </a:lnTo>
                    <a:lnTo>
                      <a:pt x="1103" y="11791"/>
                    </a:lnTo>
                    <a:lnTo>
                      <a:pt x="1358" y="11738"/>
                    </a:lnTo>
                    <a:lnTo>
                      <a:pt x="1602" y="11696"/>
                    </a:lnTo>
                    <a:lnTo>
                      <a:pt x="1856" y="11674"/>
                    </a:lnTo>
                    <a:lnTo>
                      <a:pt x="2270" y="11674"/>
                    </a:lnTo>
                    <a:lnTo>
                      <a:pt x="2439" y="11685"/>
                    </a:lnTo>
                    <a:lnTo>
                      <a:pt x="2609" y="11706"/>
                    </a:lnTo>
                    <a:lnTo>
                      <a:pt x="2779" y="11728"/>
                    </a:lnTo>
                    <a:lnTo>
                      <a:pt x="2938" y="11759"/>
                    </a:lnTo>
                    <a:lnTo>
                      <a:pt x="3108" y="11791"/>
                    </a:lnTo>
                    <a:lnTo>
                      <a:pt x="3267" y="11844"/>
                    </a:lnTo>
                    <a:lnTo>
                      <a:pt x="3426" y="11887"/>
                    </a:lnTo>
                    <a:lnTo>
                      <a:pt x="3585" y="11950"/>
                    </a:lnTo>
                    <a:lnTo>
                      <a:pt x="3733" y="12014"/>
                    </a:lnTo>
                    <a:lnTo>
                      <a:pt x="3882" y="12077"/>
                    </a:lnTo>
                    <a:lnTo>
                      <a:pt x="4030" y="12162"/>
                    </a:lnTo>
                    <a:lnTo>
                      <a:pt x="4178" y="12236"/>
                    </a:lnTo>
                    <a:lnTo>
                      <a:pt x="4316" y="12332"/>
                    </a:lnTo>
                    <a:lnTo>
                      <a:pt x="4454" y="12417"/>
                    </a:lnTo>
                    <a:lnTo>
                      <a:pt x="4592" y="12523"/>
                    </a:lnTo>
                    <a:lnTo>
                      <a:pt x="4719" y="12618"/>
                    </a:lnTo>
                    <a:lnTo>
                      <a:pt x="4846" y="12735"/>
                    </a:lnTo>
                    <a:lnTo>
                      <a:pt x="4963" y="12841"/>
                    </a:lnTo>
                    <a:lnTo>
                      <a:pt x="5080" y="12968"/>
                    </a:lnTo>
                    <a:lnTo>
                      <a:pt x="5196" y="13085"/>
                    </a:lnTo>
                    <a:lnTo>
                      <a:pt x="5302" y="13223"/>
                    </a:lnTo>
                    <a:lnTo>
                      <a:pt x="5398" y="13350"/>
                    </a:lnTo>
                    <a:lnTo>
                      <a:pt x="5493" y="13488"/>
                    </a:lnTo>
                    <a:lnTo>
                      <a:pt x="5589" y="13636"/>
                    </a:lnTo>
                    <a:lnTo>
                      <a:pt x="5674" y="13785"/>
                    </a:lnTo>
                    <a:lnTo>
                      <a:pt x="5748" y="13933"/>
                    </a:lnTo>
                    <a:lnTo>
                      <a:pt x="5822" y="14092"/>
                    </a:lnTo>
                    <a:lnTo>
                      <a:pt x="5896" y="14251"/>
                    </a:lnTo>
                    <a:lnTo>
                      <a:pt x="5949" y="14410"/>
                    </a:lnTo>
                    <a:lnTo>
                      <a:pt x="6002" y="14580"/>
                    </a:lnTo>
                    <a:lnTo>
                      <a:pt x="6055" y="14749"/>
                    </a:lnTo>
                    <a:lnTo>
                      <a:pt x="6119" y="15036"/>
                    </a:lnTo>
                    <a:lnTo>
                      <a:pt x="6151" y="15322"/>
                    </a:lnTo>
                    <a:lnTo>
                      <a:pt x="6172" y="15598"/>
                    </a:lnTo>
                    <a:lnTo>
                      <a:pt x="6172" y="15884"/>
                    </a:lnTo>
                    <a:lnTo>
                      <a:pt x="6161" y="16160"/>
                    </a:lnTo>
                    <a:lnTo>
                      <a:pt x="6119" y="16435"/>
                    </a:lnTo>
                    <a:lnTo>
                      <a:pt x="6066" y="16700"/>
                    </a:lnTo>
                    <a:lnTo>
                      <a:pt x="5992" y="16966"/>
                    </a:lnTo>
                    <a:lnTo>
                      <a:pt x="6299" y="17061"/>
                    </a:lnTo>
                    <a:lnTo>
                      <a:pt x="6617" y="17146"/>
                    </a:lnTo>
                    <a:lnTo>
                      <a:pt x="6925" y="17209"/>
                    </a:lnTo>
                    <a:lnTo>
                      <a:pt x="7253" y="17273"/>
                    </a:lnTo>
                    <a:lnTo>
                      <a:pt x="7572" y="17326"/>
                    </a:lnTo>
                    <a:lnTo>
                      <a:pt x="7900" y="17358"/>
                    </a:lnTo>
                    <a:lnTo>
                      <a:pt x="8240" y="17390"/>
                    </a:lnTo>
                    <a:lnTo>
                      <a:pt x="8568" y="17400"/>
                    </a:lnTo>
                    <a:lnTo>
                      <a:pt x="83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19"/>
              <p:cNvSpPr/>
              <p:nvPr/>
            </p:nvSpPr>
            <p:spPr>
              <a:xfrm>
                <a:off x="6743800" y="2928525"/>
                <a:ext cx="214225" cy="435025"/>
              </a:xfrm>
              <a:custGeom>
                <a:avLst/>
                <a:gdLst/>
                <a:ahLst/>
                <a:cxnLst/>
                <a:rect l="l" t="t" r="r" b="b"/>
                <a:pathLst>
                  <a:path w="8569" h="17401" fill="none" extrusionOk="0">
                    <a:moveTo>
                      <a:pt x="8346" y="0"/>
                    </a:moveTo>
                    <a:lnTo>
                      <a:pt x="8346" y="0"/>
                    </a:lnTo>
                    <a:lnTo>
                      <a:pt x="7974" y="21"/>
                    </a:lnTo>
                    <a:lnTo>
                      <a:pt x="7614" y="64"/>
                    </a:lnTo>
                    <a:lnTo>
                      <a:pt x="7253" y="117"/>
                    </a:lnTo>
                    <a:lnTo>
                      <a:pt x="6893" y="191"/>
                    </a:lnTo>
                    <a:lnTo>
                      <a:pt x="6543" y="265"/>
                    </a:lnTo>
                    <a:lnTo>
                      <a:pt x="6193" y="371"/>
                    </a:lnTo>
                    <a:lnTo>
                      <a:pt x="5854" y="477"/>
                    </a:lnTo>
                    <a:lnTo>
                      <a:pt x="5514" y="605"/>
                    </a:lnTo>
                    <a:lnTo>
                      <a:pt x="5186" y="742"/>
                    </a:lnTo>
                    <a:lnTo>
                      <a:pt x="4868" y="891"/>
                    </a:lnTo>
                    <a:lnTo>
                      <a:pt x="4560" y="1050"/>
                    </a:lnTo>
                    <a:lnTo>
                      <a:pt x="4253" y="1230"/>
                    </a:lnTo>
                    <a:lnTo>
                      <a:pt x="3956" y="1410"/>
                    </a:lnTo>
                    <a:lnTo>
                      <a:pt x="3659" y="1612"/>
                    </a:lnTo>
                    <a:lnTo>
                      <a:pt x="3383" y="1824"/>
                    </a:lnTo>
                    <a:lnTo>
                      <a:pt x="3108" y="2036"/>
                    </a:lnTo>
                    <a:lnTo>
                      <a:pt x="2842" y="2269"/>
                    </a:lnTo>
                    <a:lnTo>
                      <a:pt x="2588" y="2513"/>
                    </a:lnTo>
                    <a:lnTo>
                      <a:pt x="2344" y="2757"/>
                    </a:lnTo>
                    <a:lnTo>
                      <a:pt x="2111" y="3022"/>
                    </a:lnTo>
                    <a:lnTo>
                      <a:pt x="1888" y="3287"/>
                    </a:lnTo>
                    <a:lnTo>
                      <a:pt x="1676" y="3574"/>
                    </a:lnTo>
                    <a:lnTo>
                      <a:pt x="1475" y="3860"/>
                    </a:lnTo>
                    <a:lnTo>
                      <a:pt x="1284" y="4157"/>
                    </a:lnTo>
                    <a:lnTo>
                      <a:pt x="1103" y="4454"/>
                    </a:lnTo>
                    <a:lnTo>
                      <a:pt x="934" y="4772"/>
                    </a:lnTo>
                    <a:lnTo>
                      <a:pt x="785" y="5090"/>
                    </a:lnTo>
                    <a:lnTo>
                      <a:pt x="648" y="5408"/>
                    </a:lnTo>
                    <a:lnTo>
                      <a:pt x="510" y="5747"/>
                    </a:lnTo>
                    <a:lnTo>
                      <a:pt x="404" y="6087"/>
                    </a:lnTo>
                    <a:lnTo>
                      <a:pt x="298" y="6426"/>
                    </a:lnTo>
                    <a:lnTo>
                      <a:pt x="213" y="6776"/>
                    </a:lnTo>
                    <a:lnTo>
                      <a:pt x="213" y="6776"/>
                    </a:lnTo>
                    <a:lnTo>
                      <a:pt x="160" y="7020"/>
                    </a:lnTo>
                    <a:lnTo>
                      <a:pt x="117" y="7264"/>
                    </a:lnTo>
                    <a:lnTo>
                      <a:pt x="75" y="7518"/>
                    </a:lnTo>
                    <a:lnTo>
                      <a:pt x="54" y="7762"/>
                    </a:lnTo>
                    <a:lnTo>
                      <a:pt x="33" y="8016"/>
                    </a:lnTo>
                    <a:lnTo>
                      <a:pt x="11" y="8271"/>
                    </a:lnTo>
                    <a:lnTo>
                      <a:pt x="1" y="8525"/>
                    </a:lnTo>
                    <a:lnTo>
                      <a:pt x="1" y="8780"/>
                    </a:lnTo>
                    <a:lnTo>
                      <a:pt x="1" y="8780"/>
                    </a:lnTo>
                    <a:lnTo>
                      <a:pt x="22" y="9193"/>
                    </a:lnTo>
                    <a:lnTo>
                      <a:pt x="54" y="9607"/>
                    </a:lnTo>
                    <a:lnTo>
                      <a:pt x="107" y="10020"/>
                    </a:lnTo>
                    <a:lnTo>
                      <a:pt x="181" y="10413"/>
                    </a:lnTo>
                    <a:lnTo>
                      <a:pt x="266" y="10805"/>
                    </a:lnTo>
                    <a:lnTo>
                      <a:pt x="372" y="11197"/>
                    </a:lnTo>
                    <a:lnTo>
                      <a:pt x="499" y="11568"/>
                    </a:lnTo>
                    <a:lnTo>
                      <a:pt x="637" y="11940"/>
                    </a:lnTo>
                    <a:lnTo>
                      <a:pt x="637" y="11940"/>
                    </a:lnTo>
                    <a:lnTo>
                      <a:pt x="870" y="11865"/>
                    </a:lnTo>
                    <a:lnTo>
                      <a:pt x="1103" y="11791"/>
                    </a:lnTo>
                    <a:lnTo>
                      <a:pt x="1103" y="11791"/>
                    </a:lnTo>
                    <a:lnTo>
                      <a:pt x="1358" y="11738"/>
                    </a:lnTo>
                    <a:lnTo>
                      <a:pt x="1602" y="11696"/>
                    </a:lnTo>
                    <a:lnTo>
                      <a:pt x="1856" y="11674"/>
                    </a:lnTo>
                    <a:lnTo>
                      <a:pt x="2100" y="11674"/>
                    </a:lnTo>
                    <a:lnTo>
                      <a:pt x="2100" y="11674"/>
                    </a:lnTo>
                    <a:lnTo>
                      <a:pt x="2270" y="11674"/>
                    </a:lnTo>
                    <a:lnTo>
                      <a:pt x="2439" y="11685"/>
                    </a:lnTo>
                    <a:lnTo>
                      <a:pt x="2609" y="11706"/>
                    </a:lnTo>
                    <a:lnTo>
                      <a:pt x="2779" y="11728"/>
                    </a:lnTo>
                    <a:lnTo>
                      <a:pt x="2938" y="11759"/>
                    </a:lnTo>
                    <a:lnTo>
                      <a:pt x="3108" y="11791"/>
                    </a:lnTo>
                    <a:lnTo>
                      <a:pt x="3267" y="11844"/>
                    </a:lnTo>
                    <a:lnTo>
                      <a:pt x="3426" y="11887"/>
                    </a:lnTo>
                    <a:lnTo>
                      <a:pt x="3585" y="11950"/>
                    </a:lnTo>
                    <a:lnTo>
                      <a:pt x="3733" y="12014"/>
                    </a:lnTo>
                    <a:lnTo>
                      <a:pt x="3882" y="12077"/>
                    </a:lnTo>
                    <a:lnTo>
                      <a:pt x="4030" y="12162"/>
                    </a:lnTo>
                    <a:lnTo>
                      <a:pt x="4178" y="12236"/>
                    </a:lnTo>
                    <a:lnTo>
                      <a:pt x="4316" y="12332"/>
                    </a:lnTo>
                    <a:lnTo>
                      <a:pt x="4454" y="12417"/>
                    </a:lnTo>
                    <a:lnTo>
                      <a:pt x="4592" y="12523"/>
                    </a:lnTo>
                    <a:lnTo>
                      <a:pt x="4719" y="12618"/>
                    </a:lnTo>
                    <a:lnTo>
                      <a:pt x="4846" y="12735"/>
                    </a:lnTo>
                    <a:lnTo>
                      <a:pt x="4963" y="12841"/>
                    </a:lnTo>
                    <a:lnTo>
                      <a:pt x="5080" y="12968"/>
                    </a:lnTo>
                    <a:lnTo>
                      <a:pt x="5196" y="13085"/>
                    </a:lnTo>
                    <a:lnTo>
                      <a:pt x="5302" y="13223"/>
                    </a:lnTo>
                    <a:lnTo>
                      <a:pt x="5398" y="13350"/>
                    </a:lnTo>
                    <a:lnTo>
                      <a:pt x="5493" y="13488"/>
                    </a:lnTo>
                    <a:lnTo>
                      <a:pt x="5589" y="13636"/>
                    </a:lnTo>
                    <a:lnTo>
                      <a:pt x="5674" y="13785"/>
                    </a:lnTo>
                    <a:lnTo>
                      <a:pt x="5748" y="13933"/>
                    </a:lnTo>
                    <a:lnTo>
                      <a:pt x="5822" y="14092"/>
                    </a:lnTo>
                    <a:lnTo>
                      <a:pt x="5896" y="14251"/>
                    </a:lnTo>
                    <a:lnTo>
                      <a:pt x="5949" y="14410"/>
                    </a:lnTo>
                    <a:lnTo>
                      <a:pt x="6002" y="14580"/>
                    </a:lnTo>
                    <a:lnTo>
                      <a:pt x="6055" y="14749"/>
                    </a:lnTo>
                    <a:lnTo>
                      <a:pt x="6055" y="14749"/>
                    </a:lnTo>
                    <a:lnTo>
                      <a:pt x="6119" y="15036"/>
                    </a:lnTo>
                    <a:lnTo>
                      <a:pt x="6151" y="15322"/>
                    </a:lnTo>
                    <a:lnTo>
                      <a:pt x="6172" y="15598"/>
                    </a:lnTo>
                    <a:lnTo>
                      <a:pt x="6172" y="15884"/>
                    </a:lnTo>
                    <a:lnTo>
                      <a:pt x="6161" y="16160"/>
                    </a:lnTo>
                    <a:lnTo>
                      <a:pt x="6119" y="16435"/>
                    </a:lnTo>
                    <a:lnTo>
                      <a:pt x="6066" y="16700"/>
                    </a:lnTo>
                    <a:lnTo>
                      <a:pt x="5992" y="16966"/>
                    </a:lnTo>
                    <a:lnTo>
                      <a:pt x="5992" y="16966"/>
                    </a:lnTo>
                    <a:lnTo>
                      <a:pt x="6299" y="17061"/>
                    </a:lnTo>
                    <a:lnTo>
                      <a:pt x="6617" y="17146"/>
                    </a:lnTo>
                    <a:lnTo>
                      <a:pt x="6925" y="17209"/>
                    </a:lnTo>
                    <a:lnTo>
                      <a:pt x="7253" y="17273"/>
                    </a:lnTo>
                    <a:lnTo>
                      <a:pt x="7572" y="17326"/>
                    </a:lnTo>
                    <a:lnTo>
                      <a:pt x="7900" y="17358"/>
                    </a:lnTo>
                    <a:lnTo>
                      <a:pt x="8240" y="17390"/>
                    </a:lnTo>
                    <a:lnTo>
                      <a:pt x="8568" y="17400"/>
                    </a:lnTo>
                    <a:lnTo>
                      <a:pt x="8346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19"/>
              <p:cNvSpPr/>
              <p:nvPr/>
            </p:nvSpPr>
            <p:spPr>
              <a:xfrm>
                <a:off x="6759700" y="3220375"/>
                <a:ext cx="138400" cy="13230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5292" extrusionOk="0">
                    <a:moveTo>
                      <a:pt x="1220" y="0"/>
                    </a:moveTo>
                    <a:lnTo>
                      <a:pt x="966" y="22"/>
                    </a:lnTo>
                    <a:lnTo>
                      <a:pt x="722" y="64"/>
                    </a:lnTo>
                    <a:lnTo>
                      <a:pt x="467" y="117"/>
                    </a:lnTo>
                    <a:lnTo>
                      <a:pt x="234" y="191"/>
                    </a:lnTo>
                    <a:lnTo>
                      <a:pt x="1" y="266"/>
                    </a:lnTo>
                    <a:lnTo>
                      <a:pt x="96" y="488"/>
                    </a:lnTo>
                    <a:lnTo>
                      <a:pt x="192" y="711"/>
                    </a:lnTo>
                    <a:lnTo>
                      <a:pt x="298" y="923"/>
                    </a:lnTo>
                    <a:lnTo>
                      <a:pt x="404" y="1135"/>
                    </a:lnTo>
                    <a:lnTo>
                      <a:pt x="520" y="1337"/>
                    </a:lnTo>
                    <a:lnTo>
                      <a:pt x="648" y="1538"/>
                    </a:lnTo>
                    <a:lnTo>
                      <a:pt x="764" y="1739"/>
                    </a:lnTo>
                    <a:lnTo>
                      <a:pt x="902" y="1941"/>
                    </a:lnTo>
                    <a:lnTo>
                      <a:pt x="1040" y="2132"/>
                    </a:lnTo>
                    <a:lnTo>
                      <a:pt x="1178" y="2323"/>
                    </a:lnTo>
                    <a:lnTo>
                      <a:pt x="1475" y="2683"/>
                    </a:lnTo>
                    <a:lnTo>
                      <a:pt x="1793" y="3033"/>
                    </a:lnTo>
                    <a:lnTo>
                      <a:pt x="2122" y="3362"/>
                    </a:lnTo>
                    <a:lnTo>
                      <a:pt x="2482" y="3680"/>
                    </a:lnTo>
                    <a:lnTo>
                      <a:pt x="2843" y="3966"/>
                    </a:lnTo>
                    <a:lnTo>
                      <a:pt x="3224" y="4242"/>
                    </a:lnTo>
                    <a:lnTo>
                      <a:pt x="3426" y="4369"/>
                    </a:lnTo>
                    <a:lnTo>
                      <a:pt x="3627" y="4496"/>
                    </a:lnTo>
                    <a:lnTo>
                      <a:pt x="3829" y="4613"/>
                    </a:lnTo>
                    <a:lnTo>
                      <a:pt x="4041" y="4730"/>
                    </a:lnTo>
                    <a:lnTo>
                      <a:pt x="4253" y="4836"/>
                    </a:lnTo>
                    <a:lnTo>
                      <a:pt x="4465" y="4942"/>
                    </a:lnTo>
                    <a:lnTo>
                      <a:pt x="4688" y="5037"/>
                    </a:lnTo>
                    <a:lnTo>
                      <a:pt x="4910" y="5122"/>
                    </a:lnTo>
                    <a:lnTo>
                      <a:pt x="5133" y="5207"/>
                    </a:lnTo>
                    <a:lnTo>
                      <a:pt x="5356" y="5292"/>
                    </a:lnTo>
                    <a:lnTo>
                      <a:pt x="5430" y="5026"/>
                    </a:lnTo>
                    <a:lnTo>
                      <a:pt x="5483" y="4761"/>
                    </a:lnTo>
                    <a:lnTo>
                      <a:pt x="5525" y="4486"/>
                    </a:lnTo>
                    <a:lnTo>
                      <a:pt x="5536" y="4210"/>
                    </a:lnTo>
                    <a:lnTo>
                      <a:pt x="5536" y="3924"/>
                    </a:lnTo>
                    <a:lnTo>
                      <a:pt x="5515" y="3648"/>
                    </a:lnTo>
                    <a:lnTo>
                      <a:pt x="5483" y="3362"/>
                    </a:lnTo>
                    <a:lnTo>
                      <a:pt x="5419" y="3075"/>
                    </a:lnTo>
                    <a:lnTo>
                      <a:pt x="5366" y="2906"/>
                    </a:lnTo>
                    <a:lnTo>
                      <a:pt x="5313" y="2736"/>
                    </a:lnTo>
                    <a:lnTo>
                      <a:pt x="5260" y="2577"/>
                    </a:lnTo>
                    <a:lnTo>
                      <a:pt x="5186" y="2418"/>
                    </a:lnTo>
                    <a:lnTo>
                      <a:pt x="5112" y="2259"/>
                    </a:lnTo>
                    <a:lnTo>
                      <a:pt x="5038" y="2111"/>
                    </a:lnTo>
                    <a:lnTo>
                      <a:pt x="4953" y="1962"/>
                    </a:lnTo>
                    <a:lnTo>
                      <a:pt x="4857" y="1814"/>
                    </a:lnTo>
                    <a:lnTo>
                      <a:pt x="4762" y="1676"/>
                    </a:lnTo>
                    <a:lnTo>
                      <a:pt x="4666" y="1549"/>
                    </a:lnTo>
                    <a:lnTo>
                      <a:pt x="4560" y="1411"/>
                    </a:lnTo>
                    <a:lnTo>
                      <a:pt x="4444" y="1294"/>
                    </a:lnTo>
                    <a:lnTo>
                      <a:pt x="4327" y="1167"/>
                    </a:lnTo>
                    <a:lnTo>
                      <a:pt x="4210" y="1061"/>
                    </a:lnTo>
                    <a:lnTo>
                      <a:pt x="4083" y="944"/>
                    </a:lnTo>
                    <a:lnTo>
                      <a:pt x="3956" y="849"/>
                    </a:lnTo>
                    <a:lnTo>
                      <a:pt x="3818" y="743"/>
                    </a:lnTo>
                    <a:lnTo>
                      <a:pt x="3680" y="658"/>
                    </a:lnTo>
                    <a:lnTo>
                      <a:pt x="3542" y="562"/>
                    </a:lnTo>
                    <a:lnTo>
                      <a:pt x="3394" y="488"/>
                    </a:lnTo>
                    <a:lnTo>
                      <a:pt x="3246" y="403"/>
                    </a:lnTo>
                    <a:lnTo>
                      <a:pt x="3097" y="340"/>
                    </a:lnTo>
                    <a:lnTo>
                      <a:pt x="2949" y="276"/>
                    </a:lnTo>
                    <a:lnTo>
                      <a:pt x="2790" y="213"/>
                    </a:lnTo>
                    <a:lnTo>
                      <a:pt x="2631" y="170"/>
                    </a:lnTo>
                    <a:lnTo>
                      <a:pt x="2472" y="117"/>
                    </a:lnTo>
                    <a:lnTo>
                      <a:pt x="2302" y="85"/>
                    </a:lnTo>
                    <a:lnTo>
                      <a:pt x="2143" y="54"/>
                    </a:lnTo>
                    <a:lnTo>
                      <a:pt x="1973" y="32"/>
                    </a:lnTo>
                    <a:lnTo>
                      <a:pt x="1803" y="11"/>
                    </a:lnTo>
                    <a:lnTo>
                      <a:pt x="163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19"/>
              <p:cNvSpPr/>
              <p:nvPr/>
            </p:nvSpPr>
            <p:spPr>
              <a:xfrm>
                <a:off x="6759700" y="3220375"/>
                <a:ext cx="138400" cy="13230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5292" fill="none" extrusionOk="0">
                    <a:moveTo>
                      <a:pt x="1464" y="0"/>
                    </a:moveTo>
                    <a:lnTo>
                      <a:pt x="1464" y="0"/>
                    </a:lnTo>
                    <a:lnTo>
                      <a:pt x="1220" y="0"/>
                    </a:lnTo>
                    <a:lnTo>
                      <a:pt x="966" y="22"/>
                    </a:lnTo>
                    <a:lnTo>
                      <a:pt x="722" y="64"/>
                    </a:lnTo>
                    <a:lnTo>
                      <a:pt x="467" y="117"/>
                    </a:lnTo>
                    <a:lnTo>
                      <a:pt x="467" y="117"/>
                    </a:lnTo>
                    <a:lnTo>
                      <a:pt x="234" y="191"/>
                    </a:lnTo>
                    <a:lnTo>
                      <a:pt x="1" y="266"/>
                    </a:lnTo>
                    <a:lnTo>
                      <a:pt x="1" y="266"/>
                    </a:lnTo>
                    <a:lnTo>
                      <a:pt x="96" y="488"/>
                    </a:lnTo>
                    <a:lnTo>
                      <a:pt x="192" y="711"/>
                    </a:lnTo>
                    <a:lnTo>
                      <a:pt x="298" y="923"/>
                    </a:lnTo>
                    <a:lnTo>
                      <a:pt x="404" y="1135"/>
                    </a:lnTo>
                    <a:lnTo>
                      <a:pt x="520" y="1337"/>
                    </a:lnTo>
                    <a:lnTo>
                      <a:pt x="648" y="1538"/>
                    </a:lnTo>
                    <a:lnTo>
                      <a:pt x="764" y="1739"/>
                    </a:lnTo>
                    <a:lnTo>
                      <a:pt x="902" y="1941"/>
                    </a:lnTo>
                    <a:lnTo>
                      <a:pt x="1040" y="2132"/>
                    </a:lnTo>
                    <a:lnTo>
                      <a:pt x="1178" y="2323"/>
                    </a:lnTo>
                    <a:lnTo>
                      <a:pt x="1475" y="2683"/>
                    </a:lnTo>
                    <a:lnTo>
                      <a:pt x="1793" y="3033"/>
                    </a:lnTo>
                    <a:lnTo>
                      <a:pt x="2122" y="3362"/>
                    </a:lnTo>
                    <a:lnTo>
                      <a:pt x="2482" y="3680"/>
                    </a:lnTo>
                    <a:lnTo>
                      <a:pt x="2843" y="3966"/>
                    </a:lnTo>
                    <a:lnTo>
                      <a:pt x="3224" y="4242"/>
                    </a:lnTo>
                    <a:lnTo>
                      <a:pt x="3426" y="4369"/>
                    </a:lnTo>
                    <a:lnTo>
                      <a:pt x="3627" y="4496"/>
                    </a:lnTo>
                    <a:lnTo>
                      <a:pt x="3829" y="4613"/>
                    </a:lnTo>
                    <a:lnTo>
                      <a:pt x="4041" y="4730"/>
                    </a:lnTo>
                    <a:lnTo>
                      <a:pt x="4253" y="4836"/>
                    </a:lnTo>
                    <a:lnTo>
                      <a:pt x="4465" y="4942"/>
                    </a:lnTo>
                    <a:lnTo>
                      <a:pt x="4688" y="5037"/>
                    </a:lnTo>
                    <a:lnTo>
                      <a:pt x="4910" y="5122"/>
                    </a:lnTo>
                    <a:lnTo>
                      <a:pt x="5133" y="5207"/>
                    </a:lnTo>
                    <a:lnTo>
                      <a:pt x="5356" y="5292"/>
                    </a:lnTo>
                    <a:lnTo>
                      <a:pt x="5356" y="5292"/>
                    </a:lnTo>
                    <a:lnTo>
                      <a:pt x="5430" y="5026"/>
                    </a:lnTo>
                    <a:lnTo>
                      <a:pt x="5483" y="4761"/>
                    </a:lnTo>
                    <a:lnTo>
                      <a:pt x="5525" y="4486"/>
                    </a:lnTo>
                    <a:lnTo>
                      <a:pt x="5536" y="4210"/>
                    </a:lnTo>
                    <a:lnTo>
                      <a:pt x="5536" y="3924"/>
                    </a:lnTo>
                    <a:lnTo>
                      <a:pt x="5515" y="3648"/>
                    </a:lnTo>
                    <a:lnTo>
                      <a:pt x="5483" y="3362"/>
                    </a:lnTo>
                    <a:lnTo>
                      <a:pt x="5419" y="3075"/>
                    </a:lnTo>
                    <a:lnTo>
                      <a:pt x="5419" y="3075"/>
                    </a:lnTo>
                    <a:lnTo>
                      <a:pt x="5366" y="2906"/>
                    </a:lnTo>
                    <a:lnTo>
                      <a:pt x="5313" y="2736"/>
                    </a:lnTo>
                    <a:lnTo>
                      <a:pt x="5260" y="2577"/>
                    </a:lnTo>
                    <a:lnTo>
                      <a:pt x="5186" y="2418"/>
                    </a:lnTo>
                    <a:lnTo>
                      <a:pt x="5112" y="2259"/>
                    </a:lnTo>
                    <a:lnTo>
                      <a:pt x="5038" y="2111"/>
                    </a:lnTo>
                    <a:lnTo>
                      <a:pt x="4953" y="1962"/>
                    </a:lnTo>
                    <a:lnTo>
                      <a:pt x="4857" y="1814"/>
                    </a:lnTo>
                    <a:lnTo>
                      <a:pt x="4762" y="1676"/>
                    </a:lnTo>
                    <a:lnTo>
                      <a:pt x="4666" y="1549"/>
                    </a:lnTo>
                    <a:lnTo>
                      <a:pt x="4560" y="1411"/>
                    </a:lnTo>
                    <a:lnTo>
                      <a:pt x="4444" y="1294"/>
                    </a:lnTo>
                    <a:lnTo>
                      <a:pt x="4327" y="1167"/>
                    </a:lnTo>
                    <a:lnTo>
                      <a:pt x="4210" y="1061"/>
                    </a:lnTo>
                    <a:lnTo>
                      <a:pt x="4083" y="944"/>
                    </a:lnTo>
                    <a:lnTo>
                      <a:pt x="3956" y="849"/>
                    </a:lnTo>
                    <a:lnTo>
                      <a:pt x="3818" y="743"/>
                    </a:lnTo>
                    <a:lnTo>
                      <a:pt x="3680" y="658"/>
                    </a:lnTo>
                    <a:lnTo>
                      <a:pt x="3542" y="562"/>
                    </a:lnTo>
                    <a:lnTo>
                      <a:pt x="3394" y="488"/>
                    </a:lnTo>
                    <a:lnTo>
                      <a:pt x="3246" y="403"/>
                    </a:lnTo>
                    <a:lnTo>
                      <a:pt x="3097" y="340"/>
                    </a:lnTo>
                    <a:lnTo>
                      <a:pt x="2949" y="276"/>
                    </a:lnTo>
                    <a:lnTo>
                      <a:pt x="2790" y="213"/>
                    </a:lnTo>
                    <a:lnTo>
                      <a:pt x="2631" y="170"/>
                    </a:lnTo>
                    <a:lnTo>
                      <a:pt x="2472" y="117"/>
                    </a:lnTo>
                    <a:lnTo>
                      <a:pt x="2302" y="85"/>
                    </a:lnTo>
                    <a:lnTo>
                      <a:pt x="2143" y="54"/>
                    </a:lnTo>
                    <a:lnTo>
                      <a:pt x="1973" y="32"/>
                    </a:lnTo>
                    <a:lnTo>
                      <a:pt x="1803" y="11"/>
                    </a:lnTo>
                    <a:lnTo>
                      <a:pt x="1634" y="0"/>
                    </a:lnTo>
                    <a:lnTo>
                      <a:pt x="146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19"/>
              <p:cNvSpPr/>
              <p:nvPr/>
            </p:nvSpPr>
            <p:spPr>
              <a:xfrm>
                <a:off x="2993925" y="3081200"/>
                <a:ext cx="13337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2822" extrusionOk="0">
                    <a:moveTo>
                      <a:pt x="2535" y="1"/>
                    </a:moveTo>
                    <a:lnTo>
                      <a:pt x="2397" y="22"/>
                    </a:lnTo>
                    <a:lnTo>
                      <a:pt x="2259" y="33"/>
                    </a:lnTo>
                    <a:lnTo>
                      <a:pt x="2132" y="54"/>
                    </a:lnTo>
                    <a:lnTo>
                      <a:pt x="2005" y="86"/>
                    </a:lnTo>
                    <a:lnTo>
                      <a:pt x="1877" y="128"/>
                    </a:lnTo>
                    <a:lnTo>
                      <a:pt x="1750" y="170"/>
                    </a:lnTo>
                    <a:lnTo>
                      <a:pt x="1633" y="223"/>
                    </a:lnTo>
                    <a:lnTo>
                      <a:pt x="1517" y="276"/>
                    </a:lnTo>
                    <a:lnTo>
                      <a:pt x="1400" y="340"/>
                    </a:lnTo>
                    <a:lnTo>
                      <a:pt x="1284" y="404"/>
                    </a:lnTo>
                    <a:lnTo>
                      <a:pt x="1178" y="478"/>
                    </a:lnTo>
                    <a:lnTo>
                      <a:pt x="976" y="637"/>
                    </a:lnTo>
                    <a:lnTo>
                      <a:pt x="785" y="817"/>
                    </a:lnTo>
                    <a:lnTo>
                      <a:pt x="605" y="1008"/>
                    </a:lnTo>
                    <a:lnTo>
                      <a:pt x="456" y="1231"/>
                    </a:lnTo>
                    <a:lnTo>
                      <a:pt x="319" y="1453"/>
                    </a:lnTo>
                    <a:lnTo>
                      <a:pt x="266" y="1581"/>
                    </a:lnTo>
                    <a:lnTo>
                      <a:pt x="213" y="1697"/>
                    </a:lnTo>
                    <a:lnTo>
                      <a:pt x="160" y="1825"/>
                    </a:lnTo>
                    <a:lnTo>
                      <a:pt x="117" y="1952"/>
                    </a:lnTo>
                    <a:lnTo>
                      <a:pt x="85" y="2090"/>
                    </a:lnTo>
                    <a:lnTo>
                      <a:pt x="54" y="2217"/>
                    </a:lnTo>
                    <a:lnTo>
                      <a:pt x="32" y="2355"/>
                    </a:lnTo>
                    <a:lnTo>
                      <a:pt x="11" y="2493"/>
                    </a:lnTo>
                    <a:lnTo>
                      <a:pt x="1" y="2641"/>
                    </a:lnTo>
                    <a:lnTo>
                      <a:pt x="1" y="2779"/>
                    </a:lnTo>
                    <a:lnTo>
                      <a:pt x="1" y="2821"/>
                    </a:lnTo>
                    <a:lnTo>
                      <a:pt x="5334" y="2821"/>
                    </a:lnTo>
                    <a:lnTo>
                      <a:pt x="5334" y="2779"/>
                    </a:lnTo>
                    <a:lnTo>
                      <a:pt x="5334" y="2641"/>
                    </a:lnTo>
                    <a:lnTo>
                      <a:pt x="5323" y="2493"/>
                    </a:lnTo>
                    <a:lnTo>
                      <a:pt x="5302" y="2355"/>
                    </a:lnTo>
                    <a:lnTo>
                      <a:pt x="5281" y="2217"/>
                    </a:lnTo>
                    <a:lnTo>
                      <a:pt x="5249" y="2090"/>
                    </a:lnTo>
                    <a:lnTo>
                      <a:pt x="5217" y="1952"/>
                    </a:lnTo>
                    <a:lnTo>
                      <a:pt x="5175" y="1825"/>
                    </a:lnTo>
                    <a:lnTo>
                      <a:pt x="5133" y="1697"/>
                    </a:lnTo>
                    <a:lnTo>
                      <a:pt x="5080" y="1581"/>
                    </a:lnTo>
                    <a:lnTo>
                      <a:pt x="5016" y="1453"/>
                    </a:lnTo>
                    <a:lnTo>
                      <a:pt x="4878" y="1231"/>
                    </a:lnTo>
                    <a:lnTo>
                      <a:pt x="4730" y="1008"/>
                    </a:lnTo>
                    <a:lnTo>
                      <a:pt x="4560" y="817"/>
                    </a:lnTo>
                    <a:lnTo>
                      <a:pt x="4369" y="637"/>
                    </a:lnTo>
                    <a:lnTo>
                      <a:pt x="4157" y="478"/>
                    </a:lnTo>
                    <a:lnTo>
                      <a:pt x="4051" y="404"/>
                    </a:lnTo>
                    <a:lnTo>
                      <a:pt x="3945" y="340"/>
                    </a:lnTo>
                    <a:lnTo>
                      <a:pt x="3828" y="276"/>
                    </a:lnTo>
                    <a:lnTo>
                      <a:pt x="3712" y="223"/>
                    </a:lnTo>
                    <a:lnTo>
                      <a:pt x="3584" y="170"/>
                    </a:lnTo>
                    <a:lnTo>
                      <a:pt x="3468" y="128"/>
                    </a:lnTo>
                    <a:lnTo>
                      <a:pt x="3341" y="86"/>
                    </a:lnTo>
                    <a:lnTo>
                      <a:pt x="3203" y="54"/>
                    </a:lnTo>
                    <a:lnTo>
                      <a:pt x="3076" y="33"/>
                    </a:lnTo>
                    <a:lnTo>
                      <a:pt x="2938" y="22"/>
                    </a:lnTo>
                    <a:lnTo>
                      <a:pt x="2810" y="1"/>
                    </a:lnTo>
                    <a:close/>
                  </a:path>
                </a:pathLst>
              </a:custGeom>
              <a:solidFill>
                <a:srgbClr val="C56D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19"/>
              <p:cNvSpPr/>
              <p:nvPr/>
            </p:nvSpPr>
            <p:spPr>
              <a:xfrm>
                <a:off x="3102075" y="3075375"/>
                <a:ext cx="144500" cy="76375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3055" extrusionOk="0">
                    <a:moveTo>
                      <a:pt x="2885" y="0"/>
                    </a:moveTo>
                    <a:lnTo>
                      <a:pt x="2736" y="11"/>
                    </a:lnTo>
                    <a:lnTo>
                      <a:pt x="2599" y="22"/>
                    </a:lnTo>
                    <a:lnTo>
                      <a:pt x="2450" y="43"/>
                    </a:lnTo>
                    <a:lnTo>
                      <a:pt x="2312" y="64"/>
                    </a:lnTo>
                    <a:lnTo>
                      <a:pt x="2164" y="96"/>
                    </a:lnTo>
                    <a:lnTo>
                      <a:pt x="2026" y="138"/>
                    </a:lnTo>
                    <a:lnTo>
                      <a:pt x="1899" y="181"/>
                    </a:lnTo>
                    <a:lnTo>
                      <a:pt x="1761" y="244"/>
                    </a:lnTo>
                    <a:lnTo>
                      <a:pt x="1634" y="297"/>
                    </a:lnTo>
                    <a:lnTo>
                      <a:pt x="1517" y="361"/>
                    </a:lnTo>
                    <a:lnTo>
                      <a:pt x="1390" y="435"/>
                    </a:lnTo>
                    <a:lnTo>
                      <a:pt x="1273" y="520"/>
                    </a:lnTo>
                    <a:lnTo>
                      <a:pt x="1156" y="605"/>
                    </a:lnTo>
                    <a:lnTo>
                      <a:pt x="1050" y="690"/>
                    </a:lnTo>
                    <a:lnTo>
                      <a:pt x="944" y="785"/>
                    </a:lnTo>
                    <a:lnTo>
                      <a:pt x="849" y="881"/>
                    </a:lnTo>
                    <a:lnTo>
                      <a:pt x="754" y="987"/>
                    </a:lnTo>
                    <a:lnTo>
                      <a:pt x="658" y="1093"/>
                    </a:lnTo>
                    <a:lnTo>
                      <a:pt x="573" y="1209"/>
                    </a:lnTo>
                    <a:lnTo>
                      <a:pt x="499" y="1326"/>
                    </a:lnTo>
                    <a:lnTo>
                      <a:pt x="414" y="1453"/>
                    </a:lnTo>
                    <a:lnTo>
                      <a:pt x="351" y="1580"/>
                    </a:lnTo>
                    <a:lnTo>
                      <a:pt x="287" y="1708"/>
                    </a:lnTo>
                    <a:lnTo>
                      <a:pt x="223" y="1835"/>
                    </a:lnTo>
                    <a:lnTo>
                      <a:pt x="181" y="1973"/>
                    </a:lnTo>
                    <a:lnTo>
                      <a:pt x="128" y="2121"/>
                    </a:lnTo>
                    <a:lnTo>
                      <a:pt x="96" y="2259"/>
                    </a:lnTo>
                    <a:lnTo>
                      <a:pt x="64" y="2407"/>
                    </a:lnTo>
                    <a:lnTo>
                      <a:pt x="33" y="2556"/>
                    </a:lnTo>
                    <a:lnTo>
                      <a:pt x="11" y="2704"/>
                    </a:lnTo>
                    <a:lnTo>
                      <a:pt x="1" y="2853"/>
                    </a:lnTo>
                    <a:lnTo>
                      <a:pt x="1" y="3012"/>
                    </a:lnTo>
                    <a:lnTo>
                      <a:pt x="1" y="3054"/>
                    </a:lnTo>
                    <a:lnTo>
                      <a:pt x="5780" y="3054"/>
                    </a:lnTo>
                    <a:lnTo>
                      <a:pt x="5780" y="3012"/>
                    </a:lnTo>
                    <a:lnTo>
                      <a:pt x="5780" y="2853"/>
                    </a:lnTo>
                    <a:lnTo>
                      <a:pt x="5758" y="2704"/>
                    </a:lnTo>
                    <a:lnTo>
                      <a:pt x="5748" y="2556"/>
                    </a:lnTo>
                    <a:lnTo>
                      <a:pt x="5716" y="2407"/>
                    </a:lnTo>
                    <a:lnTo>
                      <a:pt x="5684" y="2259"/>
                    </a:lnTo>
                    <a:lnTo>
                      <a:pt x="5652" y="2121"/>
                    </a:lnTo>
                    <a:lnTo>
                      <a:pt x="5599" y="1973"/>
                    </a:lnTo>
                    <a:lnTo>
                      <a:pt x="5546" y="1835"/>
                    </a:lnTo>
                    <a:lnTo>
                      <a:pt x="5493" y="1708"/>
                    </a:lnTo>
                    <a:lnTo>
                      <a:pt x="5430" y="1580"/>
                    </a:lnTo>
                    <a:lnTo>
                      <a:pt x="5355" y="1453"/>
                    </a:lnTo>
                    <a:lnTo>
                      <a:pt x="5281" y="1326"/>
                    </a:lnTo>
                    <a:lnTo>
                      <a:pt x="5207" y="1209"/>
                    </a:lnTo>
                    <a:lnTo>
                      <a:pt x="5122" y="1093"/>
                    </a:lnTo>
                    <a:lnTo>
                      <a:pt x="5027" y="987"/>
                    </a:lnTo>
                    <a:lnTo>
                      <a:pt x="4931" y="881"/>
                    </a:lnTo>
                    <a:lnTo>
                      <a:pt x="4836" y="785"/>
                    </a:lnTo>
                    <a:lnTo>
                      <a:pt x="4730" y="690"/>
                    </a:lnTo>
                    <a:lnTo>
                      <a:pt x="4613" y="605"/>
                    </a:lnTo>
                    <a:lnTo>
                      <a:pt x="4507" y="520"/>
                    </a:lnTo>
                    <a:lnTo>
                      <a:pt x="4391" y="435"/>
                    </a:lnTo>
                    <a:lnTo>
                      <a:pt x="4263" y="361"/>
                    </a:lnTo>
                    <a:lnTo>
                      <a:pt x="4147" y="297"/>
                    </a:lnTo>
                    <a:lnTo>
                      <a:pt x="4009" y="244"/>
                    </a:lnTo>
                    <a:lnTo>
                      <a:pt x="3882" y="181"/>
                    </a:lnTo>
                    <a:lnTo>
                      <a:pt x="3744" y="138"/>
                    </a:lnTo>
                    <a:lnTo>
                      <a:pt x="3616" y="96"/>
                    </a:lnTo>
                    <a:lnTo>
                      <a:pt x="3468" y="64"/>
                    </a:lnTo>
                    <a:lnTo>
                      <a:pt x="3330" y="43"/>
                    </a:lnTo>
                    <a:lnTo>
                      <a:pt x="3182" y="22"/>
                    </a:lnTo>
                    <a:lnTo>
                      <a:pt x="3033" y="1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rgbClr val="C56D2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19"/>
              <p:cNvSpPr/>
              <p:nvPr/>
            </p:nvSpPr>
            <p:spPr>
              <a:xfrm>
                <a:off x="2993925" y="3081200"/>
                <a:ext cx="13337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2822" extrusionOk="0">
                    <a:moveTo>
                      <a:pt x="2535" y="1"/>
                    </a:moveTo>
                    <a:lnTo>
                      <a:pt x="2397" y="22"/>
                    </a:lnTo>
                    <a:lnTo>
                      <a:pt x="2259" y="33"/>
                    </a:lnTo>
                    <a:lnTo>
                      <a:pt x="2132" y="54"/>
                    </a:lnTo>
                    <a:lnTo>
                      <a:pt x="2005" y="86"/>
                    </a:lnTo>
                    <a:lnTo>
                      <a:pt x="1877" y="128"/>
                    </a:lnTo>
                    <a:lnTo>
                      <a:pt x="1750" y="170"/>
                    </a:lnTo>
                    <a:lnTo>
                      <a:pt x="1633" y="223"/>
                    </a:lnTo>
                    <a:lnTo>
                      <a:pt x="1517" y="276"/>
                    </a:lnTo>
                    <a:lnTo>
                      <a:pt x="1400" y="340"/>
                    </a:lnTo>
                    <a:lnTo>
                      <a:pt x="1284" y="404"/>
                    </a:lnTo>
                    <a:lnTo>
                      <a:pt x="1178" y="478"/>
                    </a:lnTo>
                    <a:lnTo>
                      <a:pt x="976" y="637"/>
                    </a:lnTo>
                    <a:lnTo>
                      <a:pt x="785" y="817"/>
                    </a:lnTo>
                    <a:lnTo>
                      <a:pt x="605" y="1008"/>
                    </a:lnTo>
                    <a:lnTo>
                      <a:pt x="456" y="1231"/>
                    </a:lnTo>
                    <a:lnTo>
                      <a:pt x="319" y="1453"/>
                    </a:lnTo>
                    <a:lnTo>
                      <a:pt x="266" y="1581"/>
                    </a:lnTo>
                    <a:lnTo>
                      <a:pt x="213" y="1697"/>
                    </a:lnTo>
                    <a:lnTo>
                      <a:pt x="160" y="1825"/>
                    </a:lnTo>
                    <a:lnTo>
                      <a:pt x="117" y="1952"/>
                    </a:lnTo>
                    <a:lnTo>
                      <a:pt x="85" y="2090"/>
                    </a:lnTo>
                    <a:lnTo>
                      <a:pt x="54" y="2217"/>
                    </a:lnTo>
                    <a:lnTo>
                      <a:pt x="32" y="2355"/>
                    </a:lnTo>
                    <a:lnTo>
                      <a:pt x="11" y="2493"/>
                    </a:lnTo>
                    <a:lnTo>
                      <a:pt x="1" y="2641"/>
                    </a:lnTo>
                    <a:lnTo>
                      <a:pt x="1" y="2779"/>
                    </a:lnTo>
                    <a:lnTo>
                      <a:pt x="1" y="2821"/>
                    </a:lnTo>
                    <a:lnTo>
                      <a:pt x="5334" y="2821"/>
                    </a:lnTo>
                    <a:lnTo>
                      <a:pt x="5334" y="2779"/>
                    </a:lnTo>
                    <a:lnTo>
                      <a:pt x="5334" y="2641"/>
                    </a:lnTo>
                    <a:lnTo>
                      <a:pt x="5323" y="2493"/>
                    </a:lnTo>
                    <a:lnTo>
                      <a:pt x="5302" y="2355"/>
                    </a:lnTo>
                    <a:lnTo>
                      <a:pt x="5281" y="2217"/>
                    </a:lnTo>
                    <a:lnTo>
                      <a:pt x="5249" y="2090"/>
                    </a:lnTo>
                    <a:lnTo>
                      <a:pt x="5217" y="1952"/>
                    </a:lnTo>
                    <a:lnTo>
                      <a:pt x="5175" y="1825"/>
                    </a:lnTo>
                    <a:lnTo>
                      <a:pt x="5133" y="1697"/>
                    </a:lnTo>
                    <a:lnTo>
                      <a:pt x="5080" y="1581"/>
                    </a:lnTo>
                    <a:lnTo>
                      <a:pt x="5016" y="1453"/>
                    </a:lnTo>
                    <a:lnTo>
                      <a:pt x="4878" y="1231"/>
                    </a:lnTo>
                    <a:lnTo>
                      <a:pt x="4730" y="1008"/>
                    </a:lnTo>
                    <a:lnTo>
                      <a:pt x="4560" y="817"/>
                    </a:lnTo>
                    <a:lnTo>
                      <a:pt x="4369" y="637"/>
                    </a:lnTo>
                    <a:lnTo>
                      <a:pt x="4157" y="478"/>
                    </a:lnTo>
                    <a:lnTo>
                      <a:pt x="4051" y="404"/>
                    </a:lnTo>
                    <a:lnTo>
                      <a:pt x="3945" y="340"/>
                    </a:lnTo>
                    <a:lnTo>
                      <a:pt x="3828" y="276"/>
                    </a:lnTo>
                    <a:lnTo>
                      <a:pt x="3712" y="223"/>
                    </a:lnTo>
                    <a:lnTo>
                      <a:pt x="3584" y="170"/>
                    </a:lnTo>
                    <a:lnTo>
                      <a:pt x="3468" y="128"/>
                    </a:lnTo>
                    <a:lnTo>
                      <a:pt x="3341" y="86"/>
                    </a:lnTo>
                    <a:lnTo>
                      <a:pt x="3203" y="54"/>
                    </a:lnTo>
                    <a:lnTo>
                      <a:pt x="3076" y="33"/>
                    </a:lnTo>
                    <a:lnTo>
                      <a:pt x="2938" y="22"/>
                    </a:lnTo>
                    <a:lnTo>
                      <a:pt x="281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19"/>
              <p:cNvSpPr/>
              <p:nvPr/>
            </p:nvSpPr>
            <p:spPr>
              <a:xfrm>
                <a:off x="3102075" y="3075375"/>
                <a:ext cx="144500" cy="76375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3055" extrusionOk="0">
                    <a:moveTo>
                      <a:pt x="2885" y="0"/>
                    </a:moveTo>
                    <a:lnTo>
                      <a:pt x="2736" y="11"/>
                    </a:lnTo>
                    <a:lnTo>
                      <a:pt x="2599" y="22"/>
                    </a:lnTo>
                    <a:lnTo>
                      <a:pt x="2450" y="43"/>
                    </a:lnTo>
                    <a:lnTo>
                      <a:pt x="2312" y="64"/>
                    </a:lnTo>
                    <a:lnTo>
                      <a:pt x="2164" y="96"/>
                    </a:lnTo>
                    <a:lnTo>
                      <a:pt x="2026" y="138"/>
                    </a:lnTo>
                    <a:lnTo>
                      <a:pt x="1899" y="181"/>
                    </a:lnTo>
                    <a:lnTo>
                      <a:pt x="1761" y="244"/>
                    </a:lnTo>
                    <a:lnTo>
                      <a:pt x="1634" y="297"/>
                    </a:lnTo>
                    <a:lnTo>
                      <a:pt x="1517" y="361"/>
                    </a:lnTo>
                    <a:lnTo>
                      <a:pt x="1390" y="435"/>
                    </a:lnTo>
                    <a:lnTo>
                      <a:pt x="1273" y="520"/>
                    </a:lnTo>
                    <a:lnTo>
                      <a:pt x="1156" y="605"/>
                    </a:lnTo>
                    <a:lnTo>
                      <a:pt x="1050" y="690"/>
                    </a:lnTo>
                    <a:lnTo>
                      <a:pt x="944" y="785"/>
                    </a:lnTo>
                    <a:lnTo>
                      <a:pt x="849" y="881"/>
                    </a:lnTo>
                    <a:lnTo>
                      <a:pt x="754" y="987"/>
                    </a:lnTo>
                    <a:lnTo>
                      <a:pt x="658" y="1093"/>
                    </a:lnTo>
                    <a:lnTo>
                      <a:pt x="573" y="1209"/>
                    </a:lnTo>
                    <a:lnTo>
                      <a:pt x="499" y="1326"/>
                    </a:lnTo>
                    <a:lnTo>
                      <a:pt x="414" y="1453"/>
                    </a:lnTo>
                    <a:lnTo>
                      <a:pt x="351" y="1580"/>
                    </a:lnTo>
                    <a:lnTo>
                      <a:pt x="287" y="1708"/>
                    </a:lnTo>
                    <a:lnTo>
                      <a:pt x="223" y="1835"/>
                    </a:lnTo>
                    <a:lnTo>
                      <a:pt x="181" y="1973"/>
                    </a:lnTo>
                    <a:lnTo>
                      <a:pt x="128" y="2121"/>
                    </a:lnTo>
                    <a:lnTo>
                      <a:pt x="96" y="2259"/>
                    </a:lnTo>
                    <a:lnTo>
                      <a:pt x="64" y="2407"/>
                    </a:lnTo>
                    <a:lnTo>
                      <a:pt x="33" y="2556"/>
                    </a:lnTo>
                    <a:lnTo>
                      <a:pt x="11" y="2704"/>
                    </a:lnTo>
                    <a:lnTo>
                      <a:pt x="1" y="2853"/>
                    </a:lnTo>
                    <a:lnTo>
                      <a:pt x="1" y="3012"/>
                    </a:lnTo>
                    <a:lnTo>
                      <a:pt x="1" y="3054"/>
                    </a:lnTo>
                    <a:lnTo>
                      <a:pt x="5780" y="3054"/>
                    </a:lnTo>
                    <a:lnTo>
                      <a:pt x="5780" y="3012"/>
                    </a:lnTo>
                    <a:lnTo>
                      <a:pt x="5780" y="2853"/>
                    </a:lnTo>
                    <a:lnTo>
                      <a:pt x="5758" y="2704"/>
                    </a:lnTo>
                    <a:lnTo>
                      <a:pt x="5748" y="2556"/>
                    </a:lnTo>
                    <a:lnTo>
                      <a:pt x="5716" y="2407"/>
                    </a:lnTo>
                    <a:lnTo>
                      <a:pt x="5684" y="2259"/>
                    </a:lnTo>
                    <a:lnTo>
                      <a:pt x="5652" y="2121"/>
                    </a:lnTo>
                    <a:lnTo>
                      <a:pt x="5599" y="1973"/>
                    </a:lnTo>
                    <a:lnTo>
                      <a:pt x="5546" y="1835"/>
                    </a:lnTo>
                    <a:lnTo>
                      <a:pt x="5493" y="1708"/>
                    </a:lnTo>
                    <a:lnTo>
                      <a:pt x="5430" y="1580"/>
                    </a:lnTo>
                    <a:lnTo>
                      <a:pt x="5355" y="1453"/>
                    </a:lnTo>
                    <a:lnTo>
                      <a:pt x="5281" y="1326"/>
                    </a:lnTo>
                    <a:lnTo>
                      <a:pt x="5207" y="1209"/>
                    </a:lnTo>
                    <a:lnTo>
                      <a:pt x="5122" y="1093"/>
                    </a:lnTo>
                    <a:lnTo>
                      <a:pt x="5027" y="987"/>
                    </a:lnTo>
                    <a:lnTo>
                      <a:pt x="4931" y="881"/>
                    </a:lnTo>
                    <a:lnTo>
                      <a:pt x="4836" y="785"/>
                    </a:lnTo>
                    <a:lnTo>
                      <a:pt x="4730" y="690"/>
                    </a:lnTo>
                    <a:lnTo>
                      <a:pt x="4613" y="605"/>
                    </a:lnTo>
                    <a:lnTo>
                      <a:pt x="4507" y="520"/>
                    </a:lnTo>
                    <a:lnTo>
                      <a:pt x="4391" y="435"/>
                    </a:lnTo>
                    <a:lnTo>
                      <a:pt x="4263" y="361"/>
                    </a:lnTo>
                    <a:lnTo>
                      <a:pt x="4147" y="297"/>
                    </a:lnTo>
                    <a:lnTo>
                      <a:pt x="4009" y="244"/>
                    </a:lnTo>
                    <a:lnTo>
                      <a:pt x="3882" y="181"/>
                    </a:lnTo>
                    <a:lnTo>
                      <a:pt x="3744" y="138"/>
                    </a:lnTo>
                    <a:lnTo>
                      <a:pt x="3616" y="96"/>
                    </a:lnTo>
                    <a:lnTo>
                      <a:pt x="3468" y="64"/>
                    </a:lnTo>
                    <a:lnTo>
                      <a:pt x="3330" y="43"/>
                    </a:lnTo>
                    <a:lnTo>
                      <a:pt x="3182" y="22"/>
                    </a:lnTo>
                    <a:lnTo>
                      <a:pt x="3033" y="11"/>
                    </a:lnTo>
                    <a:lnTo>
                      <a:pt x="288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19"/>
              <p:cNvSpPr/>
              <p:nvPr/>
            </p:nvSpPr>
            <p:spPr>
              <a:xfrm>
                <a:off x="6029925" y="4097275"/>
                <a:ext cx="133375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2821" extrusionOk="0">
                    <a:moveTo>
                      <a:pt x="2673" y="0"/>
                    </a:moveTo>
                    <a:lnTo>
                      <a:pt x="2535" y="11"/>
                    </a:lnTo>
                    <a:lnTo>
                      <a:pt x="2397" y="22"/>
                    </a:lnTo>
                    <a:lnTo>
                      <a:pt x="2259" y="32"/>
                    </a:lnTo>
                    <a:lnTo>
                      <a:pt x="2132" y="64"/>
                    </a:lnTo>
                    <a:lnTo>
                      <a:pt x="2005" y="96"/>
                    </a:lnTo>
                    <a:lnTo>
                      <a:pt x="1878" y="128"/>
                    </a:lnTo>
                    <a:lnTo>
                      <a:pt x="1750" y="170"/>
                    </a:lnTo>
                    <a:lnTo>
                      <a:pt x="1634" y="223"/>
                    </a:lnTo>
                    <a:lnTo>
                      <a:pt x="1517" y="276"/>
                    </a:lnTo>
                    <a:lnTo>
                      <a:pt x="1401" y="340"/>
                    </a:lnTo>
                    <a:lnTo>
                      <a:pt x="1284" y="403"/>
                    </a:lnTo>
                    <a:lnTo>
                      <a:pt x="1178" y="478"/>
                    </a:lnTo>
                    <a:lnTo>
                      <a:pt x="976" y="637"/>
                    </a:lnTo>
                    <a:lnTo>
                      <a:pt x="786" y="817"/>
                    </a:lnTo>
                    <a:lnTo>
                      <a:pt x="616" y="1018"/>
                    </a:lnTo>
                    <a:lnTo>
                      <a:pt x="457" y="1230"/>
                    </a:lnTo>
                    <a:lnTo>
                      <a:pt x="319" y="1453"/>
                    </a:lnTo>
                    <a:lnTo>
                      <a:pt x="266" y="1580"/>
                    </a:lnTo>
                    <a:lnTo>
                      <a:pt x="213" y="1697"/>
                    </a:lnTo>
                    <a:lnTo>
                      <a:pt x="160" y="1824"/>
                    </a:lnTo>
                    <a:lnTo>
                      <a:pt x="117" y="1951"/>
                    </a:lnTo>
                    <a:lnTo>
                      <a:pt x="86" y="2089"/>
                    </a:lnTo>
                    <a:lnTo>
                      <a:pt x="54" y="2217"/>
                    </a:lnTo>
                    <a:lnTo>
                      <a:pt x="33" y="2354"/>
                    </a:lnTo>
                    <a:lnTo>
                      <a:pt x="11" y="2492"/>
                    </a:lnTo>
                    <a:lnTo>
                      <a:pt x="1" y="2641"/>
                    </a:lnTo>
                    <a:lnTo>
                      <a:pt x="1" y="2778"/>
                    </a:lnTo>
                    <a:lnTo>
                      <a:pt x="1" y="2821"/>
                    </a:lnTo>
                    <a:lnTo>
                      <a:pt x="5334" y="2821"/>
                    </a:lnTo>
                    <a:lnTo>
                      <a:pt x="5334" y="2778"/>
                    </a:lnTo>
                    <a:lnTo>
                      <a:pt x="5334" y="2641"/>
                    </a:lnTo>
                    <a:lnTo>
                      <a:pt x="5324" y="2492"/>
                    </a:lnTo>
                    <a:lnTo>
                      <a:pt x="5303" y="2354"/>
                    </a:lnTo>
                    <a:lnTo>
                      <a:pt x="5281" y="2217"/>
                    </a:lnTo>
                    <a:lnTo>
                      <a:pt x="5250" y="2089"/>
                    </a:lnTo>
                    <a:lnTo>
                      <a:pt x="5218" y="1951"/>
                    </a:lnTo>
                    <a:lnTo>
                      <a:pt x="5175" y="1824"/>
                    </a:lnTo>
                    <a:lnTo>
                      <a:pt x="5133" y="1697"/>
                    </a:lnTo>
                    <a:lnTo>
                      <a:pt x="5080" y="1580"/>
                    </a:lnTo>
                    <a:lnTo>
                      <a:pt x="5016" y="1453"/>
                    </a:lnTo>
                    <a:lnTo>
                      <a:pt x="4878" y="1230"/>
                    </a:lnTo>
                    <a:lnTo>
                      <a:pt x="4730" y="1018"/>
                    </a:lnTo>
                    <a:lnTo>
                      <a:pt x="4560" y="817"/>
                    </a:lnTo>
                    <a:lnTo>
                      <a:pt x="4369" y="637"/>
                    </a:lnTo>
                    <a:lnTo>
                      <a:pt x="4157" y="478"/>
                    </a:lnTo>
                    <a:lnTo>
                      <a:pt x="4051" y="403"/>
                    </a:lnTo>
                    <a:lnTo>
                      <a:pt x="3945" y="340"/>
                    </a:lnTo>
                    <a:lnTo>
                      <a:pt x="3829" y="276"/>
                    </a:lnTo>
                    <a:lnTo>
                      <a:pt x="3712" y="223"/>
                    </a:lnTo>
                    <a:lnTo>
                      <a:pt x="3585" y="170"/>
                    </a:lnTo>
                    <a:lnTo>
                      <a:pt x="3468" y="128"/>
                    </a:lnTo>
                    <a:lnTo>
                      <a:pt x="3341" y="96"/>
                    </a:lnTo>
                    <a:lnTo>
                      <a:pt x="3203" y="64"/>
                    </a:lnTo>
                    <a:lnTo>
                      <a:pt x="3076" y="32"/>
                    </a:lnTo>
                    <a:lnTo>
                      <a:pt x="2938" y="22"/>
                    </a:lnTo>
                    <a:lnTo>
                      <a:pt x="2811" y="11"/>
                    </a:lnTo>
                    <a:lnTo>
                      <a:pt x="26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19"/>
              <p:cNvSpPr/>
              <p:nvPr/>
            </p:nvSpPr>
            <p:spPr>
              <a:xfrm>
                <a:off x="6138100" y="4091450"/>
                <a:ext cx="144475" cy="76350"/>
              </a:xfrm>
              <a:custGeom>
                <a:avLst/>
                <a:gdLst/>
                <a:ahLst/>
                <a:cxnLst/>
                <a:rect l="l" t="t" r="r" b="b"/>
                <a:pathLst>
                  <a:path w="5779" h="3054" extrusionOk="0">
                    <a:moveTo>
                      <a:pt x="2884" y="0"/>
                    </a:moveTo>
                    <a:lnTo>
                      <a:pt x="2736" y="11"/>
                    </a:lnTo>
                    <a:lnTo>
                      <a:pt x="2598" y="21"/>
                    </a:lnTo>
                    <a:lnTo>
                      <a:pt x="2449" y="43"/>
                    </a:lnTo>
                    <a:lnTo>
                      <a:pt x="2312" y="64"/>
                    </a:lnTo>
                    <a:lnTo>
                      <a:pt x="2163" y="96"/>
                    </a:lnTo>
                    <a:lnTo>
                      <a:pt x="2036" y="138"/>
                    </a:lnTo>
                    <a:lnTo>
                      <a:pt x="1898" y="191"/>
                    </a:lnTo>
                    <a:lnTo>
                      <a:pt x="1760" y="244"/>
                    </a:lnTo>
                    <a:lnTo>
                      <a:pt x="1633" y="297"/>
                    </a:lnTo>
                    <a:lnTo>
                      <a:pt x="1516" y="371"/>
                    </a:lnTo>
                    <a:lnTo>
                      <a:pt x="1389" y="435"/>
                    </a:lnTo>
                    <a:lnTo>
                      <a:pt x="1272" y="520"/>
                    </a:lnTo>
                    <a:lnTo>
                      <a:pt x="1166" y="605"/>
                    </a:lnTo>
                    <a:lnTo>
                      <a:pt x="1050" y="689"/>
                    </a:lnTo>
                    <a:lnTo>
                      <a:pt x="944" y="785"/>
                    </a:lnTo>
                    <a:lnTo>
                      <a:pt x="848" y="880"/>
                    </a:lnTo>
                    <a:lnTo>
                      <a:pt x="753" y="986"/>
                    </a:lnTo>
                    <a:lnTo>
                      <a:pt x="657" y="1103"/>
                    </a:lnTo>
                    <a:lnTo>
                      <a:pt x="573" y="1209"/>
                    </a:lnTo>
                    <a:lnTo>
                      <a:pt x="498" y="1326"/>
                    </a:lnTo>
                    <a:lnTo>
                      <a:pt x="424" y="1453"/>
                    </a:lnTo>
                    <a:lnTo>
                      <a:pt x="350" y="1580"/>
                    </a:lnTo>
                    <a:lnTo>
                      <a:pt x="286" y="1707"/>
                    </a:lnTo>
                    <a:lnTo>
                      <a:pt x="233" y="1845"/>
                    </a:lnTo>
                    <a:lnTo>
                      <a:pt x="180" y="1972"/>
                    </a:lnTo>
                    <a:lnTo>
                      <a:pt x="127" y="2121"/>
                    </a:lnTo>
                    <a:lnTo>
                      <a:pt x="95" y="2259"/>
                    </a:lnTo>
                    <a:lnTo>
                      <a:pt x="64" y="2407"/>
                    </a:lnTo>
                    <a:lnTo>
                      <a:pt x="32" y="2556"/>
                    </a:lnTo>
                    <a:lnTo>
                      <a:pt x="21" y="2704"/>
                    </a:lnTo>
                    <a:lnTo>
                      <a:pt x="0" y="2852"/>
                    </a:lnTo>
                    <a:lnTo>
                      <a:pt x="0" y="3011"/>
                    </a:lnTo>
                    <a:lnTo>
                      <a:pt x="0" y="3054"/>
                    </a:lnTo>
                    <a:lnTo>
                      <a:pt x="5779" y="3054"/>
                    </a:lnTo>
                    <a:lnTo>
                      <a:pt x="5779" y="3011"/>
                    </a:lnTo>
                    <a:lnTo>
                      <a:pt x="5779" y="2852"/>
                    </a:lnTo>
                    <a:lnTo>
                      <a:pt x="5768" y="2704"/>
                    </a:lnTo>
                    <a:lnTo>
                      <a:pt x="5747" y="2556"/>
                    </a:lnTo>
                    <a:lnTo>
                      <a:pt x="5715" y="2407"/>
                    </a:lnTo>
                    <a:lnTo>
                      <a:pt x="5683" y="2259"/>
                    </a:lnTo>
                    <a:lnTo>
                      <a:pt x="5652" y="2121"/>
                    </a:lnTo>
                    <a:lnTo>
                      <a:pt x="5599" y="1972"/>
                    </a:lnTo>
                    <a:lnTo>
                      <a:pt x="5556" y="1845"/>
                    </a:lnTo>
                    <a:lnTo>
                      <a:pt x="5493" y="1707"/>
                    </a:lnTo>
                    <a:lnTo>
                      <a:pt x="5429" y="1580"/>
                    </a:lnTo>
                    <a:lnTo>
                      <a:pt x="5355" y="1453"/>
                    </a:lnTo>
                    <a:lnTo>
                      <a:pt x="5281" y="1326"/>
                    </a:lnTo>
                    <a:lnTo>
                      <a:pt x="5206" y="1209"/>
                    </a:lnTo>
                    <a:lnTo>
                      <a:pt x="5121" y="1103"/>
                    </a:lnTo>
                    <a:lnTo>
                      <a:pt x="5026" y="986"/>
                    </a:lnTo>
                    <a:lnTo>
                      <a:pt x="4931" y="880"/>
                    </a:lnTo>
                    <a:lnTo>
                      <a:pt x="4835" y="785"/>
                    </a:lnTo>
                    <a:lnTo>
                      <a:pt x="4729" y="689"/>
                    </a:lnTo>
                    <a:lnTo>
                      <a:pt x="4623" y="605"/>
                    </a:lnTo>
                    <a:lnTo>
                      <a:pt x="4506" y="520"/>
                    </a:lnTo>
                    <a:lnTo>
                      <a:pt x="4390" y="435"/>
                    </a:lnTo>
                    <a:lnTo>
                      <a:pt x="4263" y="371"/>
                    </a:lnTo>
                    <a:lnTo>
                      <a:pt x="4146" y="297"/>
                    </a:lnTo>
                    <a:lnTo>
                      <a:pt x="4019" y="244"/>
                    </a:lnTo>
                    <a:lnTo>
                      <a:pt x="3881" y="191"/>
                    </a:lnTo>
                    <a:lnTo>
                      <a:pt x="3754" y="138"/>
                    </a:lnTo>
                    <a:lnTo>
                      <a:pt x="3616" y="96"/>
                    </a:lnTo>
                    <a:lnTo>
                      <a:pt x="3467" y="64"/>
                    </a:lnTo>
                    <a:lnTo>
                      <a:pt x="3329" y="43"/>
                    </a:lnTo>
                    <a:lnTo>
                      <a:pt x="3181" y="21"/>
                    </a:lnTo>
                    <a:lnTo>
                      <a:pt x="3043" y="11"/>
                    </a:lnTo>
                    <a:lnTo>
                      <a:pt x="288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19"/>
              <p:cNvSpPr/>
              <p:nvPr/>
            </p:nvSpPr>
            <p:spPr>
              <a:xfrm>
                <a:off x="6836050" y="3667825"/>
                <a:ext cx="133375" cy="70550"/>
              </a:xfrm>
              <a:custGeom>
                <a:avLst/>
                <a:gdLst/>
                <a:ahLst/>
                <a:cxnLst/>
                <a:rect l="l" t="t" r="r" b="b"/>
                <a:pathLst>
                  <a:path w="5335" h="2822" extrusionOk="0">
                    <a:moveTo>
                      <a:pt x="2524" y="1"/>
                    </a:moveTo>
                    <a:lnTo>
                      <a:pt x="2386" y="12"/>
                    </a:lnTo>
                    <a:lnTo>
                      <a:pt x="2259" y="33"/>
                    </a:lnTo>
                    <a:lnTo>
                      <a:pt x="2132" y="54"/>
                    </a:lnTo>
                    <a:lnTo>
                      <a:pt x="1994" y="86"/>
                    </a:lnTo>
                    <a:lnTo>
                      <a:pt x="1867" y="128"/>
                    </a:lnTo>
                    <a:lnTo>
                      <a:pt x="1750" y="171"/>
                    </a:lnTo>
                    <a:lnTo>
                      <a:pt x="1623" y="213"/>
                    </a:lnTo>
                    <a:lnTo>
                      <a:pt x="1506" y="277"/>
                    </a:lnTo>
                    <a:lnTo>
                      <a:pt x="1390" y="330"/>
                    </a:lnTo>
                    <a:lnTo>
                      <a:pt x="1284" y="404"/>
                    </a:lnTo>
                    <a:lnTo>
                      <a:pt x="1178" y="478"/>
                    </a:lnTo>
                    <a:lnTo>
                      <a:pt x="966" y="637"/>
                    </a:lnTo>
                    <a:lnTo>
                      <a:pt x="775" y="817"/>
                    </a:lnTo>
                    <a:lnTo>
                      <a:pt x="605" y="1008"/>
                    </a:lnTo>
                    <a:lnTo>
                      <a:pt x="457" y="1220"/>
                    </a:lnTo>
                    <a:lnTo>
                      <a:pt x="319" y="1454"/>
                    </a:lnTo>
                    <a:lnTo>
                      <a:pt x="255" y="1570"/>
                    </a:lnTo>
                    <a:lnTo>
                      <a:pt x="202" y="1698"/>
                    </a:lnTo>
                    <a:lnTo>
                      <a:pt x="160" y="1825"/>
                    </a:lnTo>
                    <a:lnTo>
                      <a:pt x="117" y="1952"/>
                    </a:lnTo>
                    <a:lnTo>
                      <a:pt x="86" y="2079"/>
                    </a:lnTo>
                    <a:lnTo>
                      <a:pt x="54" y="2217"/>
                    </a:lnTo>
                    <a:lnTo>
                      <a:pt x="22" y="2355"/>
                    </a:lnTo>
                    <a:lnTo>
                      <a:pt x="11" y="2493"/>
                    </a:lnTo>
                    <a:lnTo>
                      <a:pt x="1" y="2631"/>
                    </a:lnTo>
                    <a:lnTo>
                      <a:pt x="1" y="2779"/>
                    </a:lnTo>
                    <a:lnTo>
                      <a:pt x="1" y="2821"/>
                    </a:lnTo>
                    <a:lnTo>
                      <a:pt x="5334" y="2821"/>
                    </a:lnTo>
                    <a:lnTo>
                      <a:pt x="5334" y="2779"/>
                    </a:lnTo>
                    <a:lnTo>
                      <a:pt x="5334" y="2631"/>
                    </a:lnTo>
                    <a:lnTo>
                      <a:pt x="5324" y="2493"/>
                    </a:lnTo>
                    <a:lnTo>
                      <a:pt x="5302" y="2355"/>
                    </a:lnTo>
                    <a:lnTo>
                      <a:pt x="5281" y="2217"/>
                    </a:lnTo>
                    <a:lnTo>
                      <a:pt x="5249" y="2079"/>
                    </a:lnTo>
                    <a:lnTo>
                      <a:pt x="5218" y="1952"/>
                    </a:lnTo>
                    <a:lnTo>
                      <a:pt x="5175" y="1825"/>
                    </a:lnTo>
                    <a:lnTo>
                      <a:pt x="5122" y="1698"/>
                    </a:lnTo>
                    <a:lnTo>
                      <a:pt x="5069" y="1570"/>
                    </a:lnTo>
                    <a:lnTo>
                      <a:pt x="5016" y="1454"/>
                    </a:lnTo>
                    <a:lnTo>
                      <a:pt x="4878" y="1220"/>
                    </a:lnTo>
                    <a:lnTo>
                      <a:pt x="4719" y="1008"/>
                    </a:lnTo>
                    <a:lnTo>
                      <a:pt x="4550" y="817"/>
                    </a:lnTo>
                    <a:lnTo>
                      <a:pt x="4359" y="637"/>
                    </a:lnTo>
                    <a:lnTo>
                      <a:pt x="4157" y="478"/>
                    </a:lnTo>
                    <a:lnTo>
                      <a:pt x="4051" y="404"/>
                    </a:lnTo>
                    <a:lnTo>
                      <a:pt x="3935" y="330"/>
                    </a:lnTo>
                    <a:lnTo>
                      <a:pt x="3818" y="277"/>
                    </a:lnTo>
                    <a:lnTo>
                      <a:pt x="3701" y="213"/>
                    </a:lnTo>
                    <a:lnTo>
                      <a:pt x="3585" y="171"/>
                    </a:lnTo>
                    <a:lnTo>
                      <a:pt x="3457" y="128"/>
                    </a:lnTo>
                    <a:lnTo>
                      <a:pt x="3330" y="86"/>
                    </a:lnTo>
                    <a:lnTo>
                      <a:pt x="3203" y="54"/>
                    </a:lnTo>
                    <a:lnTo>
                      <a:pt x="3076" y="33"/>
                    </a:lnTo>
                    <a:lnTo>
                      <a:pt x="2938" y="12"/>
                    </a:lnTo>
                    <a:lnTo>
                      <a:pt x="28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19"/>
              <p:cNvSpPr/>
              <p:nvPr/>
            </p:nvSpPr>
            <p:spPr>
              <a:xfrm>
                <a:off x="6944200" y="3662000"/>
                <a:ext cx="144250" cy="76375"/>
              </a:xfrm>
              <a:custGeom>
                <a:avLst/>
                <a:gdLst/>
                <a:ahLst/>
                <a:cxnLst/>
                <a:rect l="l" t="t" r="r" b="b"/>
                <a:pathLst>
                  <a:path w="5770" h="3055" extrusionOk="0">
                    <a:moveTo>
                      <a:pt x="2737" y="1"/>
                    </a:moveTo>
                    <a:lnTo>
                      <a:pt x="2588" y="11"/>
                    </a:lnTo>
                    <a:lnTo>
                      <a:pt x="2450" y="33"/>
                    </a:lnTo>
                    <a:lnTo>
                      <a:pt x="2302" y="64"/>
                    </a:lnTo>
                    <a:lnTo>
                      <a:pt x="2164" y="96"/>
                    </a:lnTo>
                    <a:lnTo>
                      <a:pt x="2026" y="139"/>
                    </a:lnTo>
                    <a:lnTo>
                      <a:pt x="1888" y="181"/>
                    </a:lnTo>
                    <a:lnTo>
                      <a:pt x="1761" y="234"/>
                    </a:lnTo>
                    <a:lnTo>
                      <a:pt x="1634" y="298"/>
                    </a:lnTo>
                    <a:lnTo>
                      <a:pt x="1507" y="361"/>
                    </a:lnTo>
                    <a:lnTo>
                      <a:pt x="1390" y="435"/>
                    </a:lnTo>
                    <a:lnTo>
                      <a:pt x="1273" y="510"/>
                    </a:lnTo>
                    <a:lnTo>
                      <a:pt x="1157" y="594"/>
                    </a:lnTo>
                    <a:lnTo>
                      <a:pt x="1051" y="690"/>
                    </a:lnTo>
                    <a:lnTo>
                      <a:pt x="945" y="785"/>
                    </a:lnTo>
                    <a:lnTo>
                      <a:pt x="839" y="881"/>
                    </a:lnTo>
                    <a:lnTo>
                      <a:pt x="743" y="987"/>
                    </a:lnTo>
                    <a:lnTo>
                      <a:pt x="658" y="1093"/>
                    </a:lnTo>
                    <a:lnTo>
                      <a:pt x="573" y="1209"/>
                    </a:lnTo>
                    <a:lnTo>
                      <a:pt x="489" y="1326"/>
                    </a:lnTo>
                    <a:lnTo>
                      <a:pt x="414" y="1443"/>
                    </a:lnTo>
                    <a:lnTo>
                      <a:pt x="351" y="1570"/>
                    </a:lnTo>
                    <a:lnTo>
                      <a:pt x="277" y="1708"/>
                    </a:lnTo>
                    <a:lnTo>
                      <a:pt x="224" y="1835"/>
                    </a:lnTo>
                    <a:lnTo>
                      <a:pt x="171" y="1973"/>
                    </a:lnTo>
                    <a:lnTo>
                      <a:pt x="128" y="2111"/>
                    </a:lnTo>
                    <a:lnTo>
                      <a:pt x="86" y="2259"/>
                    </a:lnTo>
                    <a:lnTo>
                      <a:pt x="54" y="2397"/>
                    </a:lnTo>
                    <a:lnTo>
                      <a:pt x="33" y="2546"/>
                    </a:lnTo>
                    <a:lnTo>
                      <a:pt x="11" y="2705"/>
                    </a:lnTo>
                    <a:lnTo>
                      <a:pt x="1" y="2853"/>
                    </a:lnTo>
                    <a:lnTo>
                      <a:pt x="1" y="3012"/>
                    </a:lnTo>
                    <a:lnTo>
                      <a:pt x="1" y="3054"/>
                    </a:lnTo>
                    <a:lnTo>
                      <a:pt x="5769" y="3054"/>
                    </a:lnTo>
                    <a:lnTo>
                      <a:pt x="5769" y="3012"/>
                    </a:lnTo>
                    <a:lnTo>
                      <a:pt x="5769" y="2853"/>
                    </a:lnTo>
                    <a:lnTo>
                      <a:pt x="5758" y="2705"/>
                    </a:lnTo>
                    <a:lnTo>
                      <a:pt x="5737" y="2546"/>
                    </a:lnTo>
                    <a:lnTo>
                      <a:pt x="5716" y="2397"/>
                    </a:lnTo>
                    <a:lnTo>
                      <a:pt x="5684" y="2259"/>
                    </a:lnTo>
                    <a:lnTo>
                      <a:pt x="5642" y="2111"/>
                    </a:lnTo>
                    <a:lnTo>
                      <a:pt x="5599" y="1973"/>
                    </a:lnTo>
                    <a:lnTo>
                      <a:pt x="5546" y="1835"/>
                    </a:lnTo>
                    <a:lnTo>
                      <a:pt x="5493" y="1708"/>
                    </a:lnTo>
                    <a:lnTo>
                      <a:pt x="5430" y="1570"/>
                    </a:lnTo>
                    <a:lnTo>
                      <a:pt x="5356" y="1443"/>
                    </a:lnTo>
                    <a:lnTo>
                      <a:pt x="5281" y="1326"/>
                    </a:lnTo>
                    <a:lnTo>
                      <a:pt x="5197" y="1209"/>
                    </a:lnTo>
                    <a:lnTo>
                      <a:pt x="5112" y="1093"/>
                    </a:lnTo>
                    <a:lnTo>
                      <a:pt x="5027" y="987"/>
                    </a:lnTo>
                    <a:lnTo>
                      <a:pt x="4931" y="881"/>
                    </a:lnTo>
                    <a:lnTo>
                      <a:pt x="4825" y="785"/>
                    </a:lnTo>
                    <a:lnTo>
                      <a:pt x="4719" y="690"/>
                    </a:lnTo>
                    <a:lnTo>
                      <a:pt x="4613" y="594"/>
                    </a:lnTo>
                    <a:lnTo>
                      <a:pt x="4497" y="510"/>
                    </a:lnTo>
                    <a:lnTo>
                      <a:pt x="4380" y="435"/>
                    </a:lnTo>
                    <a:lnTo>
                      <a:pt x="4263" y="361"/>
                    </a:lnTo>
                    <a:lnTo>
                      <a:pt x="4136" y="298"/>
                    </a:lnTo>
                    <a:lnTo>
                      <a:pt x="4009" y="234"/>
                    </a:lnTo>
                    <a:lnTo>
                      <a:pt x="3882" y="181"/>
                    </a:lnTo>
                    <a:lnTo>
                      <a:pt x="3744" y="139"/>
                    </a:lnTo>
                    <a:lnTo>
                      <a:pt x="3606" y="96"/>
                    </a:lnTo>
                    <a:lnTo>
                      <a:pt x="3468" y="64"/>
                    </a:lnTo>
                    <a:lnTo>
                      <a:pt x="3330" y="33"/>
                    </a:lnTo>
                    <a:lnTo>
                      <a:pt x="3182" y="11"/>
                    </a:lnTo>
                    <a:lnTo>
                      <a:pt x="303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19"/>
              <p:cNvSpPr/>
              <p:nvPr/>
            </p:nvSpPr>
            <p:spPr>
              <a:xfrm>
                <a:off x="4882125" y="4033125"/>
                <a:ext cx="133350" cy="70525"/>
              </a:xfrm>
              <a:custGeom>
                <a:avLst/>
                <a:gdLst/>
                <a:ahLst/>
                <a:cxnLst/>
                <a:rect l="l" t="t" r="r" b="b"/>
                <a:pathLst>
                  <a:path w="5334" h="2821" extrusionOk="0">
                    <a:moveTo>
                      <a:pt x="2672" y="0"/>
                    </a:moveTo>
                    <a:lnTo>
                      <a:pt x="2535" y="11"/>
                    </a:lnTo>
                    <a:lnTo>
                      <a:pt x="2397" y="22"/>
                    </a:lnTo>
                    <a:lnTo>
                      <a:pt x="2259" y="32"/>
                    </a:lnTo>
                    <a:lnTo>
                      <a:pt x="2132" y="64"/>
                    </a:lnTo>
                    <a:lnTo>
                      <a:pt x="2004" y="96"/>
                    </a:lnTo>
                    <a:lnTo>
                      <a:pt x="1877" y="128"/>
                    </a:lnTo>
                    <a:lnTo>
                      <a:pt x="1750" y="170"/>
                    </a:lnTo>
                    <a:lnTo>
                      <a:pt x="1633" y="223"/>
                    </a:lnTo>
                    <a:lnTo>
                      <a:pt x="1517" y="276"/>
                    </a:lnTo>
                    <a:lnTo>
                      <a:pt x="1400" y="340"/>
                    </a:lnTo>
                    <a:lnTo>
                      <a:pt x="1283" y="403"/>
                    </a:lnTo>
                    <a:lnTo>
                      <a:pt x="1177" y="478"/>
                    </a:lnTo>
                    <a:lnTo>
                      <a:pt x="976" y="637"/>
                    </a:lnTo>
                    <a:lnTo>
                      <a:pt x="785" y="817"/>
                    </a:lnTo>
                    <a:lnTo>
                      <a:pt x="615" y="1018"/>
                    </a:lnTo>
                    <a:lnTo>
                      <a:pt x="456" y="1230"/>
                    </a:lnTo>
                    <a:lnTo>
                      <a:pt x="318" y="1453"/>
                    </a:lnTo>
                    <a:lnTo>
                      <a:pt x="265" y="1580"/>
                    </a:lnTo>
                    <a:lnTo>
                      <a:pt x="212" y="1697"/>
                    </a:lnTo>
                    <a:lnTo>
                      <a:pt x="159" y="1824"/>
                    </a:lnTo>
                    <a:lnTo>
                      <a:pt x="117" y="1951"/>
                    </a:lnTo>
                    <a:lnTo>
                      <a:pt x="85" y="2089"/>
                    </a:lnTo>
                    <a:lnTo>
                      <a:pt x="53" y="2227"/>
                    </a:lnTo>
                    <a:lnTo>
                      <a:pt x="32" y="2354"/>
                    </a:lnTo>
                    <a:lnTo>
                      <a:pt x="11" y="2503"/>
                    </a:lnTo>
                    <a:lnTo>
                      <a:pt x="0" y="2641"/>
                    </a:lnTo>
                    <a:lnTo>
                      <a:pt x="0" y="2778"/>
                    </a:lnTo>
                    <a:lnTo>
                      <a:pt x="0" y="2821"/>
                    </a:lnTo>
                    <a:lnTo>
                      <a:pt x="5334" y="2821"/>
                    </a:lnTo>
                    <a:lnTo>
                      <a:pt x="5334" y="2778"/>
                    </a:lnTo>
                    <a:lnTo>
                      <a:pt x="5334" y="2641"/>
                    </a:lnTo>
                    <a:lnTo>
                      <a:pt x="5323" y="2503"/>
                    </a:lnTo>
                    <a:lnTo>
                      <a:pt x="5302" y="2354"/>
                    </a:lnTo>
                    <a:lnTo>
                      <a:pt x="5281" y="2227"/>
                    </a:lnTo>
                    <a:lnTo>
                      <a:pt x="5249" y="2089"/>
                    </a:lnTo>
                    <a:lnTo>
                      <a:pt x="5217" y="1951"/>
                    </a:lnTo>
                    <a:lnTo>
                      <a:pt x="5175" y="1824"/>
                    </a:lnTo>
                    <a:lnTo>
                      <a:pt x="5132" y="1697"/>
                    </a:lnTo>
                    <a:lnTo>
                      <a:pt x="5079" y="1580"/>
                    </a:lnTo>
                    <a:lnTo>
                      <a:pt x="5016" y="1453"/>
                    </a:lnTo>
                    <a:lnTo>
                      <a:pt x="4878" y="1230"/>
                    </a:lnTo>
                    <a:lnTo>
                      <a:pt x="4729" y="1018"/>
                    </a:lnTo>
                    <a:lnTo>
                      <a:pt x="4560" y="817"/>
                    </a:lnTo>
                    <a:lnTo>
                      <a:pt x="4369" y="637"/>
                    </a:lnTo>
                    <a:lnTo>
                      <a:pt x="4157" y="478"/>
                    </a:lnTo>
                    <a:lnTo>
                      <a:pt x="4051" y="403"/>
                    </a:lnTo>
                    <a:lnTo>
                      <a:pt x="3945" y="340"/>
                    </a:lnTo>
                    <a:lnTo>
                      <a:pt x="3828" y="276"/>
                    </a:lnTo>
                    <a:lnTo>
                      <a:pt x="3711" y="223"/>
                    </a:lnTo>
                    <a:lnTo>
                      <a:pt x="3584" y="170"/>
                    </a:lnTo>
                    <a:lnTo>
                      <a:pt x="3468" y="128"/>
                    </a:lnTo>
                    <a:lnTo>
                      <a:pt x="3340" y="96"/>
                    </a:lnTo>
                    <a:lnTo>
                      <a:pt x="3203" y="64"/>
                    </a:lnTo>
                    <a:lnTo>
                      <a:pt x="3075" y="32"/>
                    </a:lnTo>
                    <a:lnTo>
                      <a:pt x="2937" y="22"/>
                    </a:lnTo>
                    <a:lnTo>
                      <a:pt x="2810" y="11"/>
                    </a:lnTo>
                    <a:lnTo>
                      <a:pt x="267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19"/>
              <p:cNvSpPr/>
              <p:nvPr/>
            </p:nvSpPr>
            <p:spPr>
              <a:xfrm>
                <a:off x="4990275" y="4027300"/>
                <a:ext cx="144500" cy="76350"/>
              </a:xfrm>
              <a:custGeom>
                <a:avLst/>
                <a:gdLst/>
                <a:ahLst/>
                <a:cxnLst/>
                <a:rect l="l" t="t" r="r" b="b"/>
                <a:pathLst>
                  <a:path w="5780" h="3054" extrusionOk="0">
                    <a:moveTo>
                      <a:pt x="2895" y="0"/>
                    </a:moveTo>
                    <a:lnTo>
                      <a:pt x="2747" y="11"/>
                    </a:lnTo>
                    <a:lnTo>
                      <a:pt x="2598" y="21"/>
                    </a:lnTo>
                    <a:lnTo>
                      <a:pt x="2450" y="43"/>
                    </a:lnTo>
                    <a:lnTo>
                      <a:pt x="2312" y="64"/>
                    </a:lnTo>
                    <a:lnTo>
                      <a:pt x="2164" y="96"/>
                    </a:lnTo>
                    <a:lnTo>
                      <a:pt x="2036" y="138"/>
                    </a:lnTo>
                    <a:lnTo>
                      <a:pt x="1898" y="191"/>
                    </a:lnTo>
                    <a:lnTo>
                      <a:pt x="1761" y="244"/>
                    </a:lnTo>
                    <a:lnTo>
                      <a:pt x="1633" y="297"/>
                    </a:lnTo>
                    <a:lnTo>
                      <a:pt x="1517" y="371"/>
                    </a:lnTo>
                    <a:lnTo>
                      <a:pt x="1390" y="445"/>
                    </a:lnTo>
                    <a:lnTo>
                      <a:pt x="1273" y="520"/>
                    </a:lnTo>
                    <a:lnTo>
                      <a:pt x="1167" y="605"/>
                    </a:lnTo>
                    <a:lnTo>
                      <a:pt x="1050" y="689"/>
                    </a:lnTo>
                    <a:lnTo>
                      <a:pt x="944" y="785"/>
                    </a:lnTo>
                    <a:lnTo>
                      <a:pt x="849" y="891"/>
                    </a:lnTo>
                    <a:lnTo>
                      <a:pt x="753" y="986"/>
                    </a:lnTo>
                    <a:lnTo>
                      <a:pt x="658" y="1103"/>
                    </a:lnTo>
                    <a:lnTo>
                      <a:pt x="573" y="1209"/>
                    </a:lnTo>
                    <a:lnTo>
                      <a:pt x="499" y="1336"/>
                    </a:lnTo>
                    <a:lnTo>
                      <a:pt x="425" y="1453"/>
                    </a:lnTo>
                    <a:lnTo>
                      <a:pt x="350" y="1580"/>
                    </a:lnTo>
                    <a:lnTo>
                      <a:pt x="287" y="1707"/>
                    </a:lnTo>
                    <a:lnTo>
                      <a:pt x="234" y="1845"/>
                    </a:lnTo>
                    <a:lnTo>
                      <a:pt x="181" y="1983"/>
                    </a:lnTo>
                    <a:lnTo>
                      <a:pt x="128" y="2121"/>
                    </a:lnTo>
                    <a:lnTo>
                      <a:pt x="96" y="2259"/>
                    </a:lnTo>
                    <a:lnTo>
                      <a:pt x="64" y="2407"/>
                    </a:lnTo>
                    <a:lnTo>
                      <a:pt x="32" y="2556"/>
                    </a:lnTo>
                    <a:lnTo>
                      <a:pt x="22" y="2704"/>
                    </a:lnTo>
                    <a:lnTo>
                      <a:pt x="0" y="2852"/>
                    </a:lnTo>
                    <a:lnTo>
                      <a:pt x="0" y="3011"/>
                    </a:lnTo>
                    <a:lnTo>
                      <a:pt x="0" y="3054"/>
                    </a:lnTo>
                    <a:lnTo>
                      <a:pt x="5779" y="3054"/>
                    </a:lnTo>
                    <a:lnTo>
                      <a:pt x="5779" y="3011"/>
                    </a:lnTo>
                    <a:lnTo>
                      <a:pt x="5779" y="2852"/>
                    </a:lnTo>
                    <a:lnTo>
                      <a:pt x="5769" y="2704"/>
                    </a:lnTo>
                    <a:lnTo>
                      <a:pt x="5747" y="2556"/>
                    </a:lnTo>
                    <a:lnTo>
                      <a:pt x="5716" y="2407"/>
                    </a:lnTo>
                    <a:lnTo>
                      <a:pt x="5684" y="2259"/>
                    </a:lnTo>
                    <a:lnTo>
                      <a:pt x="5652" y="2121"/>
                    </a:lnTo>
                    <a:lnTo>
                      <a:pt x="5599" y="1983"/>
                    </a:lnTo>
                    <a:lnTo>
                      <a:pt x="5557" y="1845"/>
                    </a:lnTo>
                    <a:lnTo>
                      <a:pt x="5493" y="1707"/>
                    </a:lnTo>
                    <a:lnTo>
                      <a:pt x="5429" y="1580"/>
                    </a:lnTo>
                    <a:lnTo>
                      <a:pt x="5355" y="1453"/>
                    </a:lnTo>
                    <a:lnTo>
                      <a:pt x="5281" y="1336"/>
                    </a:lnTo>
                    <a:lnTo>
                      <a:pt x="5207" y="1209"/>
                    </a:lnTo>
                    <a:lnTo>
                      <a:pt x="5122" y="1103"/>
                    </a:lnTo>
                    <a:lnTo>
                      <a:pt x="5026" y="986"/>
                    </a:lnTo>
                    <a:lnTo>
                      <a:pt x="4931" y="891"/>
                    </a:lnTo>
                    <a:lnTo>
                      <a:pt x="4836" y="785"/>
                    </a:lnTo>
                    <a:lnTo>
                      <a:pt x="4730" y="689"/>
                    </a:lnTo>
                    <a:lnTo>
                      <a:pt x="4624" y="605"/>
                    </a:lnTo>
                    <a:lnTo>
                      <a:pt x="4507" y="520"/>
                    </a:lnTo>
                    <a:lnTo>
                      <a:pt x="4390" y="445"/>
                    </a:lnTo>
                    <a:lnTo>
                      <a:pt x="4263" y="371"/>
                    </a:lnTo>
                    <a:lnTo>
                      <a:pt x="4146" y="297"/>
                    </a:lnTo>
                    <a:lnTo>
                      <a:pt x="4019" y="244"/>
                    </a:lnTo>
                    <a:lnTo>
                      <a:pt x="3881" y="191"/>
                    </a:lnTo>
                    <a:lnTo>
                      <a:pt x="3754" y="138"/>
                    </a:lnTo>
                    <a:lnTo>
                      <a:pt x="3616" y="96"/>
                    </a:lnTo>
                    <a:lnTo>
                      <a:pt x="3468" y="64"/>
                    </a:lnTo>
                    <a:lnTo>
                      <a:pt x="3330" y="43"/>
                    </a:lnTo>
                    <a:lnTo>
                      <a:pt x="3181" y="21"/>
                    </a:lnTo>
                    <a:lnTo>
                      <a:pt x="3044" y="11"/>
                    </a:lnTo>
                    <a:lnTo>
                      <a:pt x="289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2" name="Google Shape;322;p19"/>
            <p:cNvSpPr/>
            <p:nvPr/>
          </p:nvSpPr>
          <p:spPr>
            <a:xfrm>
              <a:off x="4707025" y="4178613"/>
              <a:ext cx="190500" cy="190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9"/>
            <p:cNvSpPr/>
            <p:nvPr/>
          </p:nvSpPr>
          <p:spPr>
            <a:xfrm>
              <a:off x="4536863" y="4364025"/>
              <a:ext cx="190500" cy="190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9"/>
            <p:cNvSpPr/>
            <p:nvPr/>
          </p:nvSpPr>
          <p:spPr>
            <a:xfrm>
              <a:off x="4707013" y="3764613"/>
              <a:ext cx="190500" cy="190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" name="Google Shape;325;p19"/>
          <p:cNvSpPr txBox="1">
            <a:spLocks noGrp="1"/>
          </p:cNvSpPr>
          <p:nvPr>
            <p:ph type="title"/>
          </p:nvPr>
        </p:nvSpPr>
        <p:spPr>
          <a:xfrm>
            <a:off x="460728" y="37972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situation</a:t>
            </a:r>
            <a:endParaRPr lang="it-IT"/>
          </a:p>
        </p:txBody>
      </p:sp>
      <p:grpSp>
        <p:nvGrpSpPr>
          <p:cNvPr id="327" name="Google Shape;327;p19"/>
          <p:cNvGrpSpPr/>
          <p:nvPr/>
        </p:nvGrpSpPr>
        <p:grpSpPr>
          <a:xfrm>
            <a:off x="1027914" y="1077351"/>
            <a:ext cx="2506189" cy="1261927"/>
            <a:chOff x="361025" y="3907475"/>
            <a:chExt cx="2016625" cy="696228"/>
          </a:xfrm>
        </p:grpSpPr>
        <p:sp>
          <p:nvSpPr>
            <p:cNvPr id="328" name="Google Shape;328;p19"/>
            <p:cNvSpPr txBox="1"/>
            <p:nvPr/>
          </p:nvSpPr>
          <p:spPr>
            <a:xfrm>
              <a:off x="361025" y="3907475"/>
              <a:ext cx="201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it-IT" sz="1800" b="1">
                  <a:solidFill>
                    <a:schemeClr val="bg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Management Information System </a:t>
              </a:r>
              <a:endParaRPr lang="it-IT" sz="18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9" name="Google Shape;329;p19"/>
            <p:cNvSpPr txBox="1"/>
            <p:nvPr/>
          </p:nvSpPr>
          <p:spPr>
            <a:xfrm>
              <a:off x="361050" y="4249076"/>
              <a:ext cx="2016600" cy="3546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it-IT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Based</a:t>
              </a: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on </a:t>
              </a:r>
              <a:r>
                <a:rPr lang="it-IT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PostgreSQL</a:t>
              </a:r>
              <a:r>
                <a:rPr lang="it-IT">
                  <a:latin typeface="Roboto"/>
                  <a:ea typeface="Roboto"/>
                  <a:cs typeface="Roboto"/>
                  <a:sym typeface="Roboto"/>
                </a:rPr>
                <a:t> </a:t>
              </a:r>
              <a:endParaRPr lang="it-IT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ctr"/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With </a:t>
              </a:r>
              <a:r>
                <a:rPr lang="it-IT">
                  <a:latin typeface="Roboto"/>
                  <a:ea typeface="Roboto"/>
                  <a:cs typeface="Roboto"/>
                  <a:sym typeface="Roboto"/>
                </a:rPr>
                <a:t>no GIS extensions </a:t>
              </a:r>
              <a:endParaRPr lang="it-IT">
                <a:solidFill>
                  <a:srgbClr val="000000"/>
                </a:solidFill>
                <a:latin typeface="Roboto"/>
                <a:ea typeface="Roboto"/>
                <a:cs typeface="Roboto"/>
              </a:endParaRPr>
            </a:p>
          </p:txBody>
        </p:sp>
      </p:grpSp>
      <p:grpSp>
        <p:nvGrpSpPr>
          <p:cNvPr id="332" name="Google Shape;332;p19"/>
          <p:cNvGrpSpPr/>
          <p:nvPr/>
        </p:nvGrpSpPr>
        <p:grpSpPr>
          <a:xfrm>
            <a:off x="5286883" y="1037066"/>
            <a:ext cx="3275894" cy="1466734"/>
            <a:chOff x="2503675" y="3907475"/>
            <a:chExt cx="2016600" cy="824600"/>
          </a:xfrm>
        </p:grpSpPr>
        <p:sp>
          <p:nvSpPr>
            <p:cNvPr id="333" name="Google Shape;333;p19"/>
            <p:cNvSpPr txBox="1"/>
            <p:nvPr/>
          </p:nvSpPr>
          <p:spPr>
            <a:xfrm>
              <a:off x="2503675" y="3907475"/>
              <a:ext cx="2016600" cy="331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it-IT" sz="1800" b="1" err="1">
                  <a:solidFill>
                    <a:schemeClr val="bg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Topographic</a:t>
              </a:r>
              <a:r>
                <a:rPr lang="it-IT" sz="1800" b="1">
                  <a:solidFill>
                    <a:schemeClr val="bg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database </a:t>
              </a:r>
              <a:endParaRPr lang="it-IT" sz="1800" b="1">
                <a:solidFill>
                  <a:schemeClr val="bg1"/>
                </a:solidFill>
                <a:latin typeface="Fira Sans Extra Condensed"/>
                <a:ea typeface="Fira Sans Extra Condensed"/>
                <a:cs typeface="Fira Sans Extra Condensed"/>
              </a:endParaRPr>
            </a:p>
          </p:txBody>
        </p:sp>
        <p:sp>
          <p:nvSpPr>
            <p:cNvPr id="334" name="Google Shape;334;p19"/>
            <p:cNvSpPr txBox="1"/>
            <p:nvPr/>
          </p:nvSpPr>
          <p:spPr>
            <a:xfrm>
              <a:off x="2503675" y="4249075"/>
              <a:ext cx="2016600" cy="48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The region to which the province belongs </a:t>
              </a:r>
              <a:r>
                <a:rPr lang="en-US">
                  <a:latin typeface="Roboto"/>
                  <a:ea typeface="Roboto"/>
                  <a:cs typeface="Roboto"/>
                  <a:sym typeface="Roboto"/>
                </a:rPr>
                <a:t>provides topographic data with a WMS service  </a:t>
              </a:r>
              <a:endParaRPr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 txBox="1">
            <a:spLocks noGrp="1"/>
          </p:cNvSpPr>
          <p:nvPr>
            <p:ph type="title"/>
          </p:nvPr>
        </p:nvSpPr>
        <p:spPr>
          <a:xfrm>
            <a:off x="1" y="411475"/>
            <a:ext cx="91440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/>
              <a:t>Management of hydrography </a:t>
            </a:r>
          </a:p>
        </p:txBody>
      </p:sp>
      <p:grpSp>
        <p:nvGrpSpPr>
          <p:cNvPr id="199" name="Google Shape;199;p18"/>
          <p:cNvGrpSpPr/>
          <p:nvPr/>
        </p:nvGrpSpPr>
        <p:grpSpPr>
          <a:xfrm>
            <a:off x="2248657" y="1036548"/>
            <a:ext cx="2061000" cy="1118645"/>
            <a:chOff x="1429500" y="1073600"/>
            <a:chExt cx="2061000" cy="688064"/>
          </a:xfrm>
        </p:grpSpPr>
        <p:sp>
          <p:nvSpPr>
            <p:cNvPr id="200" name="Google Shape;200;p18"/>
            <p:cNvSpPr txBox="1"/>
            <p:nvPr/>
          </p:nvSpPr>
          <p:spPr>
            <a:xfrm>
              <a:off x="1429500" y="1073600"/>
              <a:ext cx="20610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Import and Export</a:t>
              </a:r>
            </a:p>
          </p:txBody>
        </p:sp>
        <p:sp>
          <p:nvSpPr>
            <p:cNvPr id="201" name="Google Shape;201;p18"/>
            <p:cNvSpPr txBox="1"/>
            <p:nvPr/>
          </p:nvSpPr>
          <p:spPr>
            <a:xfrm>
              <a:off x="1429500" y="1362964"/>
              <a:ext cx="2061000" cy="39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data in shape format and other standard formats </a:t>
              </a:r>
            </a:p>
          </p:txBody>
        </p:sp>
      </p:grpSp>
      <p:grpSp>
        <p:nvGrpSpPr>
          <p:cNvPr id="204" name="Google Shape;204;p18"/>
          <p:cNvGrpSpPr/>
          <p:nvPr/>
        </p:nvGrpSpPr>
        <p:grpSpPr>
          <a:xfrm>
            <a:off x="5232257" y="2004183"/>
            <a:ext cx="2540324" cy="1016949"/>
            <a:chOff x="5189025" y="1073600"/>
            <a:chExt cx="2061000" cy="680664"/>
          </a:xfrm>
        </p:grpSpPr>
        <p:sp>
          <p:nvSpPr>
            <p:cNvPr id="205" name="Google Shape;205;p18"/>
            <p:cNvSpPr txBox="1"/>
            <p:nvPr/>
          </p:nvSpPr>
          <p:spPr>
            <a:xfrm>
              <a:off x="5189025" y="1073600"/>
              <a:ext cx="20610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Interrogation of the DBMS</a:t>
              </a:r>
              <a:endParaRPr lang="en-US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06" name="Google Shape;206;p18"/>
            <p:cNvSpPr txBox="1"/>
            <p:nvPr/>
          </p:nvSpPr>
          <p:spPr>
            <a:xfrm>
              <a:off x="5189025" y="1355564"/>
              <a:ext cx="2061000" cy="39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Roboto"/>
                  <a:ea typeface="Roboto"/>
                  <a:cs typeface="Roboto"/>
                  <a:sym typeface="Roboto"/>
                </a:rPr>
                <a:t>Spatial and alphanumeric filters combined and export of the query results </a:t>
              </a:r>
            </a:p>
          </p:txBody>
        </p:sp>
      </p:grpSp>
      <p:grpSp>
        <p:nvGrpSpPr>
          <p:cNvPr id="209" name="Google Shape;209;p18"/>
          <p:cNvGrpSpPr/>
          <p:nvPr/>
        </p:nvGrpSpPr>
        <p:grpSpPr>
          <a:xfrm>
            <a:off x="1371419" y="2821845"/>
            <a:ext cx="2061000" cy="1472070"/>
            <a:chOff x="1429500" y="2034175"/>
            <a:chExt cx="2061000" cy="680679"/>
          </a:xfrm>
        </p:grpSpPr>
        <p:sp>
          <p:nvSpPr>
            <p:cNvPr id="210" name="Google Shape;210;p18"/>
            <p:cNvSpPr txBox="1"/>
            <p:nvPr/>
          </p:nvSpPr>
          <p:spPr>
            <a:xfrm>
              <a:off x="1429500" y="2034175"/>
              <a:ext cx="20610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Feature proof</a:t>
              </a:r>
              <a:endParaRPr lang="en-US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1" name="Google Shape;211;p18"/>
            <p:cNvSpPr txBox="1"/>
            <p:nvPr/>
          </p:nvSpPr>
          <p:spPr>
            <a:xfrm>
              <a:off x="1429500" y="2311354"/>
              <a:ext cx="2061000" cy="40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Possibility of updating the network and historicization of the changes </a:t>
              </a:r>
            </a:p>
            <a:p>
              <a:endParaRPr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4" name="Google Shape;214;p18"/>
          <p:cNvGrpSpPr/>
          <p:nvPr/>
        </p:nvGrpSpPr>
        <p:grpSpPr>
          <a:xfrm>
            <a:off x="5301125" y="3781064"/>
            <a:ext cx="2061000" cy="1115552"/>
            <a:chOff x="5189025" y="2034175"/>
            <a:chExt cx="2061000" cy="688080"/>
          </a:xfrm>
        </p:grpSpPr>
        <p:sp>
          <p:nvSpPr>
            <p:cNvPr id="215" name="Google Shape;215;p18"/>
            <p:cNvSpPr txBox="1"/>
            <p:nvPr/>
          </p:nvSpPr>
          <p:spPr>
            <a:xfrm>
              <a:off x="5189025" y="2034175"/>
              <a:ext cx="2061000" cy="27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Visualization</a:t>
              </a:r>
              <a:endParaRPr lang="en-US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16" name="Google Shape;216;p18"/>
            <p:cNvSpPr txBox="1"/>
            <p:nvPr/>
          </p:nvSpPr>
          <p:spPr>
            <a:xfrm>
              <a:off x="5189025" y="2318755"/>
              <a:ext cx="2061000" cy="40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Roboto"/>
                  <a:ea typeface="Roboto"/>
                  <a:cs typeface="Roboto"/>
                  <a:sym typeface="Roboto"/>
                </a:rPr>
                <a:t>C</a:t>
              </a:r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artography and orthophoto as background </a:t>
              </a:r>
            </a:p>
          </p:txBody>
        </p:sp>
      </p:grpSp>
      <p:sp>
        <p:nvSpPr>
          <p:cNvPr id="218" name="Google Shape;218;p18"/>
          <p:cNvSpPr/>
          <p:nvPr/>
        </p:nvSpPr>
        <p:spPr>
          <a:xfrm>
            <a:off x="2133600" y="990600"/>
            <a:ext cx="4089083" cy="4152287"/>
          </a:xfrm>
          <a:custGeom>
            <a:avLst/>
            <a:gdLst/>
            <a:ahLst/>
            <a:cxnLst/>
            <a:rect l="l" t="t" r="r" b="b"/>
            <a:pathLst>
              <a:path w="285750" h="204370" extrusionOk="0">
                <a:moveTo>
                  <a:pt x="207454" y="0"/>
                </a:moveTo>
                <a:lnTo>
                  <a:pt x="206604" y="202"/>
                </a:lnTo>
                <a:lnTo>
                  <a:pt x="205581" y="447"/>
                </a:lnTo>
                <a:lnTo>
                  <a:pt x="204212" y="807"/>
                </a:lnTo>
                <a:lnTo>
                  <a:pt x="202512" y="1268"/>
                </a:lnTo>
                <a:lnTo>
                  <a:pt x="200509" y="1844"/>
                </a:lnTo>
                <a:lnTo>
                  <a:pt x="199414" y="2161"/>
                </a:lnTo>
                <a:lnTo>
                  <a:pt x="198247" y="2521"/>
                </a:lnTo>
                <a:lnTo>
                  <a:pt x="197037" y="2911"/>
                </a:lnTo>
                <a:lnTo>
                  <a:pt x="195754" y="3314"/>
                </a:lnTo>
                <a:lnTo>
                  <a:pt x="194429" y="3761"/>
                </a:lnTo>
                <a:lnTo>
                  <a:pt x="193046" y="4236"/>
                </a:lnTo>
                <a:lnTo>
                  <a:pt x="191619" y="4726"/>
                </a:lnTo>
                <a:lnTo>
                  <a:pt x="190164" y="5259"/>
                </a:lnTo>
                <a:lnTo>
                  <a:pt x="188665" y="5821"/>
                </a:lnTo>
                <a:lnTo>
                  <a:pt x="187124" y="6412"/>
                </a:lnTo>
                <a:lnTo>
                  <a:pt x="185567" y="7031"/>
                </a:lnTo>
                <a:lnTo>
                  <a:pt x="183983" y="7680"/>
                </a:lnTo>
                <a:lnTo>
                  <a:pt x="182369" y="8371"/>
                </a:lnTo>
                <a:lnTo>
                  <a:pt x="180741" y="9077"/>
                </a:lnTo>
                <a:lnTo>
                  <a:pt x="179084" y="9827"/>
                </a:lnTo>
                <a:lnTo>
                  <a:pt x="177427" y="10605"/>
                </a:lnTo>
                <a:lnTo>
                  <a:pt x="175770" y="11412"/>
                </a:lnTo>
                <a:lnTo>
                  <a:pt x="174098" y="12262"/>
                </a:lnTo>
                <a:lnTo>
                  <a:pt x="172441" y="13126"/>
                </a:lnTo>
                <a:lnTo>
                  <a:pt x="170770" y="14034"/>
                </a:lnTo>
                <a:lnTo>
                  <a:pt x="169113" y="14985"/>
                </a:lnTo>
                <a:lnTo>
                  <a:pt x="168292" y="15460"/>
                </a:lnTo>
                <a:lnTo>
                  <a:pt x="167470" y="15950"/>
                </a:lnTo>
                <a:lnTo>
                  <a:pt x="166649" y="16454"/>
                </a:lnTo>
                <a:lnTo>
                  <a:pt x="165842" y="16973"/>
                </a:lnTo>
                <a:lnTo>
                  <a:pt x="165035" y="17477"/>
                </a:lnTo>
                <a:lnTo>
                  <a:pt x="164228" y="18011"/>
                </a:lnTo>
                <a:lnTo>
                  <a:pt x="163422" y="18544"/>
                </a:lnTo>
                <a:lnTo>
                  <a:pt x="162629" y="19091"/>
                </a:lnTo>
                <a:lnTo>
                  <a:pt x="161851" y="19639"/>
                </a:lnTo>
                <a:lnTo>
                  <a:pt x="161073" y="20201"/>
                </a:lnTo>
                <a:lnTo>
                  <a:pt x="160295" y="20777"/>
                </a:lnTo>
                <a:lnTo>
                  <a:pt x="159531" y="21353"/>
                </a:lnTo>
                <a:lnTo>
                  <a:pt x="158782" y="21930"/>
                </a:lnTo>
                <a:lnTo>
                  <a:pt x="158033" y="22535"/>
                </a:lnTo>
                <a:lnTo>
                  <a:pt x="157298" y="23140"/>
                </a:lnTo>
                <a:lnTo>
                  <a:pt x="156563" y="23745"/>
                </a:lnTo>
                <a:lnTo>
                  <a:pt x="155843" y="24379"/>
                </a:lnTo>
                <a:lnTo>
                  <a:pt x="155137" y="24999"/>
                </a:lnTo>
                <a:lnTo>
                  <a:pt x="154445" y="25647"/>
                </a:lnTo>
                <a:lnTo>
                  <a:pt x="153768" y="26295"/>
                </a:lnTo>
                <a:lnTo>
                  <a:pt x="153091" y="26958"/>
                </a:lnTo>
                <a:lnTo>
                  <a:pt x="152428" y="27621"/>
                </a:lnTo>
                <a:lnTo>
                  <a:pt x="151779" y="28298"/>
                </a:lnTo>
                <a:lnTo>
                  <a:pt x="151146" y="28990"/>
                </a:lnTo>
                <a:lnTo>
                  <a:pt x="150526" y="29681"/>
                </a:lnTo>
                <a:lnTo>
                  <a:pt x="149921" y="30388"/>
                </a:lnTo>
                <a:lnTo>
                  <a:pt x="149330" y="31094"/>
                </a:lnTo>
                <a:lnTo>
                  <a:pt x="148754" y="31828"/>
                </a:lnTo>
                <a:lnTo>
                  <a:pt x="148192" y="32549"/>
                </a:lnTo>
                <a:lnTo>
                  <a:pt x="147659" y="33298"/>
                </a:lnTo>
                <a:lnTo>
                  <a:pt x="147126" y="34047"/>
                </a:lnTo>
                <a:lnTo>
                  <a:pt x="146621" y="34811"/>
                </a:lnTo>
                <a:lnTo>
                  <a:pt x="146131" y="35589"/>
                </a:lnTo>
                <a:lnTo>
                  <a:pt x="145656" y="36367"/>
                </a:lnTo>
                <a:lnTo>
                  <a:pt x="145195" y="37159"/>
                </a:lnTo>
                <a:lnTo>
                  <a:pt x="144763" y="37952"/>
                </a:lnTo>
                <a:lnTo>
                  <a:pt x="144345" y="38759"/>
                </a:lnTo>
                <a:lnTo>
                  <a:pt x="143941" y="39580"/>
                </a:lnTo>
                <a:lnTo>
                  <a:pt x="143567" y="40416"/>
                </a:lnTo>
                <a:lnTo>
                  <a:pt x="143206" y="41252"/>
                </a:lnTo>
                <a:lnTo>
                  <a:pt x="142875" y="42102"/>
                </a:lnTo>
                <a:lnTo>
                  <a:pt x="142558" y="42952"/>
                </a:lnTo>
                <a:lnTo>
                  <a:pt x="142270" y="43816"/>
                </a:lnTo>
                <a:lnTo>
                  <a:pt x="141996" y="44695"/>
                </a:lnTo>
                <a:lnTo>
                  <a:pt x="141751" y="45588"/>
                </a:lnTo>
                <a:lnTo>
                  <a:pt x="141535" y="46482"/>
                </a:lnTo>
                <a:lnTo>
                  <a:pt x="141333" y="47390"/>
                </a:lnTo>
                <a:lnTo>
                  <a:pt x="141160" y="48312"/>
                </a:lnTo>
                <a:lnTo>
                  <a:pt x="141016" y="49234"/>
                </a:lnTo>
                <a:lnTo>
                  <a:pt x="140887" y="50170"/>
                </a:lnTo>
                <a:lnTo>
                  <a:pt x="140786" y="51121"/>
                </a:lnTo>
                <a:lnTo>
                  <a:pt x="140714" y="52087"/>
                </a:lnTo>
                <a:lnTo>
                  <a:pt x="140671" y="53052"/>
                </a:lnTo>
                <a:lnTo>
                  <a:pt x="140656" y="54032"/>
                </a:lnTo>
                <a:lnTo>
                  <a:pt x="140671" y="55012"/>
                </a:lnTo>
                <a:lnTo>
                  <a:pt x="140714" y="56020"/>
                </a:lnTo>
                <a:lnTo>
                  <a:pt x="140771" y="57029"/>
                </a:lnTo>
                <a:lnTo>
                  <a:pt x="140872" y="58052"/>
                </a:lnTo>
                <a:lnTo>
                  <a:pt x="141002" y="59075"/>
                </a:lnTo>
                <a:lnTo>
                  <a:pt x="141160" y="60112"/>
                </a:lnTo>
                <a:lnTo>
                  <a:pt x="141348" y="61164"/>
                </a:lnTo>
                <a:lnTo>
                  <a:pt x="141564" y="62230"/>
                </a:lnTo>
                <a:lnTo>
                  <a:pt x="141895" y="63786"/>
                </a:lnTo>
                <a:lnTo>
                  <a:pt x="142212" y="65328"/>
                </a:lnTo>
                <a:lnTo>
                  <a:pt x="142515" y="66827"/>
                </a:lnTo>
                <a:lnTo>
                  <a:pt x="142789" y="68311"/>
                </a:lnTo>
                <a:lnTo>
                  <a:pt x="143048" y="69780"/>
                </a:lnTo>
                <a:lnTo>
                  <a:pt x="143293" y="71207"/>
                </a:lnTo>
                <a:lnTo>
                  <a:pt x="143509" y="72633"/>
                </a:lnTo>
                <a:lnTo>
                  <a:pt x="143711" y="74016"/>
                </a:lnTo>
                <a:lnTo>
                  <a:pt x="143898" y="75385"/>
                </a:lnTo>
                <a:lnTo>
                  <a:pt x="144042" y="76740"/>
                </a:lnTo>
                <a:lnTo>
                  <a:pt x="144186" y="78065"/>
                </a:lnTo>
                <a:lnTo>
                  <a:pt x="144301" y="79376"/>
                </a:lnTo>
                <a:lnTo>
                  <a:pt x="144388" y="80673"/>
                </a:lnTo>
                <a:lnTo>
                  <a:pt x="144460" y="81941"/>
                </a:lnTo>
                <a:lnTo>
                  <a:pt x="144503" y="83195"/>
                </a:lnTo>
                <a:lnTo>
                  <a:pt x="144532" y="84419"/>
                </a:lnTo>
                <a:lnTo>
                  <a:pt x="144532" y="85630"/>
                </a:lnTo>
                <a:lnTo>
                  <a:pt x="144503" y="86840"/>
                </a:lnTo>
                <a:lnTo>
                  <a:pt x="144446" y="88021"/>
                </a:lnTo>
                <a:lnTo>
                  <a:pt x="144373" y="89174"/>
                </a:lnTo>
                <a:lnTo>
                  <a:pt x="144273" y="90327"/>
                </a:lnTo>
                <a:lnTo>
                  <a:pt x="144143" y="91465"/>
                </a:lnTo>
                <a:lnTo>
                  <a:pt x="143984" y="92589"/>
                </a:lnTo>
                <a:lnTo>
                  <a:pt x="143812" y="93684"/>
                </a:lnTo>
                <a:lnTo>
                  <a:pt x="143595" y="94779"/>
                </a:lnTo>
                <a:lnTo>
                  <a:pt x="143365" y="95860"/>
                </a:lnTo>
                <a:lnTo>
                  <a:pt x="143091" y="96926"/>
                </a:lnTo>
                <a:lnTo>
                  <a:pt x="142803" y="97978"/>
                </a:lnTo>
                <a:lnTo>
                  <a:pt x="142486" y="99015"/>
                </a:lnTo>
                <a:lnTo>
                  <a:pt x="142126" y="100053"/>
                </a:lnTo>
                <a:lnTo>
                  <a:pt x="141751" y="101061"/>
                </a:lnTo>
                <a:lnTo>
                  <a:pt x="141333" y="102084"/>
                </a:lnTo>
                <a:lnTo>
                  <a:pt x="140901" y="103078"/>
                </a:lnTo>
                <a:lnTo>
                  <a:pt x="140426" y="104073"/>
                </a:lnTo>
                <a:lnTo>
                  <a:pt x="139921" y="105052"/>
                </a:lnTo>
                <a:lnTo>
                  <a:pt x="139388" y="106018"/>
                </a:lnTo>
                <a:lnTo>
                  <a:pt x="138812" y="106983"/>
                </a:lnTo>
                <a:lnTo>
                  <a:pt x="138207" y="107948"/>
                </a:lnTo>
                <a:lnTo>
                  <a:pt x="137573" y="108899"/>
                </a:lnTo>
                <a:lnTo>
                  <a:pt x="136910" y="109850"/>
                </a:lnTo>
                <a:lnTo>
                  <a:pt x="136204" y="110787"/>
                </a:lnTo>
                <a:lnTo>
                  <a:pt x="135469" y="111723"/>
                </a:lnTo>
                <a:lnTo>
                  <a:pt x="134705" y="112646"/>
                </a:lnTo>
                <a:lnTo>
                  <a:pt x="133898" y="113582"/>
                </a:lnTo>
                <a:lnTo>
                  <a:pt x="133063" y="114504"/>
                </a:lnTo>
                <a:lnTo>
                  <a:pt x="132184" y="115412"/>
                </a:lnTo>
                <a:lnTo>
                  <a:pt x="131276" y="116334"/>
                </a:lnTo>
                <a:lnTo>
                  <a:pt x="130325" y="117242"/>
                </a:lnTo>
                <a:lnTo>
                  <a:pt x="129331" y="118164"/>
                </a:lnTo>
                <a:lnTo>
                  <a:pt x="128308" y="119072"/>
                </a:lnTo>
                <a:lnTo>
                  <a:pt x="127256" y="119979"/>
                </a:lnTo>
                <a:lnTo>
                  <a:pt x="126147" y="120887"/>
                </a:lnTo>
                <a:lnTo>
                  <a:pt x="125008" y="121795"/>
                </a:lnTo>
                <a:lnTo>
                  <a:pt x="123841" y="122717"/>
                </a:lnTo>
                <a:lnTo>
                  <a:pt x="122617" y="123625"/>
                </a:lnTo>
                <a:lnTo>
                  <a:pt x="121363" y="124533"/>
                </a:lnTo>
                <a:lnTo>
                  <a:pt x="120066" y="125455"/>
                </a:lnTo>
                <a:lnTo>
                  <a:pt x="118726" y="126377"/>
                </a:lnTo>
                <a:lnTo>
                  <a:pt x="117357" y="127299"/>
                </a:lnTo>
                <a:lnTo>
                  <a:pt x="115931" y="128221"/>
                </a:lnTo>
                <a:lnTo>
                  <a:pt x="114476" y="129158"/>
                </a:lnTo>
                <a:lnTo>
                  <a:pt x="112963" y="130080"/>
                </a:lnTo>
                <a:lnTo>
                  <a:pt x="111421" y="131031"/>
                </a:lnTo>
                <a:lnTo>
                  <a:pt x="109822" y="131967"/>
                </a:lnTo>
                <a:lnTo>
                  <a:pt x="108511" y="132731"/>
                </a:lnTo>
                <a:lnTo>
                  <a:pt x="107156" y="133466"/>
                </a:lnTo>
                <a:lnTo>
                  <a:pt x="105759" y="134201"/>
                </a:lnTo>
                <a:lnTo>
                  <a:pt x="104303" y="134921"/>
                </a:lnTo>
                <a:lnTo>
                  <a:pt x="102819" y="135642"/>
                </a:lnTo>
                <a:lnTo>
                  <a:pt x="101292" y="136348"/>
                </a:lnTo>
                <a:lnTo>
                  <a:pt x="99736" y="137054"/>
                </a:lnTo>
                <a:lnTo>
                  <a:pt x="98137" y="137760"/>
                </a:lnTo>
                <a:lnTo>
                  <a:pt x="96494" y="138451"/>
                </a:lnTo>
                <a:lnTo>
                  <a:pt x="94823" y="139143"/>
                </a:lnTo>
                <a:lnTo>
                  <a:pt x="93137" y="139834"/>
                </a:lnTo>
                <a:lnTo>
                  <a:pt x="91408" y="140540"/>
                </a:lnTo>
                <a:lnTo>
                  <a:pt x="87863" y="141924"/>
                </a:lnTo>
                <a:lnTo>
                  <a:pt x="84218" y="143336"/>
                </a:lnTo>
                <a:lnTo>
                  <a:pt x="76697" y="146217"/>
                </a:lnTo>
                <a:lnTo>
                  <a:pt x="72835" y="147716"/>
                </a:lnTo>
                <a:lnTo>
                  <a:pt x="70876" y="148494"/>
                </a:lnTo>
                <a:lnTo>
                  <a:pt x="68916" y="149272"/>
                </a:lnTo>
                <a:lnTo>
                  <a:pt x="66942" y="150064"/>
                </a:lnTo>
                <a:lnTo>
                  <a:pt x="64968" y="150871"/>
                </a:lnTo>
                <a:lnTo>
                  <a:pt x="62980" y="151707"/>
                </a:lnTo>
                <a:lnTo>
                  <a:pt x="60991" y="152557"/>
                </a:lnTo>
                <a:lnTo>
                  <a:pt x="59003" y="153422"/>
                </a:lnTo>
                <a:lnTo>
                  <a:pt x="57015" y="154301"/>
                </a:lnTo>
                <a:lnTo>
                  <a:pt x="55026" y="155208"/>
                </a:lnTo>
                <a:lnTo>
                  <a:pt x="53038" y="156145"/>
                </a:lnTo>
                <a:lnTo>
                  <a:pt x="51049" y="157096"/>
                </a:lnTo>
                <a:lnTo>
                  <a:pt x="49061" y="158076"/>
                </a:lnTo>
                <a:lnTo>
                  <a:pt x="47087" y="159070"/>
                </a:lnTo>
                <a:lnTo>
                  <a:pt x="45128" y="160107"/>
                </a:lnTo>
                <a:lnTo>
                  <a:pt x="43168" y="161159"/>
                </a:lnTo>
                <a:lnTo>
                  <a:pt x="41223" y="162254"/>
                </a:lnTo>
                <a:lnTo>
                  <a:pt x="39306" y="163363"/>
                </a:lnTo>
                <a:lnTo>
                  <a:pt x="38341" y="163940"/>
                </a:lnTo>
                <a:lnTo>
                  <a:pt x="37390" y="164516"/>
                </a:lnTo>
                <a:lnTo>
                  <a:pt x="36439" y="165107"/>
                </a:lnTo>
                <a:lnTo>
                  <a:pt x="35488" y="165698"/>
                </a:lnTo>
                <a:lnTo>
                  <a:pt x="34537" y="166303"/>
                </a:lnTo>
                <a:lnTo>
                  <a:pt x="33601" y="166908"/>
                </a:lnTo>
                <a:lnTo>
                  <a:pt x="32664" y="167528"/>
                </a:lnTo>
                <a:lnTo>
                  <a:pt x="31742" y="168161"/>
                </a:lnTo>
                <a:lnTo>
                  <a:pt x="30820" y="168795"/>
                </a:lnTo>
                <a:lnTo>
                  <a:pt x="29898" y="169444"/>
                </a:lnTo>
                <a:lnTo>
                  <a:pt x="28990" y="170107"/>
                </a:lnTo>
                <a:lnTo>
                  <a:pt x="28082" y="170769"/>
                </a:lnTo>
                <a:lnTo>
                  <a:pt x="27189" y="171447"/>
                </a:lnTo>
                <a:lnTo>
                  <a:pt x="26296" y="172124"/>
                </a:lnTo>
                <a:lnTo>
                  <a:pt x="25402" y="172830"/>
                </a:lnTo>
                <a:lnTo>
                  <a:pt x="24523" y="173536"/>
                </a:lnTo>
                <a:lnTo>
                  <a:pt x="23659" y="174242"/>
                </a:lnTo>
                <a:lnTo>
                  <a:pt x="22780" y="174962"/>
                </a:lnTo>
                <a:lnTo>
                  <a:pt x="21930" y="175697"/>
                </a:lnTo>
                <a:lnTo>
                  <a:pt x="21080" y="176446"/>
                </a:lnTo>
                <a:lnTo>
                  <a:pt x="20230" y="177210"/>
                </a:lnTo>
                <a:lnTo>
                  <a:pt x="19394" y="177974"/>
                </a:lnTo>
                <a:lnTo>
                  <a:pt x="18573" y="178752"/>
                </a:lnTo>
                <a:lnTo>
                  <a:pt x="17751" y="179544"/>
                </a:lnTo>
                <a:lnTo>
                  <a:pt x="16944" y="180337"/>
                </a:lnTo>
                <a:lnTo>
                  <a:pt x="16138" y="181144"/>
                </a:lnTo>
                <a:lnTo>
                  <a:pt x="15345" y="181965"/>
                </a:lnTo>
                <a:lnTo>
                  <a:pt x="14553" y="182801"/>
                </a:lnTo>
                <a:lnTo>
                  <a:pt x="13789" y="183651"/>
                </a:lnTo>
                <a:lnTo>
                  <a:pt x="13011" y="184515"/>
                </a:lnTo>
                <a:lnTo>
                  <a:pt x="12262" y="185380"/>
                </a:lnTo>
                <a:lnTo>
                  <a:pt x="11512" y="186259"/>
                </a:lnTo>
                <a:lnTo>
                  <a:pt x="10778" y="187152"/>
                </a:lnTo>
                <a:lnTo>
                  <a:pt x="10057" y="188060"/>
                </a:lnTo>
                <a:lnTo>
                  <a:pt x="9337" y="188982"/>
                </a:lnTo>
                <a:lnTo>
                  <a:pt x="8631" y="189918"/>
                </a:lnTo>
                <a:lnTo>
                  <a:pt x="7939" y="190855"/>
                </a:lnTo>
                <a:lnTo>
                  <a:pt x="7262" y="191820"/>
                </a:lnTo>
                <a:lnTo>
                  <a:pt x="6585" y="192786"/>
                </a:lnTo>
                <a:lnTo>
                  <a:pt x="5922" y="193765"/>
                </a:lnTo>
                <a:lnTo>
                  <a:pt x="5274" y="194774"/>
                </a:lnTo>
                <a:lnTo>
                  <a:pt x="4640" y="195783"/>
                </a:lnTo>
                <a:lnTo>
                  <a:pt x="4020" y="196806"/>
                </a:lnTo>
                <a:lnTo>
                  <a:pt x="3400" y="197843"/>
                </a:lnTo>
                <a:lnTo>
                  <a:pt x="2810" y="198895"/>
                </a:lnTo>
                <a:lnTo>
                  <a:pt x="2219" y="199961"/>
                </a:lnTo>
                <a:lnTo>
                  <a:pt x="1643" y="201042"/>
                </a:lnTo>
                <a:lnTo>
                  <a:pt x="1081" y="202137"/>
                </a:lnTo>
                <a:lnTo>
                  <a:pt x="533" y="203246"/>
                </a:lnTo>
                <a:lnTo>
                  <a:pt x="0" y="204370"/>
                </a:lnTo>
                <a:lnTo>
                  <a:pt x="248562" y="204370"/>
                </a:lnTo>
                <a:lnTo>
                  <a:pt x="247755" y="203952"/>
                </a:lnTo>
                <a:lnTo>
                  <a:pt x="246789" y="203448"/>
                </a:lnTo>
                <a:lnTo>
                  <a:pt x="245493" y="202756"/>
                </a:lnTo>
                <a:lnTo>
                  <a:pt x="243908" y="201863"/>
                </a:lnTo>
                <a:lnTo>
                  <a:pt x="242035" y="200811"/>
                </a:lnTo>
                <a:lnTo>
                  <a:pt x="239931" y="199586"/>
                </a:lnTo>
                <a:lnTo>
                  <a:pt x="238807" y="198924"/>
                </a:lnTo>
                <a:lnTo>
                  <a:pt x="237626" y="198203"/>
                </a:lnTo>
                <a:lnTo>
                  <a:pt x="236401" y="197454"/>
                </a:lnTo>
                <a:lnTo>
                  <a:pt x="235147" y="196676"/>
                </a:lnTo>
                <a:lnTo>
                  <a:pt x="233850" y="195855"/>
                </a:lnTo>
                <a:lnTo>
                  <a:pt x="232510" y="194990"/>
                </a:lnTo>
                <a:lnTo>
                  <a:pt x="231156" y="194097"/>
                </a:lnTo>
                <a:lnTo>
                  <a:pt x="229773" y="193175"/>
                </a:lnTo>
                <a:lnTo>
                  <a:pt x="228375" y="192209"/>
                </a:lnTo>
                <a:lnTo>
                  <a:pt x="226949" y="191229"/>
                </a:lnTo>
                <a:lnTo>
                  <a:pt x="225522" y="190206"/>
                </a:lnTo>
                <a:lnTo>
                  <a:pt x="224081" y="189155"/>
                </a:lnTo>
                <a:lnTo>
                  <a:pt x="222641" y="188074"/>
                </a:lnTo>
                <a:lnTo>
                  <a:pt x="221185" y="186965"/>
                </a:lnTo>
                <a:lnTo>
                  <a:pt x="219745" y="185826"/>
                </a:lnTo>
                <a:lnTo>
                  <a:pt x="218318" y="184674"/>
                </a:lnTo>
                <a:lnTo>
                  <a:pt x="216892" y="183492"/>
                </a:lnTo>
                <a:lnTo>
                  <a:pt x="215480" y="182282"/>
                </a:lnTo>
                <a:lnTo>
                  <a:pt x="214082" y="181043"/>
                </a:lnTo>
                <a:lnTo>
                  <a:pt x="212713" y="179789"/>
                </a:lnTo>
                <a:lnTo>
                  <a:pt x="212036" y="179155"/>
                </a:lnTo>
                <a:lnTo>
                  <a:pt x="211373" y="178521"/>
                </a:lnTo>
                <a:lnTo>
                  <a:pt x="210710" y="177873"/>
                </a:lnTo>
                <a:lnTo>
                  <a:pt x="210062" y="177224"/>
                </a:lnTo>
                <a:lnTo>
                  <a:pt x="209414" y="176562"/>
                </a:lnTo>
                <a:lnTo>
                  <a:pt x="208780" y="175913"/>
                </a:lnTo>
                <a:lnTo>
                  <a:pt x="208160" y="175250"/>
                </a:lnTo>
                <a:lnTo>
                  <a:pt x="207540" y="174573"/>
                </a:lnTo>
                <a:lnTo>
                  <a:pt x="206935" y="173896"/>
                </a:lnTo>
                <a:lnTo>
                  <a:pt x="206345" y="173219"/>
                </a:lnTo>
                <a:lnTo>
                  <a:pt x="205768" y="172542"/>
                </a:lnTo>
                <a:lnTo>
                  <a:pt x="205192" y="171864"/>
                </a:lnTo>
                <a:lnTo>
                  <a:pt x="204644" y="171173"/>
                </a:lnTo>
                <a:lnTo>
                  <a:pt x="204097" y="170481"/>
                </a:lnTo>
                <a:lnTo>
                  <a:pt x="203564" y="169775"/>
                </a:lnTo>
                <a:lnTo>
                  <a:pt x="203045" y="169084"/>
                </a:lnTo>
                <a:lnTo>
                  <a:pt x="202541" y="168378"/>
                </a:lnTo>
                <a:lnTo>
                  <a:pt x="202051" y="167672"/>
                </a:lnTo>
                <a:lnTo>
                  <a:pt x="201590" y="166951"/>
                </a:lnTo>
                <a:lnTo>
                  <a:pt x="201129" y="166245"/>
                </a:lnTo>
                <a:lnTo>
                  <a:pt x="200682" y="165525"/>
                </a:lnTo>
                <a:lnTo>
                  <a:pt x="200264" y="164804"/>
                </a:lnTo>
                <a:lnTo>
                  <a:pt x="199861" y="164084"/>
                </a:lnTo>
                <a:lnTo>
                  <a:pt x="199472" y="163363"/>
                </a:lnTo>
                <a:lnTo>
                  <a:pt x="199097" y="162629"/>
                </a:lnTo>
                <a:lnTo>
                  <a:pt x="198751" y="161908"/>
                </a:lnTo>
                <a:lnTo>
                  <a:pt x="198420" y="161173"/>
                </a:lnTo>
                <a:lnTo>
                  <a:pt x="198103" y="160439"/>
                </a:lnTo>
                <a:lnTo>
                  <a:pt x="197815" y="159704"/>
                </a:lnTo>
                <a:lnTo>
                  <a:pt x="197541" y="158969"/>
                </a:lnTo>
                <a:lnTo>
                  <a:pt x="197296" y="158220"/>
                </a:lnTo>
                <a:lnTo>
                  <a:pt x="197065" y="157485"/>
                </a:lnTo>
                <a:lnTo>
                  <a:pt x="196864" y="156736"/>
                </a:lnTo>
                <a:lnTo>
                  <a:pt x="196676" y="156001"/>
                </a:lnTo>
                <a:lnTo>
                  <a:pt x="196518" y="155251"/>
                </a:lnTo>
                <a:lnTo>
                  <a:pt x="196388" y="154502"/>
                </a:lnTo>
                <a:lnTo>
                  <a:pt x="196273" y="153753"/>
                </a:lnTo>
                <a:lnTo>
                  <a:pt x="196187" y="153004"/>
                </a:lnTo>
                <a:lnTo>
                  <a:pt x="196129" y="152255"/>
                </a:lnTo>
                <a:lnTo>
                  <a:pt x="196086" y="151505"/>
                </a:lnTo>
                <a:lnTo>
                  <a:pt x="196086" y="150756"/>
                </a:lnTo>
                <a:lnTo>
                  <a:pt x="196100" y="150007"/>
                </a:lnTo>
                <a:lnTo>
                  <a:pt x="196143" y="149243"/>
                </a:lnTo>
                <a:lnTo>
                  <a:pt x="196215" y="148494"/>
                </a:lnTo>
                <a:lnTo>
                  <a:pt x="196316" y="147745"/>
                </a:lnTo>
                <a:lnTo>
                  <a:pt x="196446" y="146995"/>
                </a:lnTo>
                <a:lnTo>
                  <a:pt x="196604" y="146246"/>
                </a:lnTo>
                <a:lnTo>
                  <a:pt x="196792" y="145483"/>
                </a:lnTo>
                <a:lnTo>
                  <a:pt x="197008" y="144733"/>
                </a:lnTo>
                <a:lnTo>
                  <a:pt x="197253" y="143984"/>
                </a:lnTo>
                <a:lnTo>
                  <a:pt x="197527" y="143235"/>
                </a:lnTo>
                <a:lnTo>
                  <a:pt x="197844" y="142486"/>
                </a:lnTo>
                <a:lnTo>
                  <a:pt x="198189" y="141736"/>
                </a:lnTo>
                <a:lnTo>
                  <a:pt x="198564" y="140987"/>
                </a:lnTo>
                <a:lnTo>
                  <a:pt x="198967" y="140238"/>
                </a:lnTo>
                <a:lnTo>
                  <a:pt x="199414" y="139489"/>
                </a:lnTo>
                <a:lnTo>
                  <a:pt x="199890" y="138754"/>
                </a:lnTo>
                <a:lnTo>
                  <a:pt x="200394" y="138005"/>
                </a:lnTo>
                <a:lnTo>
                  <a:pt x="200941" y="137255"/>
                </a:lnTo>
                <a:lnTo>
                  <a:pt x="201518" y="136520"/>
                </a:lnTo>
                <a:lnTo>
                  <a:pt x="202325" y="135497"/>
                </a:lnTo>
                <a:lnTo>
                  <a:pt x="203117" y="134489"/>
                </a:lnTo>
                <a:lnTo>
                  <a:pt x="203866" y="133480"/>
                </a:lnTo>
                <a:lnTo>
                  <a:pt x="204601" y="132486"/>
                </a:lnTo>
                <a:lnTo>
                  <a:pt x="205293" y="131506"/>
                </a:lnTo>
                <a:lnTo>
                  <a:pt x="205970" y="130527"/>
                </a:lnTo>
                <a:lnTo>
                  <a:pt x="206604" y="129547"/>
                </a:lnTo>
                <a:lnTo>
                  <a:pt x="207224" y="128581"/>
                </a:lnTo>
                <a:lnTo>
                  <a:pt x="207814" y="127630"/>
                </a:lnTo>
                <a:lnTo>
                  <a:pt x="208376" y="126679"/>
                </a:lnTo>
                <a:lnTo>
                  <a:pt x="208924" y="125743"/>
                </a:lnTo>
                <a:lnTo>
                  <a:pt x="209428" y="124806"/>
                </a:lnTo>
                <a:lnTo>
                  <a:pt x="209918" y="123884"/>
                </a:lnTo>
                <a:lnTo>
                  <a:pt x="210379" y="122962"/>
                </a:lnTo>
                <a:lnTo>
                  <a:pt x="210811" y="122054"/>
                </a:lnTo>
                <a:lnTo>
                  <a:pt x="211229" y="121147"/>
                </a:lnTo>
                <a:lnTo>
                  <a:pt x="211618" y="120239"/>
                </a:lnTo>
                <a:lnTo>
                  <a:pt x="211993" y="119360"/>
                </a:lnTo>
                <a:lnTo>
                  <a:pt x="212339" y="118467"/>
                </a:lnTo>
                <a:lnTo>
                  <a:pt x="212656" y="117588"/>
                </a:lnTo>
                <a:lnTo>
                  <a:pt x="212958" y="116723"/>
                </a:lnTo>
                <a:lnTo>
                  <a:pt x="213232" y="115859"/>
                </a:lnTo>
                <a:lnTo>
                  <a:pt x="213491" y="115009"/>
                </a:lnTo>
                <a:lnTo>
                  <a:pt x="213722" y="114158"/>
                </a:lnTo>
                <a:lnTo>
                  <a:pt x="213938" y="113308"/>
                </a:lnTo>
                <a:lnTo>
                  <a:pt x="214140" y="112473"/>
                </a:lnTo>
                <a:lnTo>
                  <a:pt x="214313" y="111651"/>
                </a:lnTo>
                <a:lnTo>
                  <a:pt x="214457" y="110830"/>
                </a:lnTo>
                <a:lnTo>
                  <a:pt x="214601" y="110009"/>
                </a:lnTo>
                <a:lnTo>
                  <a:pt x="214716" y="109202"/>
                </a:lnTo>
                <a:lnTo>
                  <a:pt x="214817" y="108395"/>
                </a:lnTo>
                <a:lnTo>
                  <a:pt x="214889" y="107588"/>
                </a:lnTo>
                <a:lnTo>
                  <a:pt x="214946" y="106796"/>
                </a:lnTo>
                <a:lnTo>
                  <a:pt x="214990" y="106018"/>
                </a:lnTo>
                <a:lnTo>
                  <a:pt x="215019" y="105240"/>
                </a:lnTo>
                <a:lnTo>
                  <a:pt x="215033" y="104462"/>
                </a:lnTo>
                <a:lnTo>
                  <a:pt x="215033" y="103698"/>
                </a:lnTo>
                <a:lnTo>
                  <a:pt x="215004" y="102934"/>
                </a:lnTo>
                <a:lnTo>
                  <a:pt x="214975" y="102171"/>
                </a:lnTo>
                <a:lnTo>
                  <a:pt x="214918" y="101421"/>
                </a:lnTo>
                <a:lnTo>
                  <a:pt x="214846" y="100687"/>
                </a:lnTo>
                <a:lnTo>
                  <a:pt x="214759" y="99937"/>
                </a:lnTo>
                <a:lnTo>
                  <a:pt x="214673" y="99202"/>
                </a:lnTo>
                <a:lnTo>
                  <a:pt x="214557" y="98482"/>
                </a:lnTo>
                <a:lnTo>
                  <a:pt x="214442" y="97762"/>
                </a:lnTo>
                <a:lnTo>
                  <a:pt x="214298" y="97041"/>
                </a:lnTo>
                <a:lnTo>
                  <a:pt x="214154" y="96321"/>
                </a:lnTo>
                <a:lnTo>
                  <a:pt x="213981" y="95615"/>
                </a:lnTo>
                <a:lnTo>
                  <a:pt x="213808" y="94923"/>
                </a:lnTo>
                <a:lnTo>
                  <a:pt x="213621" y="94217"/>
                </a:lnTo>
                <a:lnTo>
                  <a:pt x="213434" y="93526"/>
                </a:lnTo>
                <a:lnTo>
                  <a:pt x="213217" y="92848"/>
                </a:lnTo>
                <a:lnTo>
                  <a:pt x="213001" y="92157"/>
                </a:lnTo>
                <a:lnTo>
                  <a:pt x="212771" y="91479"/>
                </a:lnTo>
                <a:lnTo>
                  <a:pt x="212540" y="90817"/>
                </a:lnTo>
                <a:lnTo>
                  <a:pt x="212295" y="90140"/>
                </a:lnTo>
                <a:lnTo>
                  <a:pt x="212036" y="89477"/>
                </a:lnTo>
                <a:lnTo>
                  <a:pt x="211777" y="88828"/>
                </a:lnTo>
                <a:lnTo>
                  <a:pt x="211503" y="88166"/>
                </a:lnTo>
                <a:lnTo>
                  <a:pt x="211215" y="87517"/>
                </a:lnTo>
                <a:lnTo>
                  <a:pt x="210624" y="86235"/>
                </a:lnTo>
                <a:lnTo>
                  <a:pt x="210019" y="84967"/>
                </a:lnTo>
                <a:lnTo>
                  <a:pt x="209385" y="83713"/>
                </a:lnTo>
                <a:lnTo>
                  <a:pt x="208722" y="82474"/>
                </a:lnTo>
                <a:lnTo>
                  <a:pt x="208045" y="81264"/>
                </a:lnTo>
                <a:lnTo>
                  <a:pt x="207353" y="80054"/>
                </a:lnTo>
                <a:lnTo>
                  <a:pt x="206633" y="78858"/>
                </a:lnTo>
                <a:lnTo>
                  <a:pt x="205927" y="77691"/>
                </a:lnTo>
                <a:lnTo>
                  <a:pt x="205192" y="76523"/>
                </a:lnTo>
                <a:lnTo>
                  <a:pt x="204471" y="75371"/>
                </a:lnTo>
                <a:lnTo>
                  <a:pt x="203016" y="73109"/>
                </a:lnTo>
                <a:lnTo>
                  <a:pt x="201575" y="70904"/>
                </a:lnTo>
                <a:lnTo>
                  <a:pt x="200178" y="68728"/>
                </a:lnTo>
                <a:lnTo>
                  <a:pt x="199501" y="67648"/>
                </a:lnTo>
                <a:lnTo>
                  <a:pt x="198852" y="66596"/>
                </a:lnTo>
                <a:lnTo>
                  <a:pt x="198218" y="65530"/>
                </a:lnTo>
                <a:lnTo>
                  <a:pt x="197599" y="64492"/>
                </a:lnTo>
                <a:lnTo>
                  <a:pt x="197022" y="63455"/>
                </a:lnTo>
                <a:lnTo>
                  <a:pt x="196475" y="62418"/>
                </a:lnTo>
                <a:lnTo>
                  <a:pt x="195956" y="61395"/>
                </a:lnTo>
                <a:lnTo>
                  <a:pt x="195466" y="60372"/>
                </a:lnTo>
                <a:lnTo>
                  <a:pt x="195250" y="59867"/>
                </a:lnTo>
                <a:lnTo>
                  <a:pt x="195034" y="59363"/>
                </a:lnTo>
                <a:lnTo>
                  <a:pt x="194832" y="58859"/>
                </a:lnTo>
                <a:lnTo>
                  <a:pt x="194630" y="58354"/>
                </a:lnTo>
                <a:lnTo>
                  <a:pt x="194458" y="57850"/>
                </a:lnTo>
                <a:lnTo>
                  <a:pt x="194285" y="57360"/>
                </a:lnTo>
                <a:lnTo>
                  <a:pt x="194126" y="56856"/>
                </a:lnTo>
                <a:lnTo>
                  <a:pt x="193982" y="56352"/>
                </a:lnTo>
                <a:lnTo>
                  <a:pt x="193838" y="55862"/>
                </a:lnTo>
                <a:lnTo>
                  <a:pt x="193723" y="55357"/>
                </a:lnTo>
                <a:lnTo>
                  <a:pt x="193622" y="54868"/>
                </a:lnTo>
                <a:lnTo>
                  <a:pt x="193521" y="54363"/>
                </a:lnTo>
                <a:lnTo>
                  <a:pt x="193449" y="53873"/>
                </a:lnTo>
                <a:lnTo>
                  <a:pt x="193391" y="53383"/>
                </a:lnTo>
                <a:lnTo>
                  <a:pt x="193334" y="52879"/>
                </a:lnTo>
                <a:lnTo>
                  <a:pt x="193305" y="52389"/>
                </a:lnTo>
                <a:lnTo>
                  <a:pt x="193290" y="51899"/>
                </a:lnTo>
                <a:lnTo>
                  <a:pt x="193290" y="51409"/>
                </a:lnTo>
                <a:lnTo>
                  <a:pt x="193305" y="50905"/>
                </a:lnTo>
                <a:lnTo>
                  <a:pt x="193334" y="50415"/>
                </a:lnTo>
                <a:lnTo>
                  <a:pt x="193406" y="49637"/>
                </a:lnTo>
                <a:lnTo>
                  <a:pt x="193521" y="48845"/>
                </a:lnTo>
                <a:lnTo>
                  <a:pt x="193665" y="48081"/>
                </a:lnTo>
                <a:lnTo>
                  <a:pt x="193838" y="47303"/>
                </a:lnTo>
                <a:lnTo>
                  <a:pt x="194040" y="46539"/>
                </a:lnTo>
                <a:lnTo>
                  <a:pt x="194270" y="45790"/>
                </a:lnTo>
                <a:lnTo>
                  <a:pt x="194544" y="45041"/>
                </a:lnTo>
                <a:lnTo>
                  <a:pt x="194832" y="44292"/>
                </a:lnTo>
                <a:lnTo>
                  <a:pt x="195149" y="43557"/>
                </a:lnTo>
                <a:lnTo>
                  <a:pt x="195495" y="42822"/>
                </a:lnTo>
                <a:lnTo>
                  <a:pt x="195855" y="42102"/>
                </a:lnTo>
                <a:lnTo>
                  <a:pt x="196259" y="41381"/>
                </a:lnTo>
                <a:lnTo>
                  <a:pt x="196676" y="40675"/>
                </a:lnTo>
                <a:lnTo>
                  <a:pt x="197123" y="39969"/>
                </a:lnTo>
                <a:lnTo>
                  <a:pt x="197599" y="39263"/>
                </a:lnTo>
                <a:lnTo>
                  <a:pt x="198103" y="38572"/>
                </a:lnTo>
                <a:lnTo>
                  <a:pt x="198622" y="37880"/>
                </a:lnTo>
                <a:lnTo>
                  <a:pt x="199169" y="37203"/>
                </a:lnTo>
                <a:lnTo>
                  <a:pt x="199731" y="36526"/>
                </a:lnTo>
                <a:lnTo>
                  <a:pt x="200322" y="35863"/>
                </a:lnTo>
                <a:lnTo>
                  <a:pt x="200927" y="35200"/>
                </a:lnTo>
                <a:lnTo>
                  <a:pt x="201561" y="34537"/>
                </a:lnTo>
                <a:lnTo>
                  <a:pt x="202224" y="33889"/>
                </a:lnTo>
                <a:lnTo>
                  <a:pt x="202887" y="33240"/>
                </a:lnTo>
                <a:lnTo>
                  <a:pt x="203578" y="32606"/>
                </a:lnTo>
                <a:lnTo>
                  <a:pt x="204299" y="31972"/>
                </a:lnTo>
                <a:lnTo>
                  <a:pt x="205033" y="31353"/>
                </a:lnTo>
                <a:lnTo>
                  <a:pt x="205783" y="30733"/>
                </a:lnTo>
                <a:lnTo>
                  <a:pt x="206546" y="30114"/>
                </a:lnTo>
                <a:lnTo>
                  <a:pt x="207324" y="29509"/>
                </a:lnTo>
                <a:lnTo>
                  <a:pt x="208131" y="28903"/>
                </a:lnTo>
                <a:lnTo>
                  <a:pt x="208938" y="28313"/>
                </a:lnTo>
                <a:lnTo>
                  <a:pt x="209774" y="27722"/>
                </a:lnTo>
                <a:lnTo>
                  <a:pt x="210624" y="27146"/>
                </a:lnTo>
                <a:lnTo>
                  <a:pt x="211488" y="26569"/>
                </a:lnTo>
                <a:lnTo>
                  <a:pt x="212367" y="25993"/>
                </a:lnTo>
                <a:lnTo>
                  <a:pt x="213246" y="25431"/>
                </a:lnTo>
                <a:lnTo>
                  <a:pt x="214154" y="24883"/>
                </a:lnTo>
                <a:lnTo>
                  <a:pt x="215076" y="24322"/>
                </a:lnTo>
                <a:lnTo>
                  <a:pt x="215998" y="23788"/>
                </a:lnTo>
                <a:lnTo>
                  <a:pt x="216935" y="23241"/>
                </a:lnTo>
                <a:lnTo>
                  <a:pt x="217886" y="22708"/>
                </a:lnTo>
                <a:lnTo>
                  <a:pt x="218851" y="22189"/>
                </a:lnTo>
                <a:lnTo>
                  <a:pt x="219817" y="21670"/>
                </a:lnTo>
                <a:lnTo>
                  <a:pt x="220796" y="21152"/>
                </a:lnTo>
                <a:lnTo>
                  <a:pt x="221791" y="20647"/>
                </a:lnTo>
                <a:lnTo>
                  <a:pt x="222785" y="20143"/>
                </a:lnTo>
                <a:lnTo>
                  <a:pt x="223793" y="19653"/>
                </a:lnTo>
                <a:lnTo>
                  <a:pt x="224802" y="19163"/>
                </a:lnTo>
                <a:lnTo>
                  <a:pt x="225825" y="18673"/>
                </a:lnTo>
                <a:lnTo>
                  <a:pt x="227885" y="17722"/>
                </a:lnTo>
                <a:lnTo>
                  <a:pt x="229975" y="16800"/>
                </a:lnTo>
                <a:lnTo>
                  <a:pt x="232078" y="15907"/>
                </a:lnTo>
                <a:lnTo>
                  <a:pt x="234196" y="15028"/>
                </a:lnTo>
                <a:lnTo>
                  <a:pt x="236314" y="14192"/>
                </a:lnTo>
                <a:lnTo>
                  <a:pt x="238447" y="13357"/>
                </a:lnTo>
                <a:lnTo>
                  <a:pt x="240579" y="12564"/>
                </a:lnTo>
                <a:lnTo>
                  <a:pt x="242712" y="11786"/>
                </a:lnTo>
                <a:lnTo>
                  <a:pt x="244844" y="11037"/>
                </a:lnTo>
                <a:lnTo>
                  <a:pt x="246948" y="10316"/>
                </a:lnTo>
                <a:lnTo>
                  <a:pt x="249051" y="9610"/>
                </a:lnTo>
                <a:lnTo>
                  <a:pt x="251141" y="8933"/>
                </a:lnTo>
                <a:lnTo>
                  <a:pt x="253201" y="8285"/>
                </a:lnTo>
                <a:lnTo>
                  <a:pt x="255233" y="7665"/>
                </a:lnTo>
                <a:lnTo>
                  <a:pt x="257236" y="7060"/>
                </a:lnTo>
                <a:lnTo>
                  <a:pt x="259210" y="6484"/>
                </a:lnTo>
                <a:lnTo>
                  <a:pt x="261140" y="5936"/>
                </a:lnTo>
                <a:lnTo>
                  <a:pt x="263028" y="5403"/>
                </a:lnTo>
                <a:lnTo>
                  <a:pt x="264872" y="4899"/>
                </a:lnTo>
                <a:lnTo>
                  <a:pt x="266673" y="4423"/>
                </a:lnTo>
                <a:lnTo>
                  <a:pt x="268402" y="3962"/>
                </a:lnTo>
                <a:lnTo>
                  <a:pt x="270088" y="3544"/>
                </a:lnTo>
                <a:lnTo>
                  <a:pt x="271702" y="3141"/>
                </a:lnTo>
                <a:lnTo>
                  <a:pt x="274727" y="2392"/>
                </a:lnTo>
                <a:lnTo>
                  <a:pt x="277465" y="1758"/>
                </a:lnTo>
                <a:lnTo>
                  <a:pt x="279857" y="1225"/>
                </a:lnTo>
                <a:lnTo>
                  <a:pt x="281889" y="778"/>
                </a:lnTo>
                <a:lnTo>
                  <a:pt x="283531" y="432"/>
                </a:lnTo>
                <a:lnTo>
                  <a:pt x="284741" y="187"/>
                </a:lnTo>
                <a:lnTo>
                  <a:pt x="285750" y="0"/>
                </a:lnTo>
                <a:close/>
              </a:path>
            </a:pathLst>
          </a:custGeom>
          <a:solidFill>
            <a:srgbClr val="6ECBF5">
              <a:alpha val="250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25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Management of intakes </a:t>
            </a:r>
          </a:p>
        </p:txBody>
      </p:sp>
      <p:grpSp>
        <p:nvGrpSpPr>
          <p:cNvPr id="836" name="Google Shape;836;p25"/>
          <p:cNvGrpSpPr/>
          <p:nvPr/>
        </p:nvGrpSpPr>
        <p:grpSpPr>
          <a:xfrm>
            <a:off x="457375" y="1106335"/>
            <a:ext cx="3684923" cy="3625828"/>
            <a:chOff x="9558825" y="2120275"/>
            <a:chExt cx="3556189" cy="3499159"/>
          </a:xfrm>
        </p:grpSpPr>
        <p:sp>
          <p:nvSpPr>
            <p:cNvPr id="837" name="Google Shape;837;p25"/>
            <p:cNvSpPr/>
            <p:nvPr/>
          </p:nvSpPr>
          <p:spPr>
            <a:xfrm>
              <a:off x="10121930" y="2504775"/>
              <a:ext cx="642598" cy="412751"/>
            </a:xfrm>
            <a:custGeom>
              <a:avLst/>
              <a:gdLst/>
              <a:ahLst/>
              <a:cxnLst/>
              <a:rect l="l" t="t" r="r" b="b"/>
              <a:pathLst>
                <a:path w="37016" h="23776" extrusionOk="0">
                  <a:moveTo>
                    <a:pt x="18499" y="0"/>
                  </a:moveTo>
                  <a:lnTo>
                    <a:pt x="17800" y="55"/>
                  </a:lnTo>
                  <a:lnTo>
                    <a:pt x="17120" y="147"/>
                  </a:lnTo>
                  <a:lnTo>
                    <a:pt x="16458" y="276"/>
                  </a:lnTo>
                  <a:lnTo>
                    <a:pt x="15796" y="441"/>
                  </a:lnTo>
                  <a:lnTo>
                    <a:pt x="15152" y="644"/>
                  </a:lnTo>
                  <a:lnTo>
                    <a:pt x="14508" y="883"/>
                  </a:lnTo>
                  <a:lnTo>
                    <a:pt x="13902" y="1140"/>
                  </a:lnTo>
                  <a:lnTo>
                    <a:pt x="13313" y="1453"/>
                  </a:lnTo>
                  <a:lnTo>
                    <a:pt x="12743" y="1784"/>
                  </a:lnTo>
                  <a:lnTo>
                    <a:pt x="12192" y="2151"/>
                  </a:lnTo>
                  <a:lnTo>
                    <a:pt x="11658" y="2538"/>
                  </a:lnTo>
                  <a:lnTo>
                    <a:pt x="11162" y="2960"/>
                  </a:lnTo>
                  <a:lnTo>
                    <a:pt x="10665" y="3420"/>
                  </a:lnTo>
                  <a:lnTo>
                    <a:pt x="10206" y="3880"/>
                  </a:lnTo>
                  <a:lnTo>
                    <a:pt x="9783" y="4395"/>
                  </a:lnTo>
                  <a:lnTo>
                    <a:pt x="9378" y="4910"/>
                  </a:lnTo>
                  <a:lnTo>
                    <a:pt x="9158" y="4799"/>
                  </a:lnTo>
                  <a:lnTo>
                    <a:pt x="8919" y="4707"/>
                  </a:lnTo>
                  <a:lnTo>
                    <a:pt x="8661" y="4615"/>
                  </a:lnTo>
                  <a:lnTo>
                    <a:pt x="8422" y="4560"/>
                  </a:lnTo>
                  <a:lnTo>
                    <a:pt x="8165" y="4505"/>
                  </a:lnTo>
                  <a:lnTo>
                    <a:pt x="7907" y="4468"/>
                  </a:lnTo>
                  <a:lnTo>
                    <a:pt x="7631" y="4432"/>
                  </a:lnTo>
                  <a:lnTo>
                    <a:pt x="7135" y="4432"/>
                  </a:lnTo>
                  <a:lnTo>
                    <a:pt x="6896" y="4450"/>
                  </a:lnTo>
                  <a:lnTo>
                    <a:pt x="6675" y="4487"/>
                  </a:lnTo>
                  <a:lnTo>
                    <a:pt x="6455" y="4523"/>
                  </a:lnTo>
                  <a:lnTo>
                    <a:pt x="6234" y="4579"/>
                  </a:lnTo>
                  <a:lnTo>
                    <a:pt x="6032" y="4634"/>
                  </a:lnTo>
                  <a:lnTo>
                    <a:pt x="5609" y="4781"/>
                  </a:lnTo>
                  <a:lnTo>
                    <a:pt x="5223" y="4983"/>
                  </a:lnTo>
                  <a:lnTo>
                    <a:pt x="4836" y="5204"/>
                  </a:lnTo>
                  <a:lnTo>
                    <a:pt x="4487" y="5461"/>
                  </a:lnTo>
                  <a:lnTo>
                    <a:pt x="4174" y="5755"/>
                  </a:lnTo>
                  <a:lnTo>
                    <a:pt x="3880" y="6068"/>
                  </a:lnTo>
                  <a:lnTo>
                    <a:pt x="3623" y="6417"/>
                  </a:lnTo>
                  <a:lnTo>
                    <a:pt x="3402" y="6785"/>
                  </a:lnTo>
                  <a:lnTo>
                    <a:pt x="3200" y="7190"/>
                  </a:lnTo>
                  <a:lnTo>
                    <a:pt x="3053" y="7594"/>
                  </a:lnTo>
                  <a:lnTo>
                    <a:pt x="2998" y="7815"/>
                  </a:lnTo>
                  <a:lnTo>
                    <a:pt x="2942" y="8036"/>
                  </a:lnTo>
                  <a:lnTo>
                    <a:pt x="2906" y="8256"/>
                  </a:lnTo>
                  <a:lnTo>
                    <a:pt x="2869" y="8477"/>
                  </a:lnTo>
                  <a:lnTo>
                    <a:pt x="2850" y="8716"/>
                  </a:lnTo>
                  <a:lnTo>
                    <a:pt x="2850" y="8937"/>
                  </a:lnTo>
                  <a:lnTo>
                    <a:pt x="2869" y="9231"/>
                  </a:lnTo>
                  <a:lnTo>
                    <a:pt x="2887" y="9507"/>
                  </a:lnTo>
                  <a:lnTo>
                    <a:pt x="2942" y="9782"/>
                  </a:lnTo>
                  <a:lnTo>
                    <a:pt x="2998" y="10058"/>
                  </a:lnTo>
                  <a:lnTo>
                    <a:pt x="2667" y="10187"/>
                  </a:lnTo>
                  <a:lnTo>
                    <a:pt x="2372" y="10334"/>
                  </a:lnTo>
                  <a:lnTo>
                    <a:pt x="2078" y="10500"/>
                  </a:lnTo>
                  <a:lnTo>
                    <a:pt x="1784" y="10702"/>
                  </a:lnTo>
                  <a:lnTo>
                    <a:pt x="1527" y="10922"/>
                  </a:lnTo>
                  <a:lnTo>
                    <a:pt x="1288" y="11143"/>
                  </a:lnTo>
                  <a:lnTo>
                    <a:pt x="1048" y="11401"/>
                  </a:lnTo>
                  <a:lnTo>
                    <a:pt x="846" y="11676"/>
                  </a:lnTo>
                  <a:lnTo>
                    <a:pt x="662" y="11952"/>
                  </a:lnTo>
                  <a:lnTo>
                    <a:pt x="478" y="12246"/>
                  </a:lnTo>
                  <a:lnTo>
                    <a:pt x="350" y="12577"/>
                  </a:lnTo>
                  <a:lnTo>
                    <a:pt x="221" y="12890"/>
                  </a:lnTo>
                  <a:lnTo>
                    <a:pt x="129" y="13221"/>
                  </a:lnTo>
                  <a:lnTo>
                    <a:pt x="56" y="13570"/>
                  </a:lnTo>
                  <a:lnTo>
                    <a:pt x="19" y="13938"/>
                  </a:lnTo>
                  <a:lnTo>
                    <a:pt x="0" y="14288"/>
                  </a:lnTo>
                  <a:lnTo>
                    <a:pt x="0" y="14527"/>
                  </a:lnTo>
                  <a:lnTo>
                    <a:pt x="19" y="14766"/>
                  </a:lnTo>
                  <a:lnTo>
                    <a:pt x="56" y="14986"/>
                  </a:lnTo>
                  <a:lnTo>
                    <a:pt x="92" y="15207"/>
                  </a:lnTo>
                  <a:lnTo>
                    <a:pt x="147" y="15428"/>
                  </a:lnTo>
                  <a:lnTo>
                    <a:pt x="203" y="15630"/>
                  </a:lnTo>
                  <a:lnTo>
                    <a:pt x="350" y="16053"/>
                  </a:lnTo>
                  <a:lnTo>
                    <a:pt x="534" y="16439"/>
                  </a:lnTo>
                  <a:lnTo>
                    <a:pt x="773" y="16825"/>
                  </a:lnTo>
                  <a:lnTo>
                    <a:pt x="1030" y="17174"/>
                  </a:lnTo>
                  <a:lnTo>
                    <a:pt x="1324" y="17487"/>
                  </a:lnTo>
                  <a:lnTo>
                    <a:pt x="1637" y="17781"/>
                  </a:lnTo>
                  <a:lnTo>
                    <a:pt x="1986" y="18039"/>
                  </a:lnTo>
                  <a:lnTo>
                    <a:pt x="2354" y="18259"/>
                  </a:lnTo>
                  <a:lnTo>
                    <a:pt x="2759" y="18462"/>
                  </a:lnTo>
                  <a:lnTo>
                    <a:pt x="3163" y="18609"/>
                  </a:lnTo>
                  <a:lnTo>
                    <a:pt x="3384" y="18664"/>
                  </a:lnTo>
                  <a:lnTo>
                    <a:pt x="3604" y="18719"/>
                  </a:lnTo>
                  <a:lnTo>
                    <a:pt x="3825" y="18756"/>
                  </a:lnTo>
                  <a:lnTo>
                    <a:pt x="4046" y="18793"/>
                  </a:lnTo>
                  <a:lnTo>
                    <a:pt x="4285" y="18811"/>
                  </a:lnTo>
                  <a:lnTo>
                    <a:pt x="4505" y="18811"/>
                  </a:lnTo>
                  <a:lnTo>
                    <a:pt x="4800" y="18793"/>
                  </a:lnTo>
                  <a:lnTo>
                    <a:pt x="5075" y="18774"/>
                  </a:lnTo>
                  <a:lnTo>
                    <a:pt x="5351" y="18737"/>
                  </a:lnTo>
                  <a:lnTo>
                    <a:pt x="5627" y="18664"/>
                  </a:lnTo>
                  <a:lnTo>
                    <a:pt x="5885" y="18590"/>
                  </a:lnTo>
                  <a:lnTo>
                    <a:pt x="6142" y="18498"/>
                  </a:lnTo>
                  <a:lnTo>
                    <a:pt x="6381" y="18406"/>
                  </a:lnTo>
                  <a:lnTo>
                    <a:pt x="6638" y="18278"/>
                  </a:lnTo>
                  <a:lnTo>
                    <a:pt x="6859" y="18149"/>
                  </a:lnTo>
                  <a:lnTo>
                    <a:pt x="7080" y="18002"/>
                  </a:lnTo>
                  <a:lnTo>
                    <a:pt x="7300" y="17836"/>
                  </a:lnTo>
                  <a:lnTo>
                    <a:pt x="7503" y="17671"/>
                  </a:lnTo>
                  <a:lnTo>
                    <a:pt x="7705" y="17487"/>
                  </a:lnTo>
                  <a:lnTo>
                    <a:pt x="7889" y="17285"/>
                  </a:lnTo>
                  <a:lnTo>
                    <a:pt x="8054" y="17082"/>
                  </a:lnTo>
                  <a:lnTo>
                    <a:pt x="8220" y="16880"/>
                  </a:lnTo>
                  <a:lnTo>
                    <a:pt x="8385" y="17230"/>
                  </a:lnTo>
                  <a:lnTo>
                    <a:pt x="8569" y="17597"/>
                  </a:lnTo>
                  <a:lnTo>
                    <a:pt x="8771" y="17947"/>
                  </a:lnTo>
                  <a:lnTo>
                    <a:pt x="8992" y="18296"/>
                  </a:lnTo>
                  <a:lnTo>
                    <a:pt x="9213" y="18627"/>
                  </a:lnTo>
                  <a:lnTo>
                    <a:pt x="9452" y="18958"/>
                  </a:lnTo>
                  <a:lnTo>
                    <a:pt x="9691" y="19271"/>
                  </a:lnTo>
                  <a:lnTo>
                    <a:pt x="9948" y="19583"/>
                  </a:lnTo>
                  <a:lnTo>
                    <a:pt x="10206" y="19896"/>
                  </a:lnTo>
                  <a:lnTo>
                    <a:pt x="10482" y="20172"/>
                  </a:lnTo>
                  <a:lnTo>
                    <a:pt x="10776" y="20466"/>
                  </a:lnTo>
                  <a:lnTo>
                    <a:pt x="11070" y="20742"/>
                  </a:lnTo>
                  <a:lnTo>
                    <a:pt x="11364" y="20999"/>
                  </a:lnTo>
                  <a:lnTo>
                    <a:pt x="11677" y="21257"/>
                  </a:lnTo>
                  <a:lnTo>
                    <a:pt x="11989" y="21496"/>
                  </a:lnTo>
                  <a:lnTo>
                    <a:pt x="12320" y="21735"/>
                  </a:lnTo>
                  <a:lnTo>
                    <a:pt x="12670" y="21955"/>
                  </a:lnTo>
                  <a:lnTo>
                    <a:pt x="13001" y="22158"/>
                  </a:lnTo>
                  <a:lnTo>
                    <a:pt x="13368" y="22360"/>
                  </a:lnTo>
                  <a:lnTo>
                    <a:pt x="13718" y="22544"/>
                  </a:lnTo>
                  <a:lnTo>
                    <a:pt x="14086" y="22728"/>
                  </a:lnTo>
                  <a:lnTo>
                    <a:pt x="14453" y="22875"/>
                  </a:lnTo>
                  <a:lnTo>
                    <a:pt x="14839" y="23040"/>
                  </a:lnTo>
                  <a:lnTo>
                    <a:pt x="15226" y="23169"/>
                  </a:lnTo>
                  <a:lnTo>
                    <a:pt x="15612" y="23298"/>
                  </a:lnTo>
                  <a:lnTo>
                    <a:pt x="16016" y="23408"/>
                  </a:lnTo>
                  <a:lnTo>
                    <a:pt x="16421" y="23500"/>
                  </a:lnTo>
                  <a:lnTo>
                    <a:pt x="16825" y="23592"/>
                  </a:lnTo>
                  <a:lnTo>
                    <a:pt x="17248" y="23647"/>
                  </a:lnTo>
                  <a:lnTo>
                    <a:pt x="17653" y="23702"/>
                  </a:lnTo>
                  <a:lnTo>
                    <a:pt x="18076" y="23757"/>
                  </a:lnTo>
                  <a:lnTo>
                    <a:pt x="18499" y="23776"/>
                  </a:lnTo>
                  <a:lnTo>
                    <a:pt x="18940" y="23757"/>
                  </a:lnTo>
                  <a:lnTo>
                    <a:pt x="19363" y="23702"/>
                  </a:lnTo>
                  <a:lnTo>
                    <a:pt x="19767" y="23647"/>
                  </a:lnTo>
                  <a:lnTo>
                    <a:pt x="20190" y="23592"/>
                  </a:lnTo>
                  <a:lnTo>
                    <a:pt x="20595" y="23500"/>
                  </a:lnTo>
                  <a:lnTo>
                    <a:pt x="20999" y="23408"/>
                  </a:lnTo>
                  <a:lnTo>
                    <a:pt x="21404" y="23298"/>
                  </a:lnTo>
                  <a:lnTo>
                    <a:pt x="21790" y="23169"/>
                  </a:lnTo>
                  <a:lnTo>
                    <a:pt x="22176" y="23040"/>
                  </a:lnTo>
                  <a:lnTo>
                    <a:pt x="22562" y="22875"/>
                  </a:lnTo>
                  <a:lnTo>
                    <a:pt x="22930" y="22728"/>
                  </a:lnTo>
                  <a:lnTo>
                    <a:pt x="23298" y="22544"/>
                  </a:lnTo>
                  <a:lnTo>
                    <a:pt x="23647" y="22360"/>
                  </a:lnTo>
                  <a:lnTo>
                    <a:pt x="24015" y="22158"/>
                  </a:lnTo>
                  <a:lnTo>
                    <a:pt x="24346" y="21955"/>
                  </a:lnTo>
                  <a:lnTo>
                    <a:pt x="24695" y="21735"/>
                  </a:lnTo>
                  <a:lnTo>
                    <a:pt x="25008" y="21496"/>
                  </a:lnTo>
                  <a:lnTo>
                    <a:pt x="25339" y="21257"/>
                  </a:lnTo>
                  <a:lnTo>
                    <a:pt x="25652" y="20999"/>
                  </a:lnTo>
                  <a:lnTo>
                    <a:pt x="25946" y="20742"/>
                  </a:lnTo>
                  <a:lnTo>
                    <a:pt x="26240" y="20466"/>
                  </a:lnTo>
                  <a:lnTo>
                    <a:pt x="26534" y="20172"/>
                  </a:lnTo>
                  <a:lnTo>
                    <a:pt x="26810" y="19896"/>
                  </a:lnTo>
                  <a:lnTo>
                    <a:pt x="27068" y="19583"/>
                  </a:lnTo>
                  <a:lnTo>
                    <a:pt x="27325" y="19271"/>
                  </a:lnTo>
                  <a:lnTo>
                    <a:pt x="27564" y="18958"/>
                  </a:lnTo>
                  <a:lnTo>
                    <a:pt x="27803" y="18627"/>
                  </a:lnTo>
                  <a:lnTo>
                    <a:pt x="28024" y="18296"/>
                  </a:lnTo>
                  <a:lnTo>
                    <a:pt x="28244" y="17947"/>
                  </a:lnTo>
                  <a:lnTo>
                    <a:pt x="28447" y="17597"/>
                  </a:lnTo>
                  <a:lnTo>
                    <a:pt x="28630" y="17230"/>
                  </a:lnTo>
                  <a:lnTo>
                    <a:pt x="28796" y="16880"/>
                  </a:lnTo>
                  <a:lnTo>
                    <a:pt x="28961" y="17082"/>
                  </a:lnTo>
                  <a:lnTo>
                    <a:pt x="29127" y="17285"/>
                  </a:lnTo>
                  <a:lnTo>
                    <a:pt x="29311" y="17487"/>
                  </a:lnTo>
                  <a:lnTo>
                    <a:pt x="29513" y="17671"/>
                  </a:lnTo>
                  <a:lnTo>
                    <a:pt x="29715" y="17836"/>
                  </a:lnTo>
                  <a:lnTo>
                    <a:pt x="29936" y="18002"/>
                  </a:lnTo>
                  <a:lnTo>
                    <a:pt x="30157" y="18149"/>
                  </a:lnTo>
                  <a:lnTo>
                    <a:pt x="30377" y="18278"/>
                  </a:lnTo>
                  <a:lnTo>
                    <a:pt x="30616" y="18406"/>
                  </a:lnTo>
                  <a:lnTo>
                    <a:pt x="30874" y="18498"/>
                  </a:lnTo>
                  <a:lnTo>
                    <a:pt x="31131" y="18590"/>
                  </a:lnTo>
                  <a:lnTo>
                    <a:pt x="31389" y="18664"/>
                  </a:lnTo>
                  <a:lnTo>
                    <a:pt x="31665" y="18737"/>
                  </a:lnTo>
                  <a:lnTo>
                    <a:pt x="31940" y="18774"/>
                  </a:lnTo>
                  <a:lnTo>
                    <a:pt x="32216" y="18793"/>
                  </a:lnTo>
                  <a:lnTo>
                    <a:pt x="32510" y="18811"/>
                  </a:lnTo>
                  <a:lnTo>
                    <a:pt x="32731" y="18811"/>
                  </a:lnTo>
                  <a:lnTo>
                    <a:pt x="32970" y="18793"/>
                  </a:lnTo>
                  <a:lnTo>
                    <a:pt x="33191" y="18756"/>
                  </a:lnTo>
                  <a:lnTo>
                    <a:pt x="33411" y="18719"/>
                  </a:lnTo>
                  <a:lnTo>
                    <a:pt x="33632" y="18664"/>
                  </a:lnTo>
                  <a:lnTo>
                    <a:pt x="33853" y="18609"/>
                  </a:lnTo>
                  <a:lnTo>
                    <a:pt x="34257" y="18462"/>
                  </a:lnTo>
                  <a:lnTo>
                    <a:pt x="34662" y="18259"/>
                  </a:lnTo>
                  <a:lnTo>
                    <a:pt x="35030" y="18039"/>
                  </a:lnTo>
                  <a:lnTo>
                    <a:pt x="35379" y="17781"/>
                  </a:lnTo>
                  <a:lnTo>
                    <a:pt x="35691" y="17487"/>
                  </a:lnTo>
                  <a:lnTo>
                    <a:pt x="35986" y="17174"/>
                  </a:lnTo>
                  <a:lnTo>
                    <a:pt x="36243" y="16825"/>
                  </a:lnTo>
                  <a:lnTo>
                    <a:pt x="36464" y="16439"/>
                  </a:lnTo>
                  <a:lnTo>
                    <a:pt x="36666" y="16053"/>
                  </a:lnTo>
                  <a:lnTo>
                    <a:pt x="36813" y="15630"/>
                  </a:lnTo>
                  <a:lnTo>
                    <a:pt x="36868" y="15428"/>
                  </a:lnTo>
                  <a:lnTo>
                    <a:pt x="36923" y="15207"/>
                  </a:lnTo>
                  <a:lnTo>
                    <a:pt x="36960" y="14986"/>
                  </a:lnTo>
                  <a:lnTo>
                    <a:pt x="36997" y="14766"/>
                  </a:lnTo>
                  <a:lnTo>
                    <a:pt x="37015" y="14527"/>
                  </a:lnTo>
                  <a:lnTo>
                    <a:pt x="37015" y="14288"/>
                  </a:lnTo>
                  <a:lnTo>
                    <a:pt x="36997" y="13938"/>
                  </a:lnTo>
                  <a:lnTo>
                    <a:pt x="36960" y="13570"/>
                  </a:lnTo>
                  <a:lnTo>
                    <a:pt x="36887" y="13221"/>
                  </a:lnTo>
                  <a:lnTo>
                    <a:pt x="36795" y="12890"/>
                  </a:lnTo>
                  <a:lnTo>
                    <a:pt x="36666" y="12577"/>
                  </a:lnTo>
                  <a:lnTo>
                    <a:pt x="36519" y="12246"/>
                  </a:lnTo>
                  <a:lnTo>
                    <a:pt x="36353" y="11952"/>
                  </a:lnTo>
                  <a:lnTo>
                    <a:pt x="36170" y="11676"/>
                  </a:lnTo>
                  <a:lnTo>
                    <a:pt x="35967" y="11401"/>
                  </a:lnTo>
                  <a:lnTo>
                    <a:pt x="35728" y="11143"/>
                  </a:lnTo>
                  <a:lnTo>
                    <a:pt x="35489" y="10922"/>
                  </a:lnTo>
                  <a:lnTo>
                    <a:pt x="35232" y="10702"/>
                  </a:lnTo>
                  <a:lnTo>
                    <a:pt x="34938" y="10500"/>
                  </a:lnTo>
                  <a:lnTo>
                    <a:pt x="34643" y="10334"/>
                  </a:lnTo>
                  <a:lnTo>
                    <a:pt x="34331" y="10187"/>
                  </a:lnTo>
                  <a:lnTo>
                    <a:pt x="34018" y="10058"/>
                  </a:lnTo>
                  <a:lnTo>
                    <a:pt x="34073" y="9782"/>
                  </a:lnTo>
                  <a:lnTo>
                    <a:pt x="34128" y="9507"/>
                  </a:lnTo>
                  <a:lnTo>
                    <a:pt x="34147" y="9231"/>
                  </a:lnTo>
                  <a:lnTo>
                    <a:pt x="34165" y="8937"/>
                  </a:lnTo>
                  <a:lnTo>
                    <a:pt x="34147" y="8716"/>
                  </a:lnTo>
                  <a:lnTo>
                    <a:pt x="34128" y="8477"/>
                  </a:lnTo>
                  <a:lnTo>
                    <a:pt x="34110" y="8256"/>
                  </a:lnTo>
                  <a:lnTo>
                    <a:pt x="34073" y="8036"/>
                  </a:lnTo>
                  <a:lnTo>
                    <a:pt x="34018" y="7815"/>
                  </a:lnTo>
                  <a:lnTo>
                    <a:pt x="33963" y="7594"/>
                  </a:lnTo>
                  <a:lnTo>
                    <a:pt x="33798" y="7190"/>
                  </a:lnTo>
                  <a:lnTo>
                    <a:pt x="33614" y="6785"/>
                  </a:lnTo>
                  <a:lnTo>
                    <a:pt x="33393" y="6417"/>
                  </a:lnTo>
                  <a:lnTo>
                    <a:pt x="33136" y="6068"/>
                  </a:lnTo>
                  <a:lnTo>
                    <a:pt x="32841" y="5755"/>
                  </a:lnTo>
                  <a:lnTo>
                    <a:pt x="32510" y="5461"/>
                  </a:lnTo>
                  <a:lnTo>
                    <a:pt x="32179" y="5204"/>
                  </a:lnTo>
                  <a:lnTo>
                    <a:pt x="31793" y="4983"/>
                  </a:lnTo>
                  <a:lnTo>
                    <a:pt x="31407" y="4781"/>
                  </a:lnTo>
                  <a:lnTo>
                    <a:pt x="30984" y="4634"/>
                  </a:lnTo>
                  <a:lnTo>
                    <a:pt x="30782" y="4579"/>
                  </a:lnTo>
                  <a:lnTo>
                    <a:pt x="30561" y="4523"/>
                  </a:lnTo>
                  <a:lnTo>
                    <a:pt x="30341" y="4487"/>
                  </a:lnTo>
                  <a:lnTo>
                    <a:pt x="30102" y="4450"/>
                  </a:lnTo>
                  <a:lnTo>
                    <a:pt x="29881" y="4432"/>
                  </a:lnTo>
                  <a:lnTo>
                    <a:pt x="29384" y="4432"/>
                  </a:lnTo>
                  <a:lnTo>
                    <a:pt x="29109" y="4468"/>
                  </a:lnTo>
                  <a:lnTo>
                    <a:pt x="28851" y="4505"/>
                  </a:lnTo>
                  <a:lnTo>
                    <a:pt x="28594" y="4560"/>
                  </a:lnTo>
                  <a:lnTo>
                    <a:pt x="28355" y="4615"/>
                  </a:lnTo>
                  <a:lnTo>
                    <a:pt x="28097" y="4707"/>
                  </a:lnTo>
                  <a:lnTo>
                    <a:pt x="27858" y="4799"/>
                  </a:lnTo>
                  <a:lnTo>
                    <a:pt x="27638" y="4910"/>
                  </a:lnTo>
                  <a:lnTo>
                    <a:pt x="27233" y="4395"/>
                  </a:lnTo>
                  <a:lnTo>
                    <a:pt x="26792" y="3880"/>
                  </a:lnTo>
                  <a:lnTo>
                    <a:pt x="26350" y="3420"/>
                  </a:lnTo>
                  <a:lnTo>
                    <a:pt x="25854" y="2960"/>
                  </a:lnTo>
                  <a:lnTo>
                    <a:pt x="25357" y="2538"/>
                  </a:lnTo>
                  <a:lnTo>
                    <a:pt x="24824" y="2151"/>
                  </a:lnTo>
                  <a:lnTo>
                    <a:pt x="24273" y="1784"/>
                  </a:lnTo>
                  <a:lnTo>
                    <a:pt x="23702" y="1453"/>
                  </a:lnTo>
                  <a:lnTo>
                    <a:pt x="23114" y="1140"/>
                  </a:lnTo>
                  <a:lnTo>
                    <a:pt x="22489" y="883"/>
                  </a:lnTo>
                  <a:lnTo>
                    <a:pt x="21864" y="644"/>
                  </a:lnTo>
                  <a:lnTo>
                    <a:pt x="21220" y="441"/>
                  </a:lnTo>
                  <a:lnTo>
                    <a:pt x="20558" y="276"/>
                  </a:lnTo>
                  <a:lnTo>
                    <a:pt x="19896" y="147"/>
                  </a:lnTo>
                  <a:lnTo>
                    <a:pt x="19197" y="55"/>
                  </a:lnTo>
                  <a:lnTo>
                    <a:pt x="184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5"/>
            <p:cNvSpPr/>
            <p:nvPr/>
          </p:nvSpPr>
          <p:spPr>
            <a:xfrm>
              <a:off x="11273532" y="2120275"/>
              <a:ext cx="642598" cy="412751"/>
            </a:xfrm>
            <a:custGeom>
              <a:avLst/>
              <a:gdLst/>
              <a:ahLst/>
              <a:cxnLst/>
              <a:rect l="l" t="t" r="r" b="b"/>
              <a:pathLst>
                <a:path w="37016" h="23776" extrusionOk="0">
                  <a:moveTo>
                    <a:pt x="18518" y="0"/>
                  </a:moveTo>
                  <a:lnTo>
                    <a:pt x="17819" y="55"/>
                  </a:lnTo>
                  <a:lnTo>
                    <a:pt x="17120" y="147"/>
                  </a:lnTo>
                  <a:lnTo>
                    <a:pt x="16458" y="276"/>
                  </a:lnTo>
                  <a:lnTo>
                    <a:pt x="15796" y="441"/>
                  </a:lnTo>
                  <a:lnTo>
                    <a:pt x="15153" y="644"/>
                  </a:lnTo>
                  <a:lnTo>
                    <a:pt x="14527" y="883"/>
                  </a:lnTo>
                  <a:lnTo>
                    <a:pt x="13902" y="1140"/>
                  </a:lnTo>
                  <a:lnTo>
                    <a:pt x="13314" y="1453"/>
                  </a:lnTo>
                  <a:lnTo>
                    <a:pt x="12744" y="1784"/>
                  </a:lnTo>
                  <a:lnTo>
                    <a:pt x="12192" y="2151"/>
                  </a:lnTo>
                  <a:lnTo>
                    <a:pt x="11659" y="2538"/>
                  </a:lnTo>
                  <a:lnTo>
                    <a:pt x="11162" y="2960"/>
                  </a:lnTo>
                  <a:lnTo>
                    <a:pt x="10684" y="3420"/>
                  </a:lnTo>
                  <a:lnTo>
                    <a:pt x="10225" y="3880"/>
                  </a:lnTo>
                  <a:lnTo>
                    <a:pt x="9783" y="4395"/>
                  </a:lnTo>
                  <a:lnTo>
                    <a:pt x="9379" y="4910"/>
                  </a:lnTo>
                  <a:lnTo>
                    <a:pt x="9158" y="4799"/>
                  </a:lnTo>
                  <a:lnTo>
                    <a:pt x="8919" y="4707"/>
                  </a:lnTo>
                  <a:lnTo>
                    <a:pt x="8680" y="4615"/>
                  </a:lnTo>
                  <a:lnTo>
                    <a:pt x="8422" y="4560"/>
                  </a:lnTo>
                  <a:lnTo>
                    <a:pt x="8165" y="4505"/>
                  </a:lnTo>
                  <a:lnTo>
                    <a:pt x="7908" y="4468"/>
                  </a:lnTo>
                  <a:lnTo>
                    <a:pt x="7632" y="4432"/>
                  </a:lnTo>
                  <a:lnTo>
                    <a:pt x="7135" y="4432"/>
                  </a:lnTo>
                  <a:lnTo>
                    <a:pt x="6915" y="4450"/>
                  </a:lnTo>
                  <a:lnTo>
                    <a:pt x="6676" y="4487"/>
                  </a:lnTo>
                  <a:lnTo>
                    <a:pt x="6455" y="4523"/>
                  </a:lnTo>
                  <a:lnTo>
                    <a:pt x="6234" y="4579"/>
                  </a:lnTo>
                  <a:lnTo>
                    <a:pt x="6032" y="4634"/>
                  </a:lnTo>
                  <a:lnTo>
                    <a:pt x="5609" y="4781"/>
                  </a:lnTo>
                  <a:lnTo>
                    <a:pt x="5223" y="4983"/>
                  </a:lnTo>
                  <a:lnTo>
                    <a:pt x="4855" y="5204"/>
                  </a:lnTo>
                  <a:lnTo>
                    <a:pt x="4506" y="5461"/>
                  </a:lnTo>
                  <a:lnTo>
                    <a:pt x="4175" y="5755"/>
                  </a:lnTo>
                  <a:lnTo>
                    <a:pt x="3881" y="6068"/>
                  </a:lnTo>
                  <a:lnTo>
                    <a:pt x="3623" y="6417"/>
                  </a:lnTo>
                  <a:lnTo>
                    <a:pt x="3403" y="6785"/>
                  </a:lnTo>
                  <a:lnTo>
                    <a:pt x="3219" y="7190"/>
                  </a:lnTo>
                  <a:lnTo>
                    <a:pt x="3053" y="7594"/>
                  </a:lnTo>
                  <a:lnTo>
                    <a:pt x="2998" y="7815"/>
                  </a:lnTo>
                  <a:lnTo>
                    <a:pt x="2943" y="8036"/>
                  </a:lnTo>
                  <a:lnTo>
                    <a:pt x="2906" y="8256"/>
                  </a:lnTo>
                  <a:lnTo>
                    <a:pt x="2888" y="8477"/>
                  </a:lnTo>
                  <a:lnTo>
                    <a:pt x="2869" y="8716"/>
                  </a:lnTo>
                  <a:lnTo>
                    <a:pt x="2851" y="8937"/>
                  </a:lnTo>
                  <a:lnTo>
                    <a:pt x="2869" y="9231"/>
                  </a:lnTo>
                  <a:lnTo>
                    <a:pt x="2888" y="9507"/>
                  </a:lnTo>
                  <a:lnTo>
                    <a:pt x="2943" y="9782"/>
                  </a:lnTo>
                  <a:lnTo>
                    <a:pt x="2998" y="10058"/>
                  </a:lnTo>
                  <a:lnTo>
                    <a:pt x="2685" y="10187"/>
                  </a:lnTo>
                  <a:lnTo>
                    <a:pt x="2373" y="10334"/>
                  </a:lnTo>
                  <a:lnTo>
                    <a:pt x="2079" y="10500"/>
                  </a:lnTo>
                  <a:lnTo>
                    <a:pt x="1803" y="10702"/>
                  </a:lnTo>
                  <a:lnTo>
                    <a:pt x="1527" y="10922"/>
                  </a:lnTo>
                  <a:lnTo>
                    <a:pt x="1288" y="11143"/>
                  </a:lnTo>
                  <a:lnTo>
                    <a:pt x="1049" y="11401"/>
                  </a:lnTo>
                  <a:lnTo>
                    <a:pt x="847" y="11676"/>
                  </a:lnTo>
                  <a:lnTo>
                    <a:pt x="663" y="11952"/>
                  </a:lnTo>
                  <a:lnTo>
                    <a:pt x="497" y="12246"/>
                  </a:lnTo>
                  <a:lnTo>
                    <a:pt x="350" y="12577"/>
                  </a:lnTo>
                  <a:lnTo>
                    <a:pt x="221" y="12890"/>
                  </a:lnTo>
                  <a:lnTo>
                    <a:pt x="130" y="13221"/>
                  </a:lnTo>
                  <a:lnTo>
                    <a:pt x="56" y="13570"/>
                  </a:lnTo>
                  <a:lnTo>
                    <a:pt x="19" y="13938"/>
                  </a:lnTo>
                  <a:lnTo>
                    <a:pt x="1" y="14288"/>
                  </a:lnTo>
                  <a:lnTo>
                    <a:pt x="1" y="14527"/>
                  </a:lnTo>
                  <a:lnTo>
                    <a:pt x="19" y="14766"/>
                  </a:lnTo>
                  <a:lnTo>
                    <a:pt x="56" y="14986"/>
                  </a:lnTo>
                  <a:lnTo>
                    <a:pt x="93" y="15207"/>
                  </a:lnTo>
                  <a:lnTo>
                    <a:pt x="148" y="15428"/>
                  </a:lnTo>
                  <a:lnTo>
                    <a:pt x="203" y="15630"/>
                  </a:lnTo>
                  <a:lnTo>
                    <a:pt x="350" y="16053"/>
                  </a:lnTo>
                  <a:lnTo>
                    <a:pt x="552" y="16439"/>
                  </a:lnTo>
                  <a:lnTo>
                    <a:pt x="773" y="16825"/>
                  </a:lnTo>
                  <a:lnTo>
                    <a:pt x="1031" y="17174"/>
                  </a:lnTo>
                  <a:lnTo>
                    <a:pt x="1325" y="17487"/>
                  </a:lnTo>
                  <a:lnTo>
                    <a:pt x="1637" y="17781"/>
                  </a:lnTo>
                  <a:lnTo>
                    <a:pt x="1987" y="18039"/>
                  </a:lnTo>
                  <a:lnTo>
                    <a:pt x="2354" y="18259"/>
                  </a:lnTo>
                  <a:lnTo>
                    <a:pt x="2759" y="18462"/>
                  </a:lnTo>
                  <a:lnTo>
                    <a:pt x="3164" y="18609"/>
                  </a:lnTo>
                  <a:lnTo>
                    <a:pt x="3384" y="18664"/>
                  </a:lnTo>
                  <a:lnTo>
                    <a:pt x="3605" y="18719"/>
                  </a:lnTo>
                  <a:lnTo>
                    <a:pt x="3825" y="18756"/>
                  </a:lnTo>
                  <a:lnTo>
                    <a:pt x="4046" y="18793"/>
                  </a:lnTo>
                  <a:lnTo>
                    <a:pt x="4285" y="18811"/>
                  </a:lnTo>
                  <a:lnTo>
                    <a:pt x="4506" y="18811"/>
                  </a:lnTo>
                  <a:lnTo>
                    <a:pt x="4800" y="18793"/>
                  </a:lnTo>
                  <a:lnTo>
                    <a:pt x="5076" y="18774"/>
                  </a:lnTo>
                  <a:lnTo>
                    <a:pt x="5352" y="18737"/>
                  </a:lnTo>
                  <a:lnTo>
                    <a:pt x="5628" y="18664"/>
                  </a:lnTo>
                  <a:lnTo>
                    <a:pt x="5885" y="18590"/>
                  </a:lnTo>
                  <a:lnTo>
                    <a:pt x="6142" y="18498"/>
                  </a:lnTo>
                  <a:lnTo>
                    <a:pt x="6400" y="18406"/>
                  </a:lnTo>
                  <a:lnTo>
                    <a:pt x="6639" y="18278"/>
                  </a:lnTo>
                  <a:lnTo>
                    <a:pt x="6860" y="18149"/>
                  </a:lnTo>
                  <a:lnTo>
                    <a:pt x="7099" y="18002"/>
                  </a:lnTo>
                  <a:lnTo>
                    <a:pt x="7301" y="17836"/>
                  </a:lnTo>
                  <a:lnTo>
                    <a:pt x="7503" y="17671"/>
                  </a:lnTo>
                  <a:lnTo>
                    <a:pt x="7705" y="17487"/>
                  </a:lnTo>
                  <a:lnTo>
                    <a:pt x="7889" y="17285"/>
                  </a:lnTo>
                  <a:lnTo>
                    <a:pt x="8055" y="17082"/>
                  </a:lnTo>
                  <a:lnTo>
                    <a:pt x="8220" y="16880"/>
                  </a:lnTo>
                  <a:lnTo>
                    <a:pt x="8386" y="17230"/>
                  </a:lnTo>
                  <a:lnTo>
                    <a:pt x="8588" y="17597"/>
                  </a:lnTo>
                  <a:lnTo>
                    <a:pt x="8772" y="17947"/>
                  </a:lnTo>
                  <a:lnTo>
                    <a:pt x="8993" y="18296"/>
                  </a:lnTo>
                  <a:lnTo>
                    <a:pt x="9213" y="18627"/>
                  </a:lnTo>
                  <a:lnTo>
                    <a:pt x="9452" y="18958"/>
                  </a:lnTo>
                  <a:lnTo>
                    <a:pt x="9691" y="19271"/>
                  </a:lnTo>
                  <a:lnTo>
                    <a:pt x="9949" y="19583"/>
                  </a:lnTo>
                  <a:lnTo>
                    <a:pt x="10206" y="19896"/>
                  </a:lnTo>
                  <a:lnTo>
                    <a:pt x="10482" y="20172"/>
                  </a:lnTo>
                  <a:lnTo>
                    <a:pt x="10776" y="20466"/>
                  </a:lnTo>
                  <a:lnTo>
                    <a:pt x="11070" y="20742"/>
                  </a:lnTo>
                  <a:lnTo>
                    <a:pt x="11365" y="20999"/>
                  </a:lnTo>
                  <a:lnTo>
                    <a:pt x="11677" y="21257"/>
                  </a:lnTo>
                  <a:lnTo>
                    <a:pt x="12008" y="21496"/>
                  </a:lnTo>
                  <a:lnTo>
                    <a:pt x="12339" y="21735"/>
                  </a:lnTo>
                  <a:lnTo>
                    <a:pt x="12670" y="21955"/>
                  </a:lnTo>
                  <a:lnTo>
                    <a:pt x="13020" y="22158"/>
                  </a:lnTo>
                  <a:lnTo>
                    <a:pt x="13369" y="22360"/>
                  </a:lnTo>
                  <a:lnTo>
                    <a:pt x="13718" y="22544"/>
                  </a:lnTo>
                  <a:lnTo>
                    <a:pt x="14086" y="22728"/>
                  </a:lnTo>
                  <a:lnTo>
                    <a:pt x="14472" y="22875"/>
                  </a:lnTo>
                  <a:lnTo>
                    <a:pt x="14840" y="23040"/>
                  </a:lnTo>
                  <a:lnTo>
                    <a:pt x="15226" y="23169"/>
                  </a:lnTo>
                  <a:lnTo>
                    <a:pt x="15612" y="23298"/>
                  </a:lnTo>
                  <a:lnTo>
                    <a:pt x="16017" y="23408"/>
                  </a:lnTo>
                  <a:lnTo>
                    <a:pt x="16421" y="23500"/>
                  </a:lnTo>
                  <a:lnTo>
                    <a:pt x="16826" y="23592"/>
                  </a:lnTo>
                  <a:lnTo>
                    <a:pt x="17249" y="23647"/>
                  </a:lnTo>
                  <a:lnTo>
                    <a:pt x="17653" y="23702"/>
                  </a:lnTo>
                  <a:lnTo>
                    <a:pt x="18076" y="23757"/>
                  </a:lnTo>
                  <a:lnTo>
                    <a:pt x="18518" y="23776"/>
                  </a:lnTo>
                  <a:lnTo>
                    <a:pt x="18940" y="23757"/>
                  </a:lnTo>
                  <a:lnTo>
                    <a:pt x="19363" y="23702"/>
                  </a:lnTo>
                  <a:lnTo>
                    <a:pt x="19786" y="23647"/>
                  </a:lnTo>
                  <a:lnTo>
                    <a:pt x="20191" y="23592"/>
                  </a:lnTo>
                  <a:lnTo>
                    <a:pt x="20595" y="23500"/>
                  </a:lnTo>
                  <a:lnTo>
                    <a:pt x="21000" y="23408"/>
                  </a:lnTo>
                  <a:lnTo>
                    <a:pt x="21404" y="23298"/>
                  </a:lnTo>
                  <a:lnTo>
                    <a:pt x="21791" y="23169"/>
                  </a:lnTo>
                  <a:lnTo>
                    <a:pt x="22177" y="23040"/>
                  </a:lnTo>
                  <a:lnTo>
                    <a:pt x="22563" y="22875"/>
                  </a:lnTo>
                  <a:lnTo>
                    <a:pt x="22931" y="22728"/>
                  </a:lnTo>
                  <a:lnTo>
                    <a:pt x="23298" y="22544"/>
                  </a:lnTo>
                  <a:lnTo>
                    <a:pt x="23666" y="22360"/>
                  </a:lnTo>
                  <a:lnTo>
                    <a:pt x="24016" y="22158"/>
                  </a:lnTo>
                  <a:lnTo>
                    <a:pt x="24347" y="21955"/>
                  </a:lnTo>
                  <a:lnTo>
                    <a:pt x="24696" y="21735"/>
                  </a:lnTo>
                  <a:lnTo>
                    <a:pt x="25027" y="21496"/>
                  </a:lnTo>
                  <a:lnTo>
                    <a:pt x="25339" y="21257"/>
                  </a:lnTo>
                  <a:lnTo>
                    <a:pt x="25652" y="20999"/>
                  </a:lnTo>
                  <a:lnTo>
                    <a:pt x="25965" y="20742"/>
                  </a:lnTo>
                  <a:lnTo>
                    <a:pt x="26259" y="20466"/>
                  </a:lnTo>
                  <a:lnTo>
                    <a:pt x="26535" y="20172"/>
                  </a:lnTo>
                  <a:lnTo>
                    <a:pt x="26811" y="19896"/>
                  </a:lnTo>
                  <a:lnTo>
                    <a:pt x="27068" y="19583"/>
                  </a:lnTo>
                  <a:lnTo>
                    <a:pt x="27325" y="19271"/>
                  </a:lnTo>
                  <a:lnTo>
                    <a:pt x="27564" y="18958"/>
                  </a:lnTo>
                  <a:lnTo>
                    <a:pt x="27803" y="18627"/>
                  </a:lnTo>
                  <a:lnTo>
                    <a:pt x="28024" y="18296"/>
                  </a:lnTo>
                  <a:lnTo>
                    <a:pt x="28245" y="17947"/>
                  </a:lnTo>
                  <a:lnTo>
                    <a:pt x="28447" y="17597"/>
                  </a:lnTo>
                  <a:lnTo>
                    <a:pt x="28631" y="17230"/>
                  </a:lnTo>
                  <a:lnTo>
                    <a:pt x="28815" y="16880"/>
                  </a:lnTo>
                  <a:lnTo>
                    <a:pt x="28962" y="17082"/>
                  </a:lnTo>
                  <a:lnTo>
                    <a:pt x="29146" y="17285"/>
                  </a:lnTo>
                  <a:lnTo>
                    <a:pt x="29311" y="17487"/>
                  </a:lnTo>
                  <a:lnTo>
                    <a:pt x="29514" y="17671"/>
                  </a:lnTo>
                  <a:lnTo>
                    <a:pt x="29716" y="17836"/>
                  </a:lnTo>
                  <a:lnTo>
                    <a:pt x="29936" y="18002"/>
                  </a:lnTo>
                  <a:lnTo>
                    <a:pt x="30157" y="18149"/>
                  </a:lnTo>
                  <a:lnTo>
                    <a:pt x="30396" y="18278"/>
                  </a:lnTo>
                  <a:lnTo>
                    <a:pt x="30635" y="18406"/>
                  </a:lnTo>
                  <a:lnTo>
                    <a:pt x="30874" y="18498"/>
                  </a:lnTo>
                  <a:lnTo>
                    <a:pt x="31132" y="18590"/>
                  </a:lnTo>
                  <a:lnTo>
                    <a:pt x="31389" y="18664"/>
                  </a:lnTo>
                  <a:lnTo>
                    <a:pt x="31665" y="18737"/>
                  </a:lnTo>
                  <a:lnTo>
                    <a:pt x="31941" y="18774"/>
                  </a:lnTo>
                  <a:lnTo>
                    <a:pt x="32217" y="18793"/>
                  </a:lnTo>
                  <a:lnTo>
                    <a:pt x="32511" y="18811"/>
                  </a:lnTo>
                  <a:lnTo>
                    <a:pt x="32731" y="18811"/>
                  </a:lnTo>
                  <a:lnTo>
                    <a:pt x="32970" y="18793"/>
                  </a:lnTo>
                  <a:lnTo>
                    <a:pt x="33191" y="18756"/>
                  </a:lnTo>
                  <a:lnTo>
                    <a:pt x="33412" y="18719"/>
                  </a:lnTo>
                  <a:lnTo>
                    <a:pt x="33632" y="18664"/>
                  </a:lnTo>
                  <a:lnTo>
                    <a:pt x="33853" y="18609"/>
                  </a:lnTo>
                  <a:lnTo>
                    <a:pt x="34258" y="18462"/>
                  </a:lnTo>
                  <a:lnTo>
                    <a:pt x="34662" y="18259"/>
                  </a:lnTo>
                  <a:lnTo>
                    <a:pt x="35030" y="18039"/>
                  </a:lnTo>
                  <a:lnTo>
                    <a:pt x="35379" y="17781"/>
                  </a:lnTo>
                  <a:lnTo>
                    <a:pt x="35692" y="17487"/>
                  </a:lnTo>
                  <a:lnTo>
                    <a:pt x="35986" y="17174"/>
                  </a:lnTo>
                  <a:lnTo>
                    <a:pt x="36244" y="16825"/>
                  </a:lnTo>
                  <a:lnTo>
                    <a:pt x="36483" y="16439"/>
                  </a:lnTo>
                  <a:lnTo>
                    <a:pt x="36666" y="16053"/>
                  </a:lnTo>
                  <a:lnTo>
                    <a:pt x="36814" y="15630"/>
                  </a:lnTo>
                  <a:lnTo>
                    <a:pt x="36869" y="15428"/>
                  </a:lnTo>
                  <a:lnTo>
                    <a:pt x="36924" y="15207"/>
                  </a:lnTo>
                  <a:lnTo>
                    <a:pt x="36961" y="14986"/>
                  </a:lnTo>
                  <a:lnTo>
                    <a:pt x="36997" y="14766"/>
                  </a:lnTo>
                  <a:lnTo>
                    <a:pt x="37016" y="14527"/>
                  </a:lnTo>
                  <a:lnTo>
                    <a:pt x="37016" y="14288"/>
                  </a:lnTo>
                  <a:lnTo>
                    <a:pt x="36997" y="13938"/>
                  </a:lnTo>
                  <a:lnTo>
                    <a:pt x="36961" y="13570"/>
                  </a:lnTo>
                  <a:lnTo>
                    <a:pt x="36887" y="13221"/>
                  </a:lnTo>
                  <a:lnTo>
                    <a:pt x="36795" y="12890"/>
                  </a:lnTo>
                  <a:lnTo>
                    <a:pt x="36685" y="12577"/>
                  </a:lnTo>
                  <a:lnTo>
                    <a:pt x="36538" y="12246"/>
                  </a:lnTo>
                  <a:lnTo>
                    <a:pt x="36372" y="11952"/>
                  </a:lnTo>
                  <a:lnTo>
                    <a:pt x="36170" y="11676"/>
                  </a:lnTo>
                  <a:lnTo>
                    <a:pt x="35968" y="11401"/>
                  </a:lnTo>
                  <a:lnTo>
                    <a:pt x="35729" y="11143"/>
                  </a:lnTo>
                  <a:lnTo>
                    <a:pt x="35490" y="10922"/>
                  </a:lnTo>
                  <a:lnTo>
                    <a:pt x="35232" y="10702"/>
                  </a:lnTo>
                  <a:lnTo>
                    <a:pt x="34938" y="10500"/>
                  </a:lnTo>
                  <a:lnTo>
                    <a:pt x="34644" y="10334"/>
                  </a:lnTo>
                  <a:lnTo>
                    <a:pt x="34350" y="10187"/>
                  </a:lnTo>
                  <a:lnTo>
                    <a:pt x="34019" y="10058"/>
                  </a:lnTo>
                  <a:lnTo>
                    <a:pt x="34074" y="9782"/>
                  </a:lnTo>
                  <a:lnTo>
                    <a:pt x="34129" y="9507"/>
                  </a:lnTo>
                  <a:lnTo>
                    <a:pt x="34147" y="9231"/>
                  </a:lnTo>
                  <a:lnTo>
                    <a:pt x="34166" y="8937"/>
                  </a:lnTo>
                  <a:lnTo>
                    <a:pt x="34166" y="8716"/>
                  </a:lnTo>
                  <a:lnTo>
                    <a:pt x="34147" y="8477"/>
                  </a:lnTo>
                  <a:lnTo>
                    <a:pt x="34111" y="8256"/>
                  </a:lnTo>
                  <a:lnTo>
                    <a:pt x="34074" y="8036"/>
                  </a:lnTo>
                  <a:lnTo>
                    <a:pt x="34019" y="7815"/>
                  </a:lnTo>
                  <a:lnTo>
                    <a:pt x="33963" y="7594"/>
                  </a:lnTo>
                  <a:lnTo>
                    <a:pt x="33816" y="7190"/>
                  </a:lnTo>
                  <a:lnTo>
                    <a:pt x="33614" y="6785"/>
                  </a:lnTo>
                  <a:lnTo>
                    <a:pt x="33393" y="6417"/>
                  </a:lnTo>
                  <a:lnTo>
                    <a:pt x="33136" y="6068"/>
                  </a:lnTo>
                  <a:lnTo>
                    <a:pt x="32842" y="5755"/>
                  </a:lnTo>
                  <a:lnTo>
                    <a:pt x="32529" y="5461"/>
                  </a:lnTo>
                  <a:lnTo>
                    <a:pt x="32180" y="5204"/>
                  </a:lnTo>
                  <a:lnTo>
                    <a:pt x="31812" y="4983"/>
                  </a:lnTo>
                  <a:lnTo>
                    <a:pt x="31408" y="4781"/>
                  </a:lnTo>
                  <a:lnTo>
                    <a:pt x="31003" y="4634"/>
                  </a:lnTo>
                  <a:lnTo>
                    <a:pt x="30782" y="4579"/>
                  </a:lnTo>
                  <a:lnTo>
                    <a:pt x="30562" y="4523"/>
                  </a:lnTo>
                  <a:lnTo>
                    <a:pt x="30341" y="4487"/>
                  </a:lnTo>
                  <a:lnTo>
                    <a:pt x="30120" y="4450"/>
                  </a:lnTo>
                  <a:lnTo>
                    <a:pt x="29881" y="4432"/>
                  </a:lnTo>
                  <a:lnTo>
                    <a:pt x="29385" y="4432"/>
                  </a:lnTo>
                  <a:lnTo>
                    <a:pt x="29109" y="4468"/>
                  </a:lnTo>
                  <a:lnTo>
                    <a:pt x="28852" y="4505"/>
                  </a:lnTo>
                  <a:lnTo>
                    <a:pt x="28594" y="4560"/>
                  </a:lnTo>
                  <a:lnTo>
                    <a:pt x="28355" y="4615"/>
                  </a:lnTo>
                  <a:lnTo>
                    <a:pt x="28098" y="4707"/>
                  </a:lnTo>
                  <a:lnTo>
                    <a:pt x="27859" y="4799"/>
                  </a:lnTo>
                  <a:lnTo>
                    <a:pt x="27638" y="4910"/>
                  </a:lnTo>
                  <a:lnTo>
                    <a:pt x="27233" y="4395"/>
                  </a:lnTo>
                  <a:lnTo>
                    <a:pt x="26811" y="3880"/>
                  </a:lnTo>
                  <a:lnTo>
                    <a:pt x="26351" y="3420"/>
                  </a:lnTo>
                  <a:lnTo>
                    <a:pt x="25873" y="2960"/>
                  </a:lnTo>
                  <a:lnTo>
                    <a:pt x="25358" y="2538"/>
                  </a:lnTo>
                  <a:lnTo>
                    <a:pt x="24825" y="2151"/>
                  </a:lnTo>
                  <a:lnTo>
                    <a:pt x="24273" y="1784"/>
                  </a:lnTo>
                  <a:lnTo>
                    <a:pt x="23703" y="1453"/>
                  </a:lnTo>
                  <a:lnTo>
                    <a:pt x="23115" y="1140"/>
                  </a:lnTo>
                  <a:lnTo>
                    <a:pt x="22508" y="883"/>
                  </a:lnTo>
                  <a:lnTo>
                    <a:pt x="21883" y="644"/>
                  </a:lnTo>
                  <a:lnTo>
                    <a:pt x="21221" y="441"/>
                  </a:lnTo>
                  <a:lnTo>
                    <a:pt x="20577" y="276"/>
                  </a:lnTo>
                  <a:lnTo>
                    <a:pt x="19897" y="147"/>
                  </a:lnTo>
                  <a:lnTo>
                    <a:pt x="19216" y="55"/>
                  </a:lnTo>
                  <a:lnTo>
                    <a:pt x="185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5"/>
            <p:cNvSpPr/>
            <p:nvPr/>
          </p:nvSpPr>
          <p:spPr>
            <a:xfrm>
              <a:off x="10235203" y="2533035"/>
              <a:ext cx="1753152" cy="1830734"/>
            </a:xfrm>
            <a:custGeom>
              <a:avLst/>
              <a:gdLst/>
              <a:ahLst/>
              <a:cxnLst/>
              <a:rect l="l" t="t" r="r" b="b"/>
              <a:pathLst>
                <a:path w="100988" h="105457" extrusionOk="0">
                  <a:moveTo>
                    <a:pt x="50494" y="1"/>
                  </a:moveTo>
                  <a:lnTo>
                    <a:pt x="0" y="105456"/>
                  </a:lnTo>
                  <a:lnTo>
                    <a:pt x="100987" y="105456"/>
                  </a:lnTo>
                  <a:lnTo>
                    <a:pt x="504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5"/>
            <p:cNvSpPr/>
            <p:nvPr/>
          </p:nvSpPr>
          <p:spPr>
            <a:xfrm>
              <a:off x="10806885" y="2533035"/>
              <a:ext cx="609718" cy="719225"/>
            </a:xfrm>
            <a:custGeom>
              <a:avLst/>
              <a:gdLst/>
              <a:ahLst/>
              <a:cxnLst/>
              <a:rect l="l" t="t" r="r" b="b"/>
              <a:pathLst>
                <a:path w="35122" h="41430" extrusionOk="0">
                  <a:moveTo>
                    <a:pt x="17561" y="1"/>
                  </a:moveTo>
                  <a:lnTo>
                    <a:pt x="0" y="36685"/>
                  </a:lnTo>
                  <a:lnTo>
                    <a:pt x="6822" y="33081"/>
                  </a:lnTo>
                  <a:lnTo>
                    <a:pt x="17561" y="41429"/>
                  </a:lnTo>
                  <a:lnTo>
                    <a:pt x="28116" y="33081"/>
                  </a:lnTo>
                  <a:lnTo>
                    <a:pt x="35121" y="36685"/>
                  </a:lnTo>
                  <a:lnTo>
                    <a:pt x="175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5"/>
            <p:cNvSpPr/>
            <p:nvPr/>
          </p:nvSpPr>
          <p:spPr>
            <a:xfrm>
              <a:off x="9776197" y="3027796"/>
              <a:ext cx="1279120" cy="1335609"/>
            </a:xfrm>
            <a:custGeom>
              <a:avLst/>
              <a:gdLst/>
              <a:ahLst/>
              <a:cxnLst/>
              <a:rect l="l" t="t" r="r" b="b"/>
              <a:pathLst>
                <a:path w="73682" h="76936" extrusionOk="0">
                  <a:moveTo>
                    <a:pt x="36850" y="0"/>
                  </a:moveTo>
                  <a:lnTo>
                    <a:pt x="0" y="76936"/>
                  </a:lnTo>
                  <a:lnTo>
                    <a:pt x="73681" y="76936"/>
                  </a:lnTo>
                  <a:lnTo>
                    <a:pt x="368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5"/>
            <p:cNvSpPr/>
            <p:nvPr/>
          </p:nvSpPr>
          <p:spPr>
            <a:xfrm>
              <a:off x="10230099" y="3027796"/>
              <a:ext cx="371261" cy="437663"/>
            </a:xfrm>
            <a:custGeom>
              <a:avLst/>
              <a:gdLst/>
              <a:ahLst/>
              <a:cxnLst/>
              <a:rect l="l" t="t" r="r" b="b"/>
              <a:pathLst>
                <a:path w="21386" h="25211" extrusionOk="0">
                  <a:moveTo>
                    <a:pt x="10702" y="0"/>
                  </a:moveTo>
                  <a:lnTo>
                    <a:pt x="0" y="22342"/>
                  </a:lnTo>
                  <a:lnTo>
                    <a:pt x="4156" y="20135"/>
                  </a:lnTo>
                  <a:lnTo>
                    <a:pt x="10702" y="25210"/>
                  </a:lnTo>
                  <a:lnTo>
                    <a:pt x="17119" y="20135"/>
                  </a:lnTo>
                  <a:lnTo>
                    <a:pt x="21385" y="22342"/>
                  </a:lnTo>
                  <a:lnTo>
                    <a:pt x="107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5"/>
            <p:cNvSpPr/>
            <p:nvPr/>
          </p:nvSpPr>
          <p:spPr>
            <a:xfrm>
              <a:off x="11173315" y="2616670"/>
              <a:ext cx="1673035" cy="1747093"/>
            </a:xfrm>
            <a:custGeom>
              <a:avLst/>
              <a:gdLst/>
              <a:ahLst/>
              <a:cxnLst/>
              <a:rect l="l" t="t" r="r" b="b"/>
              <a:pathLst>
                <a:path w="96373" h="100639" extrusionOk="0">
                  <a:moveTo>
                    <a:pt x="48177" y="0"/>
                  </a:moveTo>
                  <a:lnTo>
                    <a:pt x="1" y="100638"/>
                  </a:lnTo>
                  <a:lnTo>
                    <a:pt x="96372" y="100638"/>
                  </a:lnTo>
                  <a:lnTo>
                    <a:pt x="481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5"/>
            <p:cNvSpPr/>
            <p:nvPr/>
          </p:nvSpPr>
          <p:spPr>
            <a:xfrm>
              <a:off x="11742445" y="2616670"/>
              <a:ext cx="534393" cy="630151"/>
            </a:xfrm>
            <a:custGeom>
              <a:avLst/>
              <a:gdLst/>
              <a:ahLst/>
              <a:cxnLst/>
              <a:rect l="l" t="t" r="r" b="b"/>
              <a:pathLst>
                <a:path w="30783" h="36299" extrusionOk="0">
                  <a:moveTo>
                    <a:pt x="15391" y="0"/>
                  </a:moveTo>
                  <a:lnTo>
                    <a:pt x="1" y="32143"/>
                  </a:lnTo>
                  <a:lnTo>
                    <a:pt x="5995" y="28980"/>
                  </a:lnTo>
                  <a:lnTo>
                    <a:pt x="15391" y="36298"/>
                  </a:lnTo>
                  <a:lnTo>
                    <a:pt x="24641" y="28980"/>
                  </a:lnTo>
                  <a:lnTo>
                    <a:pt x="30782" y="32143"/>
                  </a:lnTo>
                  <a:lnTo>
                    <a:pt x="30782" y="32143"/>
                  </a:lnTo>
                  <a:lnTo>
                    <a:pt x="1539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5"/>
            <p:cNvSpPr/>
            <p:nvPr/>
          </p:nvSpPr>
          <p:spPr>
            <a:xfrm>
              <a:off x="9806836" y="3820679"/>
              <a:ext cx="237832" cy="773145"/>
            </a:xfrm>
            <a:custGeom>
              <a:avLst/>
              <a:gdLst/>
              <a:ahLst/>
              <a:cxnLst/>
              <a:rect l="l" t="t" r="r" b="b"/>
              <a:pathLst>
                <a:path w="13700" h="44536" extrusionOk="0">
                  <a:moveTo>
                    <a:pt x="6896" y="0"/>
                  </a:moveTo>
                  <a:lnTo>
                    <a:pt x="6584" y="19"/>
                  </a:lnTo>
                  <a:lnTo>
                    <a:pt x="6271" y="55"/>
                  </a:lnTo>
                  <a:lnTo>
                    <a:pt x="5977" y="129"/>
                  </a:lnTo>
                  <a:lnTo>
                    <a:pt x="5701" y="239"/>
                  </a:lnTo>
                  <a:lnTo>
                    <a:pt x="5444" y="368"/>
                  </a:lnTo>
                  <a:lnTo>
                    <a:pt x="5186" y="515"/>
                  </a:lnTo>
                  <a:lnTo>
                    <a:pt x="4965" y="680"/>
                  </a:lnTo>
                  <a:lnTo>
                    <a:pt x="4745" y="883"/>
                  </a:lnTo>
                  <a:lnTo>
                    <a:pt x="4543" y="1103"/>
                  </a:lnTo>
                  <a:lnTo>
                    <a:pt x="4377" y="1342"/>
                  </a:lnTo>
                  <a:lnTo>
                    <a:pt x="4212" y="1581"/>
                  </a:lnTo>
                  <a:lnTo>
                    <a:pt x="4083" y="1857"/>
                  </a:lnTo>
                  <a:lnTo>
                    <a:pt x="3991" y="2133"/>
                  </a:lnTo>
                  <a:lnTo>
                    <a:pt x="3917" y="2427"/>
                  </a:lnTo>
                  <a:lnTo>
                    <a:pt x="3862" y="2722"/>
                  </a:lnTo>
                  <a:lnTo>
                    <a:pt x="3844" y="3034"/>
                  </a:lnTo>
                  <a:lnTo>
                    <a:pt x="3862" y="3218"/>
                  </a:lnTo>
                  <a:lnTo>
                    <a:pt x="3881" y="3402"/>
                  </a:lnTo>
                  <a:lnTo>
                    <a:pt x="3936" y="3751"/>
                  </a:lnTo>
                  <a:lnTo>
                    <a:pt x="4046" y="4101"/>
                  </a:lnTo>
                  <a:lnTo>
                    <a:pt x="4193" y="4413"/>
                  </a:lnTo>
                  <a:lnTo>
                    <a:pt x="3936" y="4597"/>
                  </a:lnTo>
                  <a:lnTo>
                    <a:pt x="3715" y="4781"/>
                  </a:lnTo>
                  <a:lnTo>
                    <a:pt x="3476" y="4983"/>
                  </a:lnTo>
                  <a:lnTo>
                    <a:pt x="3274" y="5204"/>
                  </a:lnTo>
                  <a:lnTo>
                    <a:pt x="3071" y="5425"/>
                  </a:lnTo>
                  <a:lnTo>
                    <a:pt x="2888" y="5664"/>
                  </a:lnTo>
                  <a:lnTo>
                    <a:pt x="2722" y="5921"/>
                  </a:lnTo>
                  <a:lnTo>
                    <a:pt x="2557" y="6179"/>
                  </a:lnTo>
                  <a:lnTo>
                    <a:pt x="2428" y="6436"/>
                  </a:lnTo>
                  <a:lnTo>
                    <a:pt x="2299" y="6730"/>
                  </a:lnTo>
                  <a:lnTo>
                    <a:pt x="2189" y="7006"/>
                  </a:lnTo>
                  <a:lnTo>
                    <a:pt x="2115" y="7300"/>
                  </a:lnTo>
                  <a:lnTo>
                    <a:pt x="2042" y="7613"/>
                  </a:lnTo>
                  <a:lnTo>
                    <a:pt x="1987" y="7925"/>
                  </a:lnTo>
                  <a:lnTo>
                    <a:pt x="1950" y="8238"/>
                  </a:lnTo>
                  <a:lnTo>
                    <a:pt x="1950" y="8569"/>
                  </a:lnTo>
                  <a:lnTo>
                    <a:pt x="1968" y="9010"/>
                  </a:lnTo>
                  <a:lnTo>
                    <a:pt x="2023" y="9452"/>
                  </a:lnTo>
                  <a:lnTo>
                    <a:pt x="2115" y="9874"/>
                  </a:lnTo>
                  <a:lnTo>
                    <a:pt x="2262" y="10279"/>
                  </a:lnTo>
                  <a:lnTo>
                    <a:pt x="2005" y="10518"/>
                  </a:lnTo>
                  <a:lnTo>
                    <a:pt x="1766" y="10776"/>
                  </a:lnTo>
                  <a:lnTo>
                    <a:pt x="1527" y="11033"/>
                  </a:lnTo>
                  <a:lnTo>
                    <a:pt x="1306" y="11327"/>
                  </a:lnTo>
                  <a:lnTo>
                    <a:pt x="1122" y="11603"/>
                  </a:lnTo>
                  <a:lnTo>
                    <a:pt x="920" y="11916"/>
                  </a:lnTo>
                  <a:lnTo>
                    <a:pt x="755" y="12210"/>
                  </a:lnTo>
                  <a:lnTo>
                    <a:pt x="607" y="12541"/>
                  </a:lnTo>
                  <a:lnTo>
                    <a:pt x="460" y="12872"/>
                  </a:lnTo>
                  <a:lnTo>
                    <a:pt x="350" y="13203"/>
                  </a:lnTo>
                  <a:lnTo>
                    <a:pt x="240" y="13552"/>
                  </a:lnTo>
                  <a:lnTo>
                    <a:pt x="148" y="13901"/>
                  </a:lnTo>
                  <a:lnTo>
                    <a:pt x="74" y="14251"/>
                  </a:lnTo>
                  <a:lnTo>
                    <a:pt x="37" y="14619"/>
                  </a:lnTo>
                  <a:lnTo>
                    <a:pt x="1" y="14986"/>
                  </a:lnTo>
                  <a:lnTo>
                    <a:pt x="1" y="15373"/>
                  </a:lnTo>
                  <a:lnTo>
                    <a:pt x="1" y="15740"/>
                  </a:lnTo>
                  <a:lnTo>
                    <a:pt x="37" y="16108"/>
                  </a:lnTo>
                  <a:lnTo>
                    <a:pt x="74" y="16476"/>
                  </a:lnTo>
                  <a:lnTo>
                    <a:pt x="148" y="16825"/>
                  </a:lnTo>
                  <a:lnTo>
                    <a:pt x="240" y="17175"/>
                  </a:lnTo>
                  <a:lnTo>
                    <a:pt x="332" y="17524"/>
                  </a:lnTo>
                  <a:lnTo>
                    <a:pt x="460" y="17855"/>
                  </a:lnTo>
                  <a:lnTo>
                    <a:pt x="589" y="18186"/>
                  </a:lnTo>
                  <a:lnTo>
                    <a:pt x="755" y="18498"/>
                  </a:lnTo>
                  <a:lnTo>
                    <a:pt x="920" y="18811"/>
                  </a:lnTo>
                  <a:lnTo>
                    <a:pt x="1104" y="19105"/>
                  </a:lnTo>
                  <a:lnTo>
                    <a:pt x="1306" y="19399"/>
                  </a:lnTo>
                  <a:lnTo>
                    <a:pt x="1509" y="19675"/>
                  </a:lnTo>
                  <a:lnTo>
                    <a:pt x="1748" y="19933"/>
                  </a:lnTo>
                  <a:lnTo>
                    <a:pt x="1987" y="20190"/>
                  </a:lnTo>
                  <a:lnTo>
                    <a:pt x="2226" y="20429"/>
                  </a:lnTo>
                  <a:lnTo>
                    <a:pt x="2097" y="20852"/>
                  </a:lnTo>
                  <a:lnTo>
                    <a:pt x="1987" y="21293"/>
                  </a:lnTo>
                  <a:lnTo>
                    <a:pt x="1913" y="21753"/>
                  </a:lnTo>
                  <a:lnTo>
                    <a:pt x="1913" y="21974"/>
                  </a:lnTo>
                  <a:lnTo>
                    <a:pt x="1895" y="22213"/>
                  </a:lnTo>
                  <a:lnTo>
                    <a:pt x="1913" y="22452"/>
                  </a:lnTo>
                  <a:lnTo>
                    <a:pt x="1913" y="22691"/>
                  </a:lnTo>
                  <a:lnTo>
                    <a:pt x="1950" y="22930"/>
                  </a:lnTo>
                  <a:lnTo>
                    <a:pt x="1987" y="23151"/>
                  </a:lnTo>
                  <a:lnTo>
                    <a:pt x="2097" y="23610"/>
                  </a:lnTo>
                  <a:lnTo>
                    <a:pt x="2244" y="24033"/>
                  </a:lnTo>
                  <a:lnTo>
                    <a:pt x="2428" y="24456"/>
                  </a:lnTo>
                  <a:lnTo>
                    <a:pt x="2667" y="24842"/>
                  </a:lnTo>
                  <a:lnTo>
                    <a:pt x="2924" y="25210"/>
                  </a:lnTo>
                  <a:lnTo>
                    <a:pt x="3200" y="25559"/>
                  </a:lnTo>
                  <a:lnTo>
                    <a:pt x="3531" y="25872"/>
                  </a:lnTo>
                  <a:lnTo>
                    <a:pt x="3862" y="26166"/>
                  </a:lnTo>
                  <a:lnTo>
                    <a:pt x="4248" y="26424"/>
                  </a:lnTo>
                  <a:lnTo>
                    <a:pt x="4634" y="26644"/>
                  </a:lnTo>
                  <a:lnTo>
                    <a:pt x="5057" y="26828"/>
                  </a:lnTo>
                  <a:lnTo>
                    <a:pt x="5480" y="26957"/>
                  </a:lnTo>
                  <a:lnTo>
                    <a:pt x="5940" y="27067"/>
                  </a:lnTo>
                  <a:lnTo>
                    <a:pt x="6179" y="27104"/>
                  </a:lnTo>
                  <a:lnTo>
                    <a:pt x="6400" y="27141"/>
                  </a:lnTo>
                  <a:lnTo>
                    <a:pt x="6400" y="44095"/>
                  </a:lnTo>
                  <a:lnTo>
                    <a:pt x="6418" y="44187"/>
                  </a:lnTo>
                  <a:lnTo>
                    <a:pt x="6436" y="44260"/>
                  </a:lnTo>
                  <a:lnTo>
                    <a:pt x="6473" y="44334"/>
                  </a:lnTo>
                  <a:lnTo>
                    <a:pt x="6528" y="44407"/>
                  </a:lnTo>
                  <a:lnTo>
                    <a:pt x="6602" y="44462"/>
                  </a:lnTo>
                  <a:lnTo>
                    <a:pt x="6676" y="44499"/>
                  </a:lnTo>
                  <a:lnTo>
                    <a:pt x="6749" y="44518"/>
                  </a:lnTo>
                  <a:lnTo>
                    <a:pt x="6841" y="44536"/>
                  </a:lnTo>
                  <a:lnTo>
                    <a:pt x="6933" y="44518"/>
                  </a:lnTo>
                  <a:lnTo>
                    <a:pt x="7007" y="44499"/>
                  </a:lnTo>
                  <a:lnTo>
                    <a:pt x="7080" y="44462"/>
                  </a:lnTo>
                  <a:lnTo>
                    <a:pt x="7154" y="44407"/>
                  </a:lnTo>
                  <a:lnTo>
                    <a:pt x="7209" y="44334"/>
                  </a:lnTo>
                  <a:lnTo>
                    <a:pt x="7246" y="44260"/>
                  </a:lnTo>
                  <a:lnTo>
                    <a:pt x="7264" y="44187"/>
                  </a:lnTo>
                  <a:lnTo>
                    <a:pt x="7282" y="44095"/>
                  </a:lnTo>
                  <a:lnTo>
                    <a:pt x="7282" y="27141"/>
                  </a:lnTo>
                  <a:lnTo>
                    <a:pt x="7558" y="27104"/>
                  </a:lnTo>
                  <a:lnTo>
                    <a:pt x="7834" y="27049"/>
                  </a:lnTo>
                  <a:lnTo>
                    <a:pt x="8091" y="26994"/>
                  </a:lnTo>
                  <a:lnTo>
                    <a:pt x="8367" y="26920"/>
                  </a:lnTo>
                  <a:lnTo>
                    <a:pt x="8606" y="26828"/>
                  </a:lnTo>
                  <a:lnTo>
                    <a:pt x="8864" y="26718"/>
                  </a:lnTo>
                  <a:lnTo>
                    <a:pt x="9103" y="26608"/>
                  </a:lnTo>
                  <a:lnTo>
                    <a:pt x="9342" y="26479"/>
                  </a:lnTo>
                  <a:lnTo>
                    <a:pt x="9562" y="26332"/>
                  </a:lnTo>
                  <a:lnTo>
                    <a:pt x="9783" y="26185"/>
                  </a:lnTo>
                  <a:lnTo>
                    <a:pt x="9985" y="26019"/>
                  </a:lnTo>
                  <a:lnTo>
                    <a:pt x="10188" y="25835"/>
                  </a:lnTo>
                  <a:lnTo>
                    <a:pt x="10390" y="25651"/>
                  </a:lnTo>
                  <a:lnTo>
                    <a:pt x="10555" y="25468"/>
                  </a:lnTo>
                  <a:lnTo>
                    <a:pt x="10739" y="25265"/>
                  </a:lnTo>
                  <a:lnTo>
                    <a:pt x="10886" y="25045"/>
                  </a:lnTo>
                  <a:lnTo>
                    <a:pt x="10905" y="25026"/>
                  </a:lnTo>
                  <a:lnTo>
                    <a:pt x="11015" y="24861"/>
                  </a:lnTo>
                  <a:lnTo>
                    <a:pt x="11033" y="24842"/>
                  </a:lnTo>
                  <a:lnTo>
                    <a:pt x="11125" y="24677"/>
                  </a:lnTo>
                  <a:lnTo>
                    <a:pt x="11144" y="24640"/>
                  </a:lnTo>
                  <a:lnTo>
                    <a:pt x="11236" y="24493"/>
                  </a:lnTo>
                  <a:lnTo>
                    <a:pt x="11254" y="24419"/>
                  </a:lnTo>
                  <a:lnTo>
                    <a:pt x="11328" y="24272"/>
                  </a:lnTo>
                  <a:lnTo>
                    <a:pt x="11364" y="24217"/>
                  </a:lnTo>
                  <a:lnTo>
                    <a:pt x="11420" y="24070"/>
                  </a:lnTo>
                  <a:lnTo>
                    <a:pt x="11456" y="23997"/>
                  </a:lnTo>
                  <a:lnTo>
                    <a:pt x="11512" y="23849"/>
                  </a:lnTo>
                  <a:lnTo>
                    <a:pt x="11530" y="23776"/>
                  </a:lnTo>
                  <a:lnTo>
                    <a:pt x="11585" y="23629"/>
                  </a:lnTo>
                  <a:lnTo>
                    <a:pt x="11604" y="23555"/>
                  </a:lnTo>
                  <a:lnTo>
                    <a:pt x="11640" y="23408"/>
                  </a:lnTo>
                  <a:lnTo>
                    <a:pt x="11659" y="23316"/>
                  </a:lnTo>
                  <a:lnTo>
                    <a:pt x="11695" y="23169"/>
                  </a:lnTo>
                  <a:lnTo>
                    <a:pt x="11714" y="23095"/>
                  </a:lnTo>
                  <a:lnTo>
                    <a:pt x="11732" y="22930"/>
                  </a:lnTo>
                  <a:lnTo>
                    <a:pt x="11751" y="22856"/>
                  </a:lnTo>
                  <a:lnTo>
                    <a:pt x="11769" y="22691"/>
                  </a:lnTo>
                  <a:lnTo>
                    <a:pt x="11769" y="22636"/>
                  </a:lnTo>
                  <a:lnTo>
                    <a:pt x="11787" y="22213"/>
                  </a:lnTo>
                  <a:lnTo>
                    <a:pt x="11787" y="21974"/>
                  </a:lnTo>
                  <a:lnTo>
                    <a:pt x="11769" y="21753"/>
                  </a:lnTo>
                  <a:lnTo>
                    <a:pt x="11695" y="21293"/>
                  </a:lnTo>
                  <a:lnTo>
                    <a:pt x="11585" y="20852"/>
                  </a:lnTo>
                  <a:lnTo>
                    <a:pt x="11456" y="20429"/>
                  </a:lnTo>
                  <a:lnTo>
                    <a:pt x="11695" y="20190"/>
                  </a:lnTo>
                  <a:lnTo>
                    <a:pt x="11935" y="19933"/>
                  </a:lnTo>
                  <a:lnTo>
                    <a:pt x="12174" y="19675"/>
                  </a:lnTo>
                  <a:lnTo>
                    <a:pt x="12376" y="19399"/>
                  </a:lnTo>
                  <a:lnTo>
                    <a:pt x="12578" y="19105"/>
                  </a:lnTo>
                  <a:lnTo>
                    <a:pt x="12762" y="18811"/>
                  </a:lnTo>
                  <a:lnTo>
                    <a:pt x="12927" y="18498"/>
                  </a:lnTo>
                  <a:lnTo>
                    <a:pt x="13093" y="18186"/>
                  </a:lnTo>
                  <a:lnTo>
                    <a:pt x="13222" y="17855"/>
                  </a:lnTo>
                  <a:lnTo>
                    <a:pt x="13350" y="17524"/>
                  </a:lnTo>
                  <a:lnTo>
                    <a:pt x="13442" y="17175"/>
                  </a:lnTo>
                  <a:lnTo>
                    <a:pt x="13534" y="16825"/>
                  </a:lnTo>
                  <a:lnTo>
                    <a:pt x="13608" y="16476"/>
                  </a:lnTo>
                  <a:lnTo>
                    <a:pt x="13645" y="16108"/>
                  </a:lnTo>
                  <a:lnTo>
                    <a:pt x="13681" y="15740"/>
                  </a:lnTo>
                  <a:lnTo>
                    <a:pt x="13700" y="15373"/>
                  </a:lnTo>
                  <a:lnTo>
                    <a:pt x="13681" y="14986"/>
                  </a:lnTo>
                  <a:lnTo>
                    <a:pt x="13645" y="14637"/>
                  </a:lnTo>
                  <a:lnTo>
                    <a:pt x="13608" y="14269"/>
                  </a:lnTo>
                  <a:lnTo>
                    <a:pt x="13534" y="13920"/>
                  </a:lnTo>
                  <a:lnTo>
                    <a:pt x="13461" y="13570"/>
                  </a:lnTo>
                  <a:lnTo>
                    <a:pt x="13350" y="13240"/>
                  </a:lnTo>
                  <a:lnTo>
                    <a:pt x="13240" y="12909"/>
                  </a:lnTo>
                  <a:lnTo>
                    <a:pt x="13093" y="12578"/>
                  </a:lnTo>
                  <a:lnTo>
                    <a:pt x="12946" y="12265"/>
                  </a:lnTo>
                  <a:lnTo>
                    <a:pt x="12780" y="11952"/>
                  </a:lnTo>
                  <a:lnTo>
                    <a:pt x="12596" y="11658"/>
                  </a:lnTo>
                  <a:lnTo>
                    <a:pt x="12413" y="11382"/>
                  </a:lnTo>
                  <a:lnTo>
                    <a:pt x="12210" y="11106"/>
                  </a:lnTo>
                  <a:lnTo>
                    <a:pt x="11971" y="10831"/>
                  </a:lnTo>
                  <a:lnTo>
                    <a:pt x="11751" y="10592"/>
                  </a:lnTo>
                  <a:lnTo>
                    <a:pt x="11493" y="10353"/>
                  </a:lnTo>
                  <a:lnTo>
                    <a:pt x="11640" y="9930"/>
                  </a:lnTo>
                  <a:lnTo>
                    <a:pt x="11751" y="9488"/>
                  </a:lnTo>
                  <a:lnTo>
                    <a:pt x="11806" y="9029"/>
                  </a:lnTo>
                  <a:lnTo>
                    <a:pt x="11824" y="8569"/>
                  </a:lnTo>
                  <a:lnTo>
                    <a:pt x="11824" y="8238"/>
                  </a:lnTo>
                  <a:lnTo>
                    <a:pt x="11787" y="7925"/>
                  </a:lnTo>
                  <a:lnTo>
                    <a:pt x="11732" y="7613"/>
                  </a:lnTo>
                  <a:lnTo>
                    <a:pt x="11677" y="7300"/>
                  </a:lnTo>
                  <a:lnTo>
                    <a:pt x="11585" y="7006"/>
                  </a:lnTo>
                  <a:lnTo>
                    <a:pt x="11475" y="6730"/>
                  </a:lnTo>
                  <a:lnTo>
                    <a:pt x="11346" y="6436"/>
                  </a:lnTo>
                  <a:lnTo>
                    <a:pt x="11217" y="6179"/>
                  </a:lnTo>
                  <a:lnTo>
                    <a:pt x="11052" y="5921"/>
                  </a:lnTo>
                  <a:lnTo>
                    <a:pt x="10886" y="5664"/>
                  </a:lnTo>
                  <a:lnTo>
                    <a:pt x="10703" y="5425"/>
                  </a:lnTo>
                  <a:lnTo>
                    <a:pt x="10500" y="5204"/>
                  </a:lnTo>
                  <a:lnTo>
                    <a:pt x="10298" y="4983"/>
                  </a:lnTo>
                  <a:lnTo>
                    <a:pt x="10077" y="4781"/>
                  </a:lnTo>
                  <a:lnTo>
                    <a:pt x="9838" y="4597"/>
                  </a:lnTo>
                  <a:lnTo>
                    <a:pt x="9581" y="4413"/>
                  </a:lnTo>
                  <a:lnTo>
                    <a:pt x="9728" y="4101"/>
                  </a:lnTo>
                  <a:lnTo>
                    <a:pt x="9838" y="3751"/>
                  </a:lnTo>
                  <a:lnTo>
                    <a:pt x="9893" y="3402"/>
                  </a:lnTo>
                  <a:lnTo>
                    <a:pt x="9912" y="3218"/>
                  </a:lnTo>
                  <a:lnTo>
                    <a:pt x="9930" y="3034"/>
                  </a:lnTo>
                  <a:lnTo>
                    <a:pt x="9912" y="2722"/>
                  </a:lnTo>
                  <a:lnTo>
                    <a:pt x="9857" y="2427"/>
                  </a:lnTo>
                  <a:lnTo>
                    <a:pt x="9802" y="2170"/>
                  </a:lnTo>
                  <a:lnTo>
                    <a:pt x="9710" y="1912"/>
                  </a:lnTo>
                  <a:lnTo>
                    <a:pt x="9618" y="1673"/>
                  </a:lnTo>
                  <a:lnTo>
                    <a:pt x="9489" y="1453"/>
                  </a:lnTo>
                  <a:lnTo>
                    <a:pt x="9342" y="1251"/>
                  </a:lnTo>
                  <a:lnTo>
                    <a:pt x="9176" y="1048"/>
                  </a:lnTo>
                  <a:lnTo>
                    <a:pt x="9011" y="864"/>
                  </a:lnTo>
                  <a:lnTo>
                    <a:pt x="8827" y="680"/>
                  </a:lnTo>
                  <a:lnTo>
                    <a:pt x="8625" y="533"/>
                  </a:lnTo>
                  <a:lnTo>
                    <a:pt x="8404" y="405"/>
                  </a:lnTo>
                  <a:lnTo>
                    <a:pt x="8165" y="276"/>
                  </a:lnTo>
                  <a:lnTo>
                    <a:pt x="7926" y="184"/>
                  </a:lnTo>
                  <a:lnTo>
                    <a:pt x="7687" y="92"/>
                  </a:lnTo>
                  <a:lnTo>
                    <a:pt x="7429" y="37"/>
                  </a:lnTo>
                  <a:lnTo>
                    <a:pt x="71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5"/>
            <p:cNvSpPr/>
            <p:nvPr/>
          </p:nvSpPr>
          <p:spPr>
            <a:xfrm>
              <a:off x="12635876" y="3820679"/>
              <a:ext cx="237832" cy="773145"/>
            </a:xfrm>
            <a:custGeom>
              <a:avLst/>
              <a:gdLst/>
              <a:ahLst/>
              <a:cxnLst/>
              <a:rect l="l" t="t" r="r" b="b"/>
              <a:pathLst>
                <a:path w="13700" h="44536" extrusionOk="0">
                  <a:moveTo>
                    <a:pt x="6896" y="0"/>
                  </a:moveTo>
                  <a:lnTo>
                    <a:pt x="6584" y="19"/>
                  </a:lnTo>
                  <a:lnTo>
                    <a:pt x="6289" y="55"/>
                  </a:lnTo>
                  <a:lnTo>
                    <a:pt x="5995" y="129"/>
                  </a:lnTo>
                  <a:lnTo>
                    <a:pt x="5719" y="239"/>
                  </a:lnTo>
                  <a:lnTo>
                    <a:pt x="5443" y="368"/>
                  </a:lnTo>
                  <a:lnTo>
                    <a:pt x="5204" y="515"/>
                  </a:lnTo>
                  <a:lnTo>
                    <a:pt x="4965" y="680"/>
                  </a:lnTo>
                  <a:lnTo>
                    <a:pt x="4745" y="883"/>
                  </a:lnTo>
                  <a:lnTo>
                    <a:pt x="4561" y="1103"/>
                  </a:lnTo>
                  <a:lnTo>
                    <a:pt x="4377" y="1342"/>
                  </a:lnTo>
                  <a:lnTo>
                    <a:pt x="4230" y="1581"/>
                  </a:lnTo>
                  <a:lnTo>
                    <a:pt x="4101" y="1857"/>
                  </a:lnTo>
                  <a:lnTo>
                    <a:pt x="4009" y="2133"/>
                  </a:lnTo>
                  <a:lnTo>
                    <a:pt x="3917" y="2427"/>
                  </a:lnTo>
                  <a:lnTo>
                    <a:pt x="3880" y="2722"/>
                  </a:lnTo>
                  <a:lnTo>
                    <a:pt x="3862" y="3034"/>
                  </a:lnTo>
                  <a:lnTo>
                    <a:pt x="3862" y="3218"/>
                  </a:lnTo>
                  <a:lnTo>
                    <a:pt x="3880" y="3402"/>
                  </a:lnTo>
                  <a:lnTo>
                    <a:pt x="3954" y="3751"/>
                  </a:lnTo>
                  <a:lnTo>
                    <a:pt x="4064" y="4101"/>
                  </a:lnTo>
                  <a:lnTo>
                    <a:pt x="4193" y="4413"/>
                  </a:lnTo>
                  <a:lnTo>
                    <a:pt x="3954" y="4597"/>
                  </a:lnTo>
                  <a:lnTo>
                    <a:pt x="3715" y="4781"/>
                  </a:lnTo>
                  <a:lnTo>
                    <a:pt x="3494" y="4983"/>
                  </a:lnTo>
                  <a:lnTo>
                    <a:pt x="3274" y="5204"/>
                  </a:lnTo>
                  <a:lnTo>
                    <a:pt x="3090" y="5425"/>
                  </a:lnTo>
                  <a:lnTo>
                    <a:pt x="2906" y="5664"/>
                  </a:lnTo>
                  <a:lnTo>
                    <a:pt x="2722" y="5921"/>
                  </a:lnTo>
                  <a:lnTo>
                    <a:pt x="2575" y="6179"/>
                  </a:lnTo>
                  <a:lnTo>
                    <a:pt x="2428" y="6436"/>
                  </a:lnTo>
                  <a:lnTo>
                    <a:pt x="2317" y="6730"/>
                  </a:lnTo>
                  <a:lnTo>
                    <a:pt x="2207" y="7006"/>
                  </a:lnTo>
                  <a:lnTo>
                    <a:pt x="2115" y="7300"/>
                  </a:lnTo>
                  <a:lnTo>
                    <a:pt x="2042" y="7613"/>
                  </a:lnTo>
                  <a:lnTo>
                    <a:pt x="2005" y="7925"/>
                  </a:lnTo>
                  <a:lnTo>
                    <a:pt x="1968" y="8238"/>
                  </a:lnTo>
                  <a:lnTo>
                    <a:pt x="1950" y="8569"/>
                  </a:lnTo>
                  <a:lnTo>
                    <a:pt x="1968" y="9010"/>
                  </a:lnTo>
                  <a:lnTo>
                    <a:pt x="2042" y="9452"/>
                  </a:lnTo>
                  <a:lnTo>
                    <a:pt x="2134" y="9874"/>
                  </a:lnTo>
                  <a:lnTo>
                    <a:pt x="2262" y="10279"/>
                  </a:lnTo>
                  <a:lnTo>
                    <a:pt x="2005" y="10518"/>
                  </a:lnTo>
                  <a:lnTo>
                    <a:pt x="1766" y="10776"/>
                  </a:lnTo>
                  <a:lnTo>
                    <a:pt x="1545" y="11033"/>
                  </a:lnTo>
                  <a:lnTo>
                    <a:pt x="1325" y="11327"/>
                  </a:lnTo>
                  <a:lnTo>
                    <a:pt x="1122" y="11603"/>
                  </a:lnTo>
                  <a:lnTo>
                    <a:pt x="938" y="11916"/>
                  </a:lnTo>
                  <a:lnTo>
                    <a:pt x="773" y="12210"/>
                  </a:lnTo>
                  <a:lnTo>
                    <a:pt x="607" y="12541"/>
                  </a:lnTo>
                  <a:lnTo>
                    <a:pt x="479" y="12872"/>
                  </a:lnTo>
                  <a:lnTo>
                    <a:pt x="350" y="13203"/>
                  </a:lnTo>
                  <a:lnTo>
                    <a:pt x="240" y="13552"/>
                  </a:lnTo>
                  <a:lnTo>
                    <a:pt x="166" y="13901"/>
                  </a:lnTo>
                  <a:lnTo>
                    <a:pt x="93" y="14251"/>
                  </a:lnTo>
                  <a:lnTo>
                    <a:pt x="37" y="14619"/>
                  </a:lnTo>
                  <a:lnTo>
                    <a:pt x="19" y="14986"/>
                  </a:lnTo>
                  <a:lnTo>
                    <a:pt x="1" y="15373"/>
                  </a:lnTo>
                  <a:lnTo>
                    <a:pt x="19" y="15740"/>
                  </a:lnTo>
                  <a:lnTo>
                    <a:pt x="37" y="16108"/>
                  </a:lnTo>
                  <a:lnTo>
                    <a:pt x="93" y="16476"/>
                  </a:lnTo>
                  <a:lnTo>
                    <a:pt x="166" y="16825"/>
                  </a:lnTo>
                  <a:lnTo>
                    <a:pt x="240" y="17175"/>
                  </a:lnTo>
                  <a:lnTo>
                    <a:pt x="350" y="17524"/>
                  </a:lnTo>
                  <a:lnTo>
                    <a:pt x="479" y="17855"/>
                  </a:lnTo>
                  <a:lnTo>
                    <a:pt x="607" y="18186"/>
                  </a:lnTo>
                  <a:lnTo>
                    <a:pt x="755" y="18498"/>
                  </a:lnTo>
                  <a:lnTo>
                    <a:pt x="938" y="18811"/>
                  </a:lnTo>
                  <a:lnTo>
                    <a:pt x="1122" y="19105"/>
                  </a:lnTo>
                  <a:lnTo>
                    <a:pt x="1306" y="19399"/>
                  </a:lnTo>
                  <a:lnTo>
                    <a:pt x="1527" y="19675"/>
                  </a:lnTo>
                  <a:lnTo>
                    <a:pt x="1747" y="19933"/>
                  </a:lnTo>
                  <a:lnTo>
                    <a:pt x="1987" y="20190"/>
                  </a:lnTo>
                  <a:lnTo>
                    <a:pt x="2244" y="20429"/>
                  </a:lnTo>
                  <a:lnTo>
                    <a:pt x="2097" y="20852"/>
                  </a:lnTo>
                  <a:lnTo>
                    <a:pt x="2005" y="21293"/>
                  </a:lnTo>
                  <a:lnTo>
                    <a:pt x="1931" y="21753"/>
                  </a:lnTo>
                  <a:lnTo>
                    <a:pt x="1913" y="21974"/>
                  </a:lnTo>
                  <a:lnTo>
                    <a:pt x="1913" y="22213"/>
                  </a:lnTo>
                  <a:lnTo>
                    <a:pt x="1913" y="22452"/>
                  </a:lnTo>
                  <a:lnTo>
                    <a:pt x="1931" y="22691"/>
                  </a:lnTo>
                  <a:lnTo>
                    <a:pt x="1968" y="22930"/>
                  </a:lnTo>
                  <a:lnTo>
                    <a:pt x="2005" y="23151"/>
                  </a:lnTo>
                  <a:lnTo>
                    <a:pt x="2115" y="23610"/>
                  </a:lnTo>
                  <a:lnTo>
                    <a:pt x="2262" y="24033"/>
                  </a:lnTo>
                  <a:lnTo>
                    <a:pt x="2446" y="24456"/>
                  </a:lnTo>
                  <a:lnTo>
                    <a:pt x="2667" y="24842"/>
                  </a:lnTo>
                  <a:lnTo>
                    <a:pt x="2924" y="25210"/>
                  </a:lnTo>
                  <a:lnTo>
                    <a:pt x="3219" y="25559"/>
                  </a:lnTo>
                  <a:lnTo>
                    <a:pt x="3531" y="25872"/>
                  </a:lnTo>
                  <a:lnTo>
                    <a:pt x="3880" y="26166"/>
                  </a:lnTo>
                  <a:lnTo>
                    <a:pt x="4248" y="26424"/>
                  </a:lnTo>
                  <a:lnTo>
                    <a:pt x="4653" y="26644"/>
                  </a:lnTo>
                  <a:lnTo>
                    <a:pt x="5057" y="26828"/>
                  </a:lnTo>
                  <a:lnTo>
                    <a:pt x="5499" y="26975"/>
                  </a:lnTo>
                  <a:lnTo>
                    <a:pt x="5719" y="27031"/>
                  </a:lnTo>
                  <a:lnTo>
                    <a:pt x="5958" y="27067"/>
                  </a:lnTo>
                  <a:lnTo>
                    <a:pt x="6179" y="27104"/>
                  </a:lnTo>
                  <a:lnTo>
                    <a:pt x="6418" y="27141"/>
                  </a:lnTo>
                  <a:lnTo>
                    <a:pt x="6418" y="44095"/>
                  </a:lnTo>
                  <a:lnTo>
                    <a:pt x="6418" y="44187"/>
                  </a:lnTo>
                  <a:lnTo>
                    <a:pt x="6455" y="44260"/>
                  </a:lnTo>
                  <a:lnTo>
                    <a:pt x="6492" y="44334"/>
                  </a:lnTo>
                  <a:lnTo>
                    <a:pt x="6547" y="44407"/>
                  </a:lnTo>
                  <a:lnTo>
                    <a:pt x="6602" y="44462"/>
                  </a:lnTo>
                  <a:lnTo>
                    <a:pt x="6675" y="44499"/>
                  </a:lnTo>
                  <a:lnTo>
                    <a:pt x="6767" y="44518"/>
                  </a:lnTo>
                  <a:lnTo>
                    <a:pt x="6859" y="44536"/>
                  </a:lnTo>
                  <a:lnTo>
                    <a:pt x="6933" y="44518"/>
                  </a:lnTo>
                  <a:lnTo>
                    <a:pt x="7025" y="44499"/>
                  </a:lnTo>
                  <a:lnTo>
                    <a:pt x="7098" y="44462"/>
                  </a:lnTo>
                  <a:lnTo>
                    <a:pt x="7154" y="44407"/>
                  </a:lnTo>
                  <a:lnTo>
                    <a:pt x="7209" y="44334"/>
                  </a:lnTo>
                  <a:lnTo>
                    <a:pt x="7245" y="44260"/>
                  </a:lnTo>
                  <a:lnTo>
                    <a:pt x="7282" y="44187"/>
                  </a:lnTo>
                  <a:lnTo>
                    <a:pt x="7282" y="44095"/>
                  </a:lnTo>
                  <a:lnTo>
                    <a:pt x="7282" y="27141"/>
                  </a:lnTo>
                  <a:lnTo>
                    <a:pt x="7558" y="27104"/>
                  </a:lnTo>
                  <a:lnTo>
                    <a:pt x="7834" y="27049"/>
                  </a:lnTo>
                  <a:lnTo>
                    <a:pt x="8110" y="26994"/>
                  </a:lnTo>
                  <a:lnTo>
                    <a:pt x="8367" y="26920"/>
                  </a:lnTo>
                  <a:lnTo>
                    <a:pt x="8625" y="26828"/>
                  </a:lnTo>
                  <a:lnTo>
                    <a:pt x="8882" y="26718"/>
                  </a:lnTo>
                  <a:lnTo>
                    <a:pt x="9121" y="26608"/>
                  </a:lnTo>
                  <a:lnTo>
                    <a:pt x="9360" y="26479"/>
                  </a:lnTo>
                  <a:lnTo>
                    <a:pt x="9581" y="26332"/>
                  </a:lnTo>
                  <a:lnTo>
                    <a:pt x="9801" y="26185"/>
                  </a:lnTo>
                  <a:lnTo>
                    <a:pt x="10004" y="26019"/>
                  </a:lnTo>
                  <a:lnTo>
                    <a:pt x="10206" y="25835"/>
                  </a:lnTo>
                  <a:lnTo>
                    <a:pt x="10408" y="25651"/>
                  </a:lnTo>
                  <a:lnTo>
                    <a:pt x="10574" y="25449"/>
                  </a:lnTo>
                  <a:lnTo>
                    <a:pt x="10758" y="25247"/>
                  </a:lnTo>
                  <a:lnTo>
                    <a:pt x="10905" y="25026"/>
                  </a:lnTo>
                  <a:lnTo>
                    <a:pt x="11033" y="24861"/>
                  </a:lnTo>
                  <a:lnTo>
                    <a:pt x="11033" y="24842"/>
                  </a:lnTo>
                  <a:lnTo>
                    <a:pt x="11144" y="24677"/>
                  </a:lnTo>
                  <a:lnTo>
                    <a:pt x="11162" y="24640"/>
                  </a:lnTo>
                  <a:lnTo>
                    <a:pt x="11236" y="24475"/>
                  </a:lnTo>
                  <a:lnTo>
                    <a:pt x="11272" y="24438"/>
                  </a:lnTo>
                  <a:lnTo>
                    <a:pt x="11346" y="24272"/>
                  </a:lnTo>
                  <a:lnTo>
                    <a:pt x="11364" y="24217"/>
                  </a:lnTo>
                  <a:lnTo>
                    <a:pt x="11438" y="24070"/>
                  </a:lnTo>
                  <a:lnTo>
                    <a:pt x="11456" y="23997"/>
                  </a:lnTo>
                  <a:lnTo>
                    <a:pt x="11512" y="23849"/>
                  </a:lnTo>
                  <a:lnTo>
                    <a:pt x="11548" y="23776"/>
                  </a:lnTo>
                  <a:lnTo>
                    <a:pt x="11585" y="23629"/>
                  </a:lnTo>
                  <a:lnTo>
                    <a:pt x="11603" y="23555"/>
                  </a:lnTo>
                  <a:lnTo>
                    <a:pt x="11640" y="23408"/>
                  </a:lnTo>
                  <a:lnTo>
                    <a:pt x="11677" y="23316"/>
                  </a:lnTo>
                  <a:lnTo>
                    <a:pt x="11695" y="23169"/>
                  </a:lnTo>
                  <a:lnTo>
                    <a:pt x="11714" y="23095"/>
                  </a:lnTo>
                  <a:lnTo>
                    <a:pt x="11751" y="22930"/>
                  </a:lnTo>
                  <a:lnTo>
                    <a:pt x="11751" y="22856"/>
                  </a:lnTo>
                  <a:lnTo>
                    <a:pt x="11769" y="22691"/>
                  </a:lnTo>
                  <a:lnTo>
                    <a:pt x="11769" y="22636"/>
                  </a:lnTo>
                  <a:lnTo>
                    <a:pt x="11787" y="22213"/>
                  </a:lnTo>
                  <a:lnTo>
                    <a:pt x="11787" y="21974"/>
                  </a:lnTo>
                  <a:lnTo>
                    <a:pt x="11769" y="21753"/>
                  </a:lnTo>
                  <a:lnTo>
                    <a:pt x="11714" y="21293"/>
                  </a:lnTo>
                  <a:lnTo>
                    <a:pt x="11603" y="20852"/>
                  </a:lnTo>
                  <a:lnTo>
                    <a:pt x="11456" y="20429"/>
                  </a:lnTo>
                  <a:lnTo>
                    <a:pt x="11714" y="20190"/>
                  </a:lnTo>
                  <a:lnTo>
                    <a:pt x="11953" y="19933"/>
                  </a:lnTo>
                  <a:lnTo>
                    <a:pt x="12173" y="19675"/>
                  </a:lnTo>
                  <a:lnTo>
                    <a:pt x="12394" y="19399"/>
                  </a:lnTo>
                  <a:lnTo>
                    <a:pt x="12596" y="19105"/>
                  </a:lnTo>
                  <a:lnTo>
                    <a:pt x="12780" y="18811"/>
                  </a:lnTo>
                  <a:lnTo>
                    <a:pt x="12946" y="18498"/>
                  </a:lnTo>
                  <a:lnTo>
                    <a:pt x="13093" y="18186"/>
                  </a:lnTo>
                  <a:lnTo>
                    <a:pt x="13240" y="17855"/>
                  </a:lnTo>
                  <a:lnTo>
                    <a:pt x="13350" y="17524"/>
                  </a:lnTo>
                  <a:lnTo>
                    <a:pt x="13461" y="17175"/>
                  </a:lnTo>
                  <a:lnTo>
                    <a:pt x="13553" y="16825"/>
                  </a:lnTo>
                  <a:lnTo>
                    <a:pt x="13608" y="16476"/>
                  </a:lnTo>
                  <a:lnTo>
                    <a:pt x="13663" y="16108"/>
                  </a:lnTo>
                  <a:lnTo>
                    <a:pt x="13700" y="15740"/>
                  </a:lnTo>
                  <a:lnTo>
                    <a:pt x="13700" y="15373"/>
                  </a:lnTo>
                  <a:lnTo>
                    <a:pt x="13700" y="14986"/>
                  </a:lnTo>
                  <a:lnTo>
                    <a:pt x="13663" y="14637"/>
                  </a:lnTo>
                  <a:lnTo>
                    <a:pt x="13608" y="14269"/>
                  </a:lnTo>
                  <a:lnTo>
                    <a:pt x="13553" y="13920"/>
                  </a:lnTo>
                  <a:lnTo>
                    <a:pt x="13461" y="13570"/>
                  </a:lnTo>
                  <a:lnTo>
                    <a:pt x="13369" y="13240"/>
                  </a:lnTo>
                  <a:lnTo>
                    <a:pt x="13240" y="12909"/>
                  </a:lnTo>
                  <a:lnTo>
                    <a:pt x="13111" y="12578"/>
                  </a:lnTo>
                  <a:lnTo>
                    <a:pt x="12964" y="12265"/>
                  </a:lnTo>
                  <a:lnTo>
                    <a:pt x="12799" y="11952"/>
                  </a:lnTo>
                  <a:lnTo>
                    <a:pt x="12615" y="11658"/>
                  </a:lnTo>
                  <a:lnTo>
                    <a:pt x="12413" y="11382"/>
                  </a:lnTo>
                  <a:lnTo>
                    <a:pt x="12210" y="11106"/>
                  </a:lnTo>
                  <a:lnTo>
                    <a:pt x="11990" y="10831"/>
                  </a:lnTo>
                  <a:lnTo>
                    <a:pt x="11751" y="10592"/>
                  </a:lnTo>
                  <a:lnTo>
                    <a:pt x="11512" y="10353"/>
                  </a:lnTo>
                  <a:lnTo>
                    <a:pt x="11659" y="9930"/>
                  </a:lnTo>
                  <a:lnTo>
                    <a:pt x="11751" y="9488"/>
                  </a:lnTo>
                  <a:lnTo>
                    <a:pt x="11824" y="9029"/>
                  </a:lnTo>
                  <a:lnTo>
                    <a:pt x="11842" y="8790"/>
                  </a:lnTo>
                  <a:lnTo>
                    <a:pt x="11842" y="8569"/>
                  </a:lnTo>
                  <a:lnTo>
                    <a:pt x="11824" y="8238"/>
                  </a:lnTo>
                  <a:lnTo>
                    <a:pt x="11806" y="7925"/>
                  </a:lnTo>
                  <a:lnTo>
                    <a:pt x="11751" y="7613"/>
                  </a:lnTo>
                  <a:lnTo>
                    <a:pt x="11677" y="7300"/>
                  </a:lnTo>
                  <a:lnTo>
                    <a:pt x="11585" y="7006"/>
                  </a:lnTo>
                  <a:lnTo>
                    <a:pt x="11493" y="6730"/>
                  </a:lnTo>
                  <a:lnTo>
                    <a:pt x="11364" y="6436"/>
                  </a:lnTo>
                  <a:lnTo>
                    <a:pt x="11236" y="6179"/>
                  </a:lnTo>
                  <a:lnTo>
                    <a:pt x="11070" y="5921"/>
                  </a:lnTo>
                  <a:lnTo>
                    <a:pt x="10905" y="5664"/>
                  </a:lnTo>
                  <a:lnTo>
                    <a:pt x="10721" y="5425"/>
                  </a:lnTo>
                  <a:lnTo>
                    <a:pt x="10519" y="5204"/>
                  </a:lnTo>
                  <a:lnTo>
                    <a:pt x="10298" y="4983"/>
                  </a:lnTo>
                  <a:lnTo>
                    <a:pt x="10077" y="4781"/>
                  </a:lnTo>
                  <a:lnTo>
                    <a:pt x="9838" y="4597"/>
                  </a:lnTo>
                  <a:lnTo>
                    <a:pt x="9599" y="4413"/>
                  </a:lnTo>
                  <a:lnTo>
                    <a:pt x="9746" y="4101"/>
                  </a:lnTo>
                  <a:lnTo>
                    <a:pt x="9857" y="3751"/>
                  </a:lnTo>
                  <a:lnTo>
                    <a:pt x="9912" y="3402"/>
                  </a:lnTo>
                  <a:lnTo>
                    <a:pt x="9930" y="3218"/>
                  </a:lnTo>
                  <a:lnTo>
                    <a:pt x="9930" y="3034"/>
                  </a:lnTo>
                  <a:lnTo>
                    <a:pt x="9930" y="2832"/>
                  </a:lnTo>
                  <a:lnTo>
                    <a:pt x="9912" y="2648"/>
                  </a:lnTo>
                  <a:lnTo>
                    <a:pt x="9875" y="2464"/>
                  </a:lnTo>
                  <a:lnTo>
                    <a:pt x="9838" y="2280"/>
                  </a:lnTo>
                  <a:lnTo>
                    <a:pt x="9765" y="2023"/>
                  </a:lnTo>
                  <a:lnTo>
                    <a:pt x="9673" y="1802"/>
                  </a:lnTo>
                  <a:lnTo>
                    <a:pt x="9562" y="1581"/>
                  </a:lnTo>
                  <a:lnTo>
                    <a:pt x="9434" y="1361"/>
                  </a:lnTo>
                  <a:lnTo>
                    <a:pt x="9287" y="1159"/>
                  </a:lnTo>
                  <a:lnTo>
                    <a:pt x="9139" y="975"/>
                  </a:lnTo>
                  <a:lnTo>
                    <a:pt x="8956" y="809"/>
                  </a:lnTo>
                  <a:lnTo>
                    <a:pt x="8772" y="644"/>
                  </a:lnTo>
                  <a:lnTo>
                    <a:pt x="8569" y="497"/>
                  </a:lnTo>
                  <a:lnTo>
                    <a:pt x="8367" y="368"/>
                  </a:lnTo>
                  <a:lnTo>
                    <a:pt x="8146" y="258"/>
                  </a:lnTo>
                  <a:lnTo>
                    <a:pt x="7907" y="166"/>
                  </a:lnTo>
                  <a:lnTo>
                    <a:pt x="7668" y="92"/>
                  </a:lnTo>
                  <a:lnTo>
                    <a:pt x="7411" y="37"/>
                  </a:lnTo>
                  <a:lnTo>
                    <a:pt x="715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5"/>
            <p:cNvSpPr/>
            <p:nvPr/>
          </p:nvSpPr>
          <p:spPr>
            <a:xfrm>
              <a:off x="9575736" y="3691390"/>
              <a:ext cx="237832" cy="773162"/>
            </a:xfrm>
            <a:custGeom>
              <a:avLst/>
              <a:gdLst/>
              <a:ahLst/>
              <a:cxnLst/>
              <a:rect l="l" t="t" r="r" b="b"/>
              <a:pathLst>
                <a:path w="13700" h="44537" extrusionOk="0">
                  <a:moveTo>
                    <a:pt x="6896" y="1"/>
                  </a:moveTo>
                  <a:lnTo>
                    <a:pt x="6584" y="19"/>
                  </a:lnTo>
                  <a:lnTo>
                    <a:pt x="6289" y="56"/>
                  </a:lnTo>
                  <a:lnTo>
                    <a:pt x="5995" y="148"/>
                  </a:lnTo>
                  <a:lnTo>
                    <a:pt x="5719" y="240"/>
                  </a:lnTo>
                  <a:lnTo>
                    <a:pt x="5444" y="369"/>
                  </a:lnTo>
                  <a:lnTo>
                    <a:pt x="5205" y="516"/>
                  </a:lnTo>
                  <a:lnTo>
                    <a:pt x="4966" y="700"/>
                  </a:lnTo>
                  <a:lnTo>
                    <a:pt x="4745" y="884"/>
                  </a:lnTo>
                  <a:lnTo>
                    <a:pt x="4561" y="1104"/>
                  </a:lnTo>
                  <a:lnTo>
                    <a:pt x="4377" y="1343"/>
                  </a:lnTo>
                  <a:lnTo>
                    <a:pt x="4230" y="1582"/>
                  </a:lnTo>
                  <a:lnTo>
                    <a:pt x="4101" y="1858"/>
                  </a:lnTo>
                  <a:lnTo>
                    <a:pt x="3991" y="2134"/>
                  </a:lnTo>
                  <a:lnTo>
                    <a:pt x="3917" y="2428"/>
                  </a:lnTo>
                  <a:lnTo>
                    <a:pt x="3881" y="2722"/>
                  </a:lnTo>
                  <a:lnTo>
                    <a:pt x="3862" y="3035"/>
                  </a:lnTo>
                  <a:lnTo>
                    <a:pt x="3862" y="3219"/>
                  </a:lnTo>
                  <a:lnTo>
                    <a:pt x="3881" y="3403"/>
                  </a:lnTo>
                  <a:lnTo>
                    <a:pt x="3954" y="3771"/>
                  </a:lnTo>
                  <a:lnTo>
                    <a:pt x="4046" y="4102"/>
                  </a:lnTo>
                  <a:lnTo>
                    <a:pt x="4193" y="4432"/>
                  </a:lnTo>
                  <a:lnTo>
                    <a:pt x="3954" y="4598"/>
                  </a:lnTo>
                  <a:lnTo>
                    <a:pt x="3715" y="4782"/>
                  </a:lnTo>
                  <a:lnTo>
                    <a:pt x="3494" y="4984"/>
                  </a:lnTo>
                  <a:lnTo>
                    <a:pt x="3274" y="5205"/>
                  </a:lnTo>
                  <a:lnTo>
                    <a:pt x="3072" y="5425"/>
                  </a:lnTo>
                  <a:lnTo>
                    <a:pt x="2888" y="5664"/>
                  </a:lnTo>
                  <a:lnTo>
                    <a:pt x="2722" y="5922"/>
                  </a:lnTo>
                  <a:lnTo>
                    <a:pt x="2575" y="6179"/>
                  </a:lnTo>
                  <a:lnTo>
                    <a:pt x="2428" y="6455"/>
                  </a:lnTo>
                  <a:lnTo>
                    <a:pt x="2299" y="6731"/>
                  </a:lnTo>
                  <a:lnTo>
                    <a:pt x="2207" y="7025"/>
                  </a:lnTo>
                  <a:lnTo>
                    <a:pt x="2115" y="7319"/>
                  </a:lnTo>
                  <a:lnTo>
                    <a:pt x="2042" y="7614"/>
                  </a:lnTo>
                  <a:lnTo>
                    <a:pt x="1987" y="7926"/>
                  </a:lnTo>
                  <a:lnTo>
                    <a:pt x="1968" y="8239"/>
                  </a:lnTo>
                  <a:lnTo>
                    <a:pt x="1950" y="8570"/>
                  </a:lnTo>
                  <a:lnTo>
                    <a:pt x="1968" y="9011"/>
                  </a:lnTo>
                  <a:lnTo>
                    <a:pt x="2042" y="9452"/>
                  </a:lnTo>
                  <a:lnTo>
                    <a:pt x="2134" y="9875"/>
                  </a:lnTo>
                  <a:lnTo>
                    <a:pt x="2262" y="10280"/>
                  </a:lnTo>
                  <a:lnTo>
                    <a:pt x="2005" y="10537"/>
                  </a:lnTo>
                  <a:lnTo>
                    <a:pt x="1766" y="10776"/>
                  </a:lnTo>
                  <a:lnTo>
                    <a:pt x="1545" y="11052"/>
                  </a:lnTo>
                  <a:lnTo>
                    <a:pt x="1325" y="11328"/>
                  </a:lnTo>
                  <a:lnTo>
                    <a:pt x="1122" y="11622"/>
                  </a:lnTo>
                  <a:lnTo>
                    <a:pt x="939" y="11916"/>
                  </a:lnTo>
                  <a:lnTo>
                    <a:pt x="773" y="12229"/>
                  </a:lnTo>
                  <a:lnTo>
                    <a:pt x="608" y="12542"/>
                  </a:lnTo>
                  <a:lnTo>
                    <a:pt x="479" y="12873"/>
                  </a:lnTo>
                  <a:lnTo>
                    <a:pt x="350" y="13204"/>
                  </a:lnTo>
                  <a:lnTo>
                    <a:pt x="240" y="13553"/>
                  </a:lnTo>
                  <a:lnTo>
                    <a:pt x="166" y="13902"/>
                  </a:lnTo>
                  <a:lnTo>
                    <a:pt x="93" y="14252"/>
                  </a:lnTo>
                  <a:lnTo>
                    <a:pt x="38" y="14619"/>
                  </a:lnTo>
                  <a:lnTo>
                    <a:pt x="19" y="14987"/>
                  </a:lnTo>
                  <a:lnTo>
                    <a:pt x="1" y="15373"/>
                  </a:lnTo>
                  <a:lnTo>
                    <a:pt x="19" y="15741"/>
                  </a:lnTo>
                  <a:lnTo>
                    <a:pt x="38" y="16109"/>
                  </a:lnTo>
                  <a:lnTo>
                    <a:pt x="93" y="16477"/>
                  </a:lnTo>
                  <a:lnTo>
                    <a:pt x="166" y="16826"/>
                  </a:lnTo>
                  <a:lnTo>
                    <a:pt x="240" y="17175"/>
                  </a:lnTo>
                  <a:lnTo>
                    <a:pt x="350" y="17525"/>
                  </a:lnTo>
                  <a:lnTo>
                    <a:pt x="460" y="17856"/>
                  </a:lnTo>
                  <a:lnTo>
                    <a:pt x="608" y="18187"/>
                  </a:lnTo>
                  <a:lnTo>
                    <a:pt x="755" y="18499"/>
                  </a:lnTo>
                  <a:lnTo>
                    <a:pt x="920" y="18812"/>
                  </a:lnTo>
                  <a:lnTo>
                    <a:pt x="1104" y="19106"/>
                  </a:lnTo>
                  <a:lnTo>
                    <a:pt x="1306" y="19400"/>
                  </a:lnTo>
                  <a:lnTo>
                    <a:pt x="1527" y="19676"/>
                  </a:lnTo>
                  <a:lnTo>
                    <a:pt x="1748" y="19934"/>
                  </a:lnTo>
                  <a:lnTo>
                    <a:pt x="1987" y="20191"/>
                  </a:lnTo>
                  <a:lnTo>
                    <a:pt x="2244" y="20430"/>
                  </a:lnTo>
                  <a:lnTo>
                    <a:pt x="2097" y="20853"/>
                  </a:lnTo>
                  <a:lnTo>
                    <a:pt x="1987" y="21294"/>
                  </a:lnTo>
                  <a:lnTo>
                    <a:pt x="1932" y="21754"/>
                  </a:lnTo>
                  <a:lnTo>
                    <a:pt x="1913" y="21993"/>
                  </a:lnTo>
                  <a:lnTo>
                    <a:pt x="1913" y="22214"/>
                  </a:lnTo>
                  <a:lnTo>
                    <a:pt x="1913" y="22453"/>
                  </a:lnTo>
                  <a:lnTo>
                    <a:pt x="1932" y="22692"/>
                  </a:lnTo>
                  <a:lnTo>
                    <a:pt x="1950" y="22931"/>
                  </a:lnTo>
                  <a:lnTo>
                    <a:pt x="2005" y="23170"/>
                  </a:lnTo>
                  <a:lnTo>
                    <a:pt x="2115" y="23611"/>
                  </a:lnTo>
                  <a:lnTo>
                    <a:pt x="2262" y="24053"/>
                  </a:lnTo>
                  <a:lnTo>
                    <a:pt x="2446" y="24457"/>
                  </a:lnTo>
                  <a:lnTo>
                    <a:pt x="2667" y="24862"/>
                  </a:lnTo>
                  <a:lnTo>
                    <a:pt x="2924" y="25229"/>
                  </a:lnTo>
                  <a:lnTo>
                    <a:pt x="3219" y="25560"/>
                  </a:lnTo>
                  <a:lnTo>
                    <a:pt x="3531" y="25891"/>
                  </a:lnTo>
                  <a:lnTo>
                    <a:pt x="3881" y="26167"/>
                  </a:lnTo>
                  <a:lnTo>
                    <a:pt x="4248" y="26425"/>
                  </a:lnTo>
                  <a:lnTo>
                    <a:pt x="4653" y="26645"/>
                  </a:lnTo>
                  <a:lnTo>
                    <a:pt x="5057" y="26829"/>
                  </a:lnTo>
                  <a:lnTo>
                    <a:pt x="5499" y="26976"/>
                  </a:lnTo>
                  <a:lnTo>
                    <a:pt x="5940" y="27087"/>
                  </a:lnTo>
                  <a:lnTo>
                    <a:pt x="6179" y="27123"/>
                  </a:lnTo>
                  <a:lnTo>
                    <a:pt x="6418" y="27142"/>
                  </a:lnTo>
                  <a:lnTo>
                    <a:pt x="6418" y="44114"/>
                  </a:lnTo>
                  <a:lnTo>
                    <a:pt x="6418" y="44187"/>
                  </a:lnTo>
                  <a:lnTo>
                    <a:pt x="6455" y="44279"/>
                  </a:lnTo>
                  <a:lnTo>
                    <a:pt x="6492" y="44353"/>
                  </a:lnTo>
                  <a:lnTo>
                    <a:pt x="6547" y="44408"/>
                  </a:lnTo>
                  <a:lnTo>
                    <a:pt x="6602" y="44463"/>
                  </a:lnTo>
                  <a:lnTo>
                    <a:pt x="6676" y="44500"/>
                  </a:lnTo>
                  <a:lnTo>
                    <a:pt x="6768" y="44537"/>
                  </a:lnTo>
                  <a:lnTo>
                    <a:pt x="6933" y="44537"/>
                  </a:lnTo>
                  <a:lnTo>
                    <a:pt x="7025" y="44500"/>
                  </a:lnTo>
                  <a:lnTo>
                    <a:pt x="7099" y="44463"/>
                  </a:lnTo>
                  <a:lnTo>
                    <a:pt x="7154" y="44408"/>
                  </a:lnTo>
                  <a:lnTo>
                    <a:pt x="7209" y="44353"/>
                  </a:lnTo>
                  <a:lnTo>
                    <a:pt x="7246" y="44279"/>
                  </a:lnTo>
                  <a:lnTo>
                    <a:pt x="7282" y="44187"/>
                  </a:lnTo>
                  <a:lnTo>
                    <a:pt x="7282" y="44114"/>
                  </a:lnTo>
                  <a:lnTo>
                    <a:pt x="7282" y="27142"/>
                  </a:lnTo>
                  <a:lnTo>
                    <a:pt x="7577" y="27105"/>
                  </a:lnTo>
                  <a:lnTo>
                    <a:pt x="7871" y="27050"/>
                  </a:lnTo>
                  <a:lnTo>
                    <a:pt x="8147" y="26995"/>
                  </a:lnTo>
                  <a:lnTo>
                    <a:pt x="8422" y="26903"/>
                  </a:lnTo>
                  <a:lnTo>
                    <a:pt x="8680" y="26811"/>
                  </a:lnTo>
                  <a:lnTo>
                    <a:pt x="8956" y="26700"/>
                  </a:lnTo>
                  <a:lnTo>
                    <a:pt x="9195" y="26572"/>
                  </a:lnTo>
                  <a:lnTo>
                    <a:pt x="9434" y="26425"/>
                  </a:lnTo>
                  <a:lnTo>
                    <a:pt x="9673" y="26277"/>
                  </a:lnTo>
                  <a:lnTo>
                    <a:pt x="9894" y="26112"/>
                  </a:lnTo>
                  <a:lnTo>
                    <a:pt x="10114" y="25928"/>
                  </a:lnTo>
                  <a:lnTo>
                    <a:pt x="10316" y="25744"/>
                  </a:lnTo>
                  <a:lnTo>
                    <a:pt x="10519" y="25542"/>
                  </a:lnTo>
                  <a:lnTo>
                    <a:pt x="10703" y="25321"/>
                  </a:lnTo>
                  <a:lnTo>
                    <a:pt x="10868" y="25101"/>
                  </a:lnTo>
                  <a:lnTo>
                    <a:pt x="11015" y="24862"/>
                  </a:lnTo>
                  <a:lnTo>
                    <a:pt x="11034" y="24843"/>
                  </a:lnTo>
                  <a:lnTo>
                    <a:pt x="11144" y="24678"/>
                  </a:lnTo>
                  <a:lnTo>
                    <a:pt x="11162" y="24641"/>
                  </a:lnTo>
                  <a:lnTo>
                    <a:pt x="11236" y="24494"/>
                  </a:lnTo>
                  <a:lnTo>
                    <a:pt x="11273" y="24439"/>
                  </a:lnTo>
                  <a:lnTo>
                    <a:pt x="11346" y="24292"/>
                  </a:lnTo>
                  <a:lnTo>
                    <a:pt x="11365" y="24218"/>
                  </a:lnTo>
                  <a:lnTo>
                    <a:pt x="11438" y="24071"/>
                  </a:lnTo>
                  <a:lnTo>
                    <a:pt x="11457" y="23997"/>
                  </a:lnTo>
                  <a:lnTo>
                    <a:pt x="11512" y="23869"/>
                  </a:lnTo>
                  <a:lnTo>
                    <a:pt x="11530" y="23777"/>
                  </a:lnTo>
                  <a:lnTo>
                    <a:pt x="11585" y="23648"/>
                  </a:lnTo>
                  <a:lnTo>
                    <a:pt x="11604" y="23556"/>
                  </a:lnTo>
                  <a:lnTo>
                    <a:pt x="11640" y="23409"/>
                  </a:lnTo>
                  <a:lnTo>
                    <a:pt x="11677" y="23317"/>
                  </a:lnTo>
                  <a:lnTo>
                    <a:pt x="11696" y="23188"/>
                  </a:lnTo>
                  <a:lnTo>
                    <a:pt x="11714" y="23078"/>
                  </a:lnTo>
                  <a:lnTo>
                    <a:pt x="11732" y="22949"/>
                  </a:lnTo>
                  <a:lnTo>
                    <a:pt x="11751" y="22839"/>
                  </a:lnTo>
                  <a:lnTo>
                    <a:pt x="11769" y="22710"/>
                  </a:lnTo>
                  <a:lnTo>
                    <a:pt x="11769" y="22600"/>
                  </a:lnTo>
                  <a:lnTo>
                    <a:pt x="11787" y="22471"/>
                  </a:lnTo>
                  <a:lnTo>
                    <a:pt x="11787" y="22342"/>
                  </a:lnTo>
                  <a:lnTo>
                    <a:pt x="11787" y="22214"/>
                  </a:lnTo>
                  <a:lnTo>
                    <a:pt x="11787" y="21993"/>
                  </a:lnTo>
                  <a:lnTo>
                    <a:pt x="11769" y="21754"/>
                  </a:lnTo>
                  <a:lnTo>
                    <a:pt x="11714" y="21294"/>
                  </a:lnTo>
                  <a:lnTo>
                    <a:pt x="11604" y="20853"/>
                  </a:lnTo>
                  <a:lnTo>
                    <a:pt x="11457" y="20430"/>
                  </a:lnTo>
                  <a:lnTo>
                    <a:pt x="11714" y="20191"/>
                  </a:lnTo>
                  <a:lnTo>
                    <a:pt x="11953" y="19934"/>
                  </a:lnTo>
                  <a:lnTo>
                    <a:pt x="12174" y="19676"/>
                  </a:lnTo>
                  <a:lnTo>
                    <a:pt x="12394" y="19400"/>
                  </a:lnTo>
                  <a:lnTo>
                    <a:pt x="12597" y="19106"/>
                  </a:lnTo>
                  <a:lnTo>
                    <a:pt x="12780" y="18812"/>
                  </a:lnTo>
                  <a:lnTo>
                    <a:pt x="12946" y="18499"/>
                  </a:lnTo>
                  <a:lnTo>
                    <a:pt x="13093" y="18187"/>
                  </a:lnTo>
                  <a:lnTo>
                    <a:pt x="13240" y="17856"/>
                  </a:lnTo>
                  <a:lnTo>
                    <a:pt x="13350" y="17525"/>
                  </a:lnTo>
                  <a:lnTo>
                    <a:pt x="13461" y="17175"/>
                  </a:lnTo>
                  <a:lnTo>
                    <a:pt x="13534" y="16826"/>
                  </a:lnTo>
                  <a:lnTo>
                    <a:pt x="13608" y="16477"/>
                  </a:lnTo>
                  <a:lnTo>
                    <a:pt x="13663" y="16109"/>
                  </a:lnTo>
                  <a:lnTo>
                    <a:pt x="13681" y="15741"/>
                  </a:lnTo>
                  <a:lnTo>
                    <a:pt x="13700" y="15373"/>
                  </a:lnTo>
                  <a:lnTo>
                    <a:pt x="13681" y="15006"/>
                  </a:lnTo>
                  <a:lnTo>
                    <a:pt x="13663" y="14638"/>
                  </a:lnTo>
                  <a:lnTo>
                    <a:pt x="13608" y="14270"/>
                  </a:lnTo>
                  <a:lnTo>
                    <a:pt x="13553" y="13921"/>
                  </a:lnTo>
                  <a:lnTo>
                    <a:pt x="13461" y="13571"/>
                  </a:lnTo>
                  <a:lnTo>
                    <a:pt x="13369" y="13240"/>
                  </a:lnTo>
                  <a:lnTo>
                    <a:pt x="13240" y="12909"/>
                  </a:lnTo>
                  <a:lnTo>
                    <a:pt x="13111" y="12578"/>
                  </a:lnTo>
                  <a:lnTo>
                    <a:pt x="12964" y="12266"/>
                  </a:lnTo>
                  <a:lnTo>
                    <a:pt x="12799" y="11972"/>
                  </a:lnTo>
                  <a:lnTo>
                    <a:pt x="12615" y="11677"/>
                  </a:lnTo>
                  <a:lnTo>
                    <a:pt x="12413" y="11383"/>
                  </a:lnTo>
                  <a:lnTo>
                    <a:pt x="12210" y="11107"/>
                  </a:lnTo>
                  <a:lnTo>
                    <a:pt x="11990" y="10850"/>
                  </a:lnTo>
                  <a:lnTo>
                    <a:pt x="11751" y="10592"/>
                  </a:lnTo>
                  <a:lnTo>
                    <a:pt x="11512" y="10353"/>
                  </a:lnTo>
                  <a:lnTo>
                    <a:pt x="11640" y="9931"/>
                  </a:lnTo>
                  <a:lnTo>
                    <a:pt x="11751" y="9489"/>
                  </a:lnTo>
                  <a:lnTo>
                    <a:pt x="11824" y="9029"/>
                  </a:lnTo>
                  <a:lnTo>
                    <a:pt x="11843" y="8809"/>
                  </a:lnTo>
                  <a:lnTo>
                    <a:pt x="11843" y="8570"/>
                  </a:lnTo>
                  <a:lnTo>
                    <a:pt x="11824" y="8239"/>
                  </a:lnTo>
                  <a:lnTo>
                    <a:pt x="11806" y="7926"/>
                  </a:lnTo>
                  <a:lnTo>
                    <a:pt x="11751" y="7614"/>
                  </a:lnTo>
                  <a:lnTo>
                    <a:pt x="11677" y="7319"/>
                  </a:lnTo>
                  <a:lnTo>
                    <a:pt x="11585" y="7025"/>
                  </a:lnTo>
                  <a:lnTo>
                    <a:pt x="11493" y="6731"/>
                  </a:lnTo>
                  <a:lnTo>
                    <a:pt x="11365" y="6455"/>
                  </a:lnTo>
                  <a:lnTo>
                    <a:pt x="11217" y="6179"/>
                  </a:lnTo>
                  <a:lnTo>
                    <a:pt x="11070" y="5922"/>
                  </a:lnTo>
                  <a:lnTo>
                    <a:pt x="10905" y="5664"/>
                  </a:lnTo>
                  <a:lnTo>
                    <a:pt x="10721" y="5425"/>
                  </a:lnTo>
                  <a:lnTo>
                    <a:pt x="10519" y="5205"/>
                  </a:lnTo>
                  <a:lnTo>
                    <a:pt x="10298" y="4984"/>
                  </a:lnTo>
                  <a:lnTo>
                    <a:pt x="10077" y="4782"/>
                  </a:lnTo>
                  <a:lnTo>
                    <a:pt x="9838" y="4598"/>
                  </a:lnTo>
                  <a:lnTo>
                    <a:pt x="9599" y="4432"/>
                  </a:lnTo>
                  <a:lnTo>
                    <a:pt x="9746" y="4102"/>
                  </a:lnTo>
                  <a:lnTo>
                    <a:pt x="9838" y="3771"/>
                  </a:lnTo>
                  <a:lnTo>
                    <a:pt x="9912" y="3403"/>
                  </a:lnTo>
                  <a:lnTo>
                    <a:pt x="9930" y="3219"/>
                  </a:lnTo>
                  <a:lnTo>
                    <a:pt x="9930" y="3035"/>
                  </a:lnTo>
                  <a:lnTo>
                    <a:pt x="9912" y="2759"/>
                  </a:lnTo>
                  <a:lnTo>
                    <a:pt x="9894" y="2502"/>
                  </a:lnTo>
                  <a:lnTo>
                    <a:pt x="9820" y="2244"/>
                  </a:lnTo>
                  <a:lnTo>
                    <a:pt x="9746" y="1987"/>
                  </a:lnTo>
                  <a:lnTo>
                    <a:pt x="9654" y="1785"/>
                  </a:lnTo>
                  <a:lnTo>
                    <a:pt x="9563" y="1582"/>
                  </a:lnTo>
                  <a:lnTo>
                    <a:pt x="9434" y="1380"/>
                  </a:lnTo>
                  <a:lnTo>
                    <a:pt x="9305" y="1196"/>
                  </a:lnTo>
                  <a:lnTo>
                    <a:pt x="9158" y="1012"/>
                  </a:lnTo>
                  <a:lnTo>
                    <a:pt x="9011" y="847"/>
                  </a:lnTo>
                  <a:lnTo>
                    <a:pt x="8827" y="700"/>
                  </a:lnTo>
                  <a:lnTo>
                    <a:pt x="8662" y="571"/>
                  </a:lnTo>
                  <a:lnTo>
                    <a:pt x="8459" y="442"/>
                  </a:lnTo>
                  <a:lnTo>
                    <a:pt x="8257" y="332"/>
                  </a:lnTo>
                  <a:lnTo>
                    <a:pt x="8055" y="222"/>
                  </a:lnTo>
                  <a:lnTo>
                    <a:pt x="7834" y="148"/>
                  </a:lnTo>
                  <a:lnTo>
                    <a:pt x="7613" y="93"/>
                  </a:lnTo>
                  <a:lnTo>
                    <a:pt x="7374" y="38"/>
                  </a:lnTo>
                  <a:lnTo>
                    <a:pt x="7135" y="19"/>
                  </a:lnTo>
                  <a:lnTo>
                    <a:pt x="6896" y="1"/>
                  </a:lnTo>
                  <a:close/>
                </a:path>
              </a:pathLst>
            </a:custGeom>
            <a:solidFill>
              <a:srgbClr val="207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5"/>
            <p:cNvSpPr/>
            <p:nvPr/>
          </p:nvSpPr>
          <p:spPr>
            <a:xfrm>
              <a:off x="10044636" y="3695556"/>
              <a:ext cx="237832" cy="773145"/>
            </a:xfrm>
            <a:custGeom>
              <a:avLst/>
              <a:gdLst/>
              <a:ahLst/>
              <a:cxnLst/>
              <a:rect l="l" t="t" r="r" b="b"/>
              <a:pathLst>
                <a:path w="13700" h="44536" extrusionOk="0">
                  <a:moveTo>
                    <a:pt x="6896" y="0"/>
                  </a:moveTo>
                  <a:lnTo>
                    <a:pt x="6584" y="18"/>
                  </a:lnTo>
                  <a:lnTo>
                    <a:pt x="6289" y="74"/>
                  </a:lnTo>
                  <a:lnTo>
                    <a:pt x="5995" y="147"/>
                  </a:lnTo>
                  <a:lnTo>
                    <a:pt x="5719" y="239"/>
                  </a:lnTo>
                  <a:lnTo>
                    <a:pt x="5444" y="368"/>
                  </a:lnTo>
                  <a:lnTo>
                    <a:pt x="5205" y="515"/>
                  </a:lnTo>
                  <a:lnTo>
                    <a:pt x="4966" y="699"/>
                  </a:lnTo>
                  <a:lnTo>
                    <a:pt x="4745" y="901"/>
                  </a:lnTo>
                  <a:lnTo>
                    <a:pt x="4561" y="1103"/>
                  </a:lnTo>
                  <a:lnTo>
                    <a:pt x="4377" y="1342"/>
                  </a:lnTo>
                  <a:lnTo>
                    <a:pt x="4230" y="1600"/>
                  </a:lnTo>
                  <a:lnTo>
                    <a:pt x="4101" y="1857"/>
                  </a:lnTo>
                  <a:lnTo>
                    <a:pt x="3991" y="2133"/>
                  </a:lnTo>
                  <a:lnTo>
                    <a:pt x="3917" y="2427"/>
                  </a:lnTo>
                  <a:lnTo>
                    <a:pt x="3881" y="2721"/>
                  </a:lnTo>
                  <a:lnTo>
                    <a:pt x="3862" y="3034"/>
                  </a:lnTo>
                  <a:lnTo>
                    <a:pt x="3862" y="3218"/>
                  </a:lnTo>
                  <a:lnTo>
                    <a:pt x="3881" y="3402"/>
                  </a:lnTo>
                  <a:lnTo>
                    <a:pt x="3954" y="3770"/>
                  </a:lnTo>
                  <a:lnTo>
                    <a:pt x="4046" y="4101"/>
                  </a:lnTo>
                  <a:lnTo>
                    <a:pt x="4193" y="4432"/>
                  </a:lnTo>
                  <a:lnTo>
                    <a:pt x="3954" y="4597"/>
                  </a:lnTo>
                  <a:lnTo>
                    <a:pt x="3715" y="4799"/>
                  </a:lnTo>
                  <a:lnTo>
                    <a:pt x="3494" y="4983"/>
                  </a:lnTo>
                  <a:lnTo>
                    <a:pt x="3274" y="5204"/>
                  </a:lnTo>
                  <a:lnTo>
                    <a:pt x="3072" y="5424"/>
                  </a:lnTo>
                  <a:lnTo>
                    <a:pt x="2888" y="5664"/>
                  </a:lnTo>
                  <a:lnTo>
                    <a:pt x="2722" y="5921"/>
                  </a:lnTo>
                  <a:lnTo>
                    <a:pt x="2575" y="6178"/>
                  </a:lnTo>
                  <a:lnTo>
                    <a:pt x="2428" y="6454"/>
                  </a:lnTo>
                  <a:lnTo>
                    <a:pt x="2299" y="6730"/>
                  </a:lnTo>
                  <a:lnTo>
                    <a:pt x="2207" y="7024"/>
                  </a:lnTo>
                  <a:lnTo>
                    <a:pt x="2115" y="7318"/>
                  </a:lnTo>
                  <a:lnTo>
                    <a:pt x="2042" y="7613"/>
                  </a:lnTo>
                  <a:lnTo>
                    <a:pt x="1987" y="7925"/>
                  </a:lnTo>
                  <a:lnTo>
                    <a:pt x="1968" y="8256"/>
                  </a:lnTo>
                  <a:lnTo>
                    <a:pt x="1950" y="8569"/>
                  </a:lnTo>
                  <a:lnTo>
                    <a:pt x="1968" y="9010"/>
                  </a:lnTo>
                  <a:lnTo>
                    <a:pt x="2023" y="9451"/>
                  </a:lnTo>
                  <a:lnTo>
                    <a:pt x="2134" y="9874"/>
                  </a:lnTo>
                  <a:lnTo>
                    <a:pt x="2262" y="10297"/>
                  </a:lnTo>
                  <a:lnTo>
                    <a:pt x="2005" y="10536"/>
                  </a:lnTo>
                  <a:lnTo>
                    <a:pt x="1766" y="10775"/>
                  </a:lnTo>
                  <a:lnTo>
                    <a:pt x="1527" y="11051"/>
                  </a:lnTo>
                  <a:lnTo>
                    <a:pt x="1325" y="11327"/>
                  </a:lnTo>
                  <a:lnTo>
                    <a:pt x="1122" y="11621"/>
                  </a:lnTo>
                  <a:lnTo>
                    <a:pt x="939" y="11915"/>
                  </a:lnTo>
                  <a:lnTo>
                    <a:pt x="755" y="12228"/>
                  </a:lnTo>
                  <a:lnTo>
                    <a:pt x="608" y="12541"/>
                  </a:lnTo>
                  <a:lnTo>
                    <a:pt x="479" y="12872"/>
                  </a:lnTo>
                  <a:lnTo>
                    <a:pt x="350" y="13203"/>
                  </a:lnTo>
                  <a:lnTo>
                    <a:pt x="240" y="13552"/>
                  </a:lnTo>
                  <a:lnTo>
                    <a:pt x="148" y="13901"/>
                  </a:lnTo>
                  <a:lnTo>
                    <a:pt x="93" y="14269"/>
                  </a:lnTo>
                  <a:lnTo>
                    <a:pt x="38" y="14618"/>
                  </a:lnTo>
                  <a:lnTo>
                    <a:pt x="1" y="15005"/>
                  </a:lnTo>
                  <a:lnTo>
                    <a:pt x="1" y="15372"/>
                  </a:lnTo>
                  <a:lnTo>
                    <a:pt x="1" y="15740"/>
                  </a:lnTo>
                  <a:lnTo>
                    <a:pt x="38" y="16108"/>
                  </a:lnTo>
                  <a:lnTo>
                    <a:pt x="93" y="16476"/>
                  </a:lnTo>
                  <a:lnTo>
                    <a:pt x="148" y="16843"/>
                  </a:lnTo>
                  <a:lnTo>
                    <a:pt x="240" y="17193"/>
                  </a:lnTo>
                  <a:lnTo>
                    <a:pt x="350" y="17524"/>
                  </a:lnTo>
                  <a:lnTo>
                    <a:pt x="460" y="17855"/>
                  </a:lnTo>
                  <a:lnTo>
                    <a:pt x="608" y="18186"/>
                  </a:lnTo>
                  <a:lnTo>
                    <a:pt x="755" y="18498"/>
                  </a:lnTo>
                  <a:lnTo>
                    <a:pt x="920" y="18811"/>
                  </a:lnTo>
                  <a:lnTo>
                    <a:pt x="1104" y="19105"/>
                  </a:lnTo>
                  <a:lnTo>
                    <a:pt x="1306" y="19399"/>
                  </a:lnTo>
                  <a:lnTo>
                    <a:pt x="1527" y="19675"/>
                  </a:lnTo>
                  <a:lnTo>
                    <a:pt x="1748" y="19951"/>
                  </a:lnTo>
                  <a:lnTo>
                    <a:pt x="1987" y="20190"/>
                  </a:lnTo>
                  <a:lnTo>
                    <a:pt x="2244" y="20448"/>
                  </a:lnTo>
                  <a:lnTo>
                    <a:pt x="2097" y="20870"/>
                  </a:lnTo>
                  <a:lnTo>
                    <a:pt x="1987" y="21293"/>
                  </a:lnTo>
                  <a:lnTo>
                    <a:pt x="1932" y="21753"/>
                  </a:lnTo>
                  <a:lnTo>
                    <a:pt x="1913" y="21992"/>
                  </a:lnTo>
                  <a:lnTo>
                    <a:pt x="1913" y="22213"/>
                  </a:lnTo>
                  <a:lnTo>
                    <a:pt x="1913" y="22470"/>
                  </a:lnTo>
                  <a:lnTo>
                    <a:pt x="1932" y="22691"/>
                  </a:lnTo>
                  <a:lnTo>
                    <a:pt x="1950" y="22930"/>
                  </a:lnTo>
                  <a:lnTo>
                    <a:pt x="1987" y="23169"/>
                  </a:lnTo>
                  <a:lnTo>
                    <a:pt x="2097" y="23610"/>
                  </a:lnTo>
                  <a:lnTo>
                    <a:pt x="2262" y="24052"/>
                  </a:lnTo>
                  <a:lnTo>
                    <a:pt x="2446" y="24456"/>
                  </a:lnTo>
                  <a:lnTo>
                    <a:pt x="2667" y="24861"/>
                  </a:lnTo>
                  <a:lnTo>
                    <a:pt x="2924" y="25228"/>
                  </a:lnTo>
                  <a:lnTo>
                    <a:pt x="3219" y="25578"/>
                  </a:lnTo>
                  <a:lnTo>
                    <a:pt x="3531" y="25890"/>
                  </a:lnTo>
                  <a:lnTo>
                    <a:pt x="3881" y="26166"/>
                  </a:lnTo>
                  <a:lnTo>
                    <a:pt x="4248" y="26424"/>
                  </a:lnTo>
                  <a:lnTo>
                    <a:pt x="4635" y="26644"/>
                  </a:lnTo>
                  <a:lnTo>
                    <a:pt x="5057" y="26828"/>
                  </a:lnTo>
                  <a:lnTo>
                    <a:pt x="5499" y="26975"/>
                  </a:lnTo>
                  <a:lnTo>
                    <a:pt x="5719" y="27030"/>
                  </a:lnTo>
                  <a:lnTo>
                    <a:pt x="5940" y="27086"/>
                  </a:lnTo>
                  <a:lnTo>
                    <a:pt x="6179" y="27122"/>
                  </a:lnTo>
                  <a:lnTo>
                    <a:pt x="6418" y="27141"/>
                  </a:lnTo>
                  <a:lnTo>
                    <a:pt x="6418" y="44113"/>
                  </a:lnTo>
                  <a:lnTo>
                    <a:pt x="6418" y="44186"/>
                  </a:lnTo>
                  <a:lnTo>
                    <a:pt x="6455" y="44278"/>
                  </a:lnTo>
                  <a:lnTo>
                    <a:pt x="6492" y="44352"/>
                  </a:lnTo>
                  <a:lnTo>
                    <a:pt x="6547" y="44407"/>
                  </a:lnTo>
                  <a:lnTo>
                    <a:pt x="6602" y="44462"/>
                  </a:lnTo>
                  <a:lnTo>
                    <a:pt x="6676" y="44517"/>
                  </a:lnTo>
                  <a:lnTo>
                    <a:pt x="6768" y="44536"/>
                  </a:lnTo>
                  <a:lnTo>
                    <a:pt x="6933" y="44536"/>
                  </a:lnTo>
                  <a:lnTo>
                    <a:pt x="7025" y="44517"/>
                  </a:lnTo>
                  <a:lnTo>
                    <a:pt x="7099" y="44462"/>
                  </a:lnTo>
                  <a:lnTo>
                    <a:pt x="7154" y="44407"/>
                  </a:lnTo>
                  <a:lnTo>
                    <a:pt x="7209" y="44352"/>
                  </a:lnTo>
                  <a:lnTo>
                    <a:pt x="7246" y="44278"/>
                  </a:lnTo>
                  <a:lnTo>
                    <a:pt x="7282" y="44186"/>
                  </a:lnTo>
                  <a:lnTo>
                    <a:pt x="7282" y="44113"/>
                  </a:lnTo>
                  <a:lnTo>
                    <a:pt x="7282" y="27141"/>
                  </a:lnTo>
                  <a:lnTo>
                    <a:pt x="7558" y="27104"/>
                  </a:lnTo>
                  <a:lnTo>
                    <a:pt x="7834" y="27067"/>
                  </a:lnTo>
                  <a:lnTo>
                    <a:pt x="8110" y="27012"/>
                  </a:lnTo>
                  <a:lnTo>
                    <a:pt x="8367" y="26920"/>
                  </a:lnTo>
                  <a:lnTo>
                    <a:pt x="8625" y="26828"/>
                  </a:lnTo>
                  <a:lnTo>
                    <a:pt x="8864" y="26736"/>
                  </a:lnTo>
                  <a:lnTo>
                    <a:pt x="9103" y="26626"/>
                  </a:lnTo>
                  <a:lnTo>
                    <a:pt x="9342" y="26479"/>
                  </a:lnTo>
                  <a:lnTo>
                    <a:pt x="9563" y="26350"/>
                  </a:lnTo>
                  <a:lnTo>
                    <a:pt x="9783" y="26203"/>
                  </a:lnTo>
                  <a:lnTo>
                    <a:pt x="10004" y="26037"/>
                  </a:lnTo>
                  <a:lnTo>
                    <a:pt x="10188" y="25854"/>
                  </a:lnTo>
                  <a:lnTo>
                    <a:pt x="10390" y="25670"/>
                  </a:lnTo>
                  <a:lnTo>
                    <a:pt x="10574" y="25467"/>
                  </a:lnTo>
                  <a:lnTo>
                    <a:pt x="10739" y="25265"/>
                  </a:lnTo>
                  <a:lnTo>
                    <a:pt x="10886" y="25063"/>
                  </a:lnTo>
                  <a:lnTo>
                    <a:pt x="10905" y="25045"/>
                  </a:lnTo>
                  <a:lnTo>
                    <a:pt x="11015" y="24879"/>
                  </a:lnTo>
                  <a:lnTo>
                    <a:pt x="11034" y="24842"/>
                  </a:lnTo>
                  <a:lnTo>
                    <a:pt x="11126" y="24695"/>
                  </a:lnTo>
                  <a:lnTo>
                    <a:pt x="11162" y="24640"/>
                  </a:lnTo>
                  <a:lnTo>
                    <a:pt x="11236" y="24493"/>
                  </a:lnTo>
                  <a:lnTo>
                    <a:pt x="11273" y="24438"/>
                  </a:lnTo>
                  <a:lnTo>
                    <a:pt x="11328" y="24291"/>
                  </a:lnTo>
                  <a:lnTo>
                    <a:pt x="11365" y="24217"/>
                  </a:lnTo>
                  <a:lnTo>
                    <a:pt x="11420" y="24088"/>
                  </a:lnTo>
                  <a:lnTo>
                    <a:pt x="11456" y="23996"/>
                  </a:lnTo>
                  <a:lnTo>
                    <a:pt x="11512" y="23868"/>
                  </a:lnTo>
                  <a:lnTo>
                    <a:pt x="11530" y="23776"/>
                  </a:lnTo>
                  <a:lnTo>
                    <a:pt x="11585" y="23647"/>
                  </a:lnTo>
                  <a:lnTo>
                    <a:pt x="11604" y="23555"/>
                  </a:lnTo>
                  <a:lnTo>
                    <a:pt x="11640" y="23408"/>
                  </a:lnTo>
                  <a:lnTo>
                    <a:pt x="11659" y="23334"/>
                  </a:lnTo>
                  <a:lnTo>
                    <a:pt x="11696" y="23187"/>
                  </a:lnTo>
                  <a:lnTo>
                    <a:pt x="11714" y="23095"/>
                  </a:lnTo>
                  <a:lnTo>
                    <a:pt x="11732" y="22948"/>
                  </a:lnTo>
                  <a:lnTo>
                    <a:pt x="11751" y="22856"/>
                  </a:lnTo>
                  <a:lnTo>
                    <a:pt x="11769" y="22709"/>
                  </a:lnTo>
                  <a:lnTo>
                    <a:pt x="11769" y="22636"/>
                  </a:lnTo>
                  <a:lnTo>
                    <a:pt x="11787" y="22213"/>
                  </a:lnTo>
                  <a:lnTo>
                    <a:pt x="11787" y="21992"/>
                  </a:lnTo>
                  <a:lnTo>
                    <a:pt x="11769" y="21753"/>
                  </a:lnTo>
                  <a:lnTo>
                    <a:pt x="11696" y="21293"/>
                  </a:lnTo>
                  <a:lnTo>
                    <a:pt x="11604" y="20870"/>
                  </a:lnTo>
                  <a:lnTo>
                    <a:pt x="11456" y="20448"/>
                  </a:lnTo>
                  <a:lnTo>
                    <a:pt x="11714" y="20190"/>
                  </a:lnTo>
                  <a:lnTo>
                    <a:pt x="11953" y="19951"/>
                  </a:lnTo>
                  <a:lnTo>
                    <a:pt x="12174" y="19675"/>
                  </a:lnTo>
                  <a:lnTo>
                    <a:pt x="12394" y="19399"/>
                  </a:lnTo>
                  <a:lnTo>
                    <a:pt x="12578" y="19105"/>
                  </a:lnTo>
                  <a:lnTo>
                    <a:pt x="12762" y="18811"/>
                  </a:lnTo>
                  <a:lnTo>
                    <a:pt x="12946" y="18498"/>
                  </a:lnTo>
                  <a:lnTo>
                    <a:pt x="13093" y="18186"/>
                  </a:lnTo>
                  <a:lnTo>
                    <a:pt x="13222" y="17855"/>
                  </a:lnTo>
                  <a:lnTo>
                    <a:pt x="13350" y="17524"/>
                  </a:lnTo>
                  <a:lnTo>
                    <a:pt x="13461" y="17193"/>
                  </a:lnTo>
                  <a:lnTo>
                    <a:pt x="13534" y="16843"/>
                  </a:lnTo>
                  <a:lnTo>
                    <a:pt x="13608" y="16476"/>
                  </a:lnTo>
                  <a:lnTo>
                    <a:pt x="13663" y="16108"/>
                  </a:lnTo>
                  <a:lnTo>
                    <a:pt x="13681" y="15740"/>
                  </a:lnTo>
                  <a:lnTo>
                    <a:pt x="13700" y="15372"/>
                  </a:lnTo>
                  <a:lnTo>
                    <a:pt x="13681" y="15005"/>
                  </a:lnTo>
                  <a:lnTo>
                    <a:pt x="13663" y="14637"/>
                  </a:lnTo>
                  <a:lnTo>
                    <a:pt x="13608" y="14288"/>
                  </a:lnTo>
                  <a:lnTo>
                    <a:pt x="13553" y="13920"/>
                  </a:lnTo>
                  <a:lnTo>
                    <a:pt x="13461" y="13589"/>
                  </a:lnTo>
                  <a:lnTo>
                    <a:pt x="13350" y="13239"/>
                  </a:lnTo>
                  <a:lnTo>
                    <a:pt x="13240" y="12908"/>
                  </a:lnTo>
                  <a:lnTo>
                    <a:pt x="13111" y="12596"/>
                  </a:lnTo>
                  <a:lnTo>
                    <a:pt x="12964" y="12265"/>
                  </a:lnTo>
                  <a:lnTo>
                    <a:pt x="12799" y="11971"/>
                  </a:lnTo>
                  <a:lnTo>
                    <a:pt x="12615" y="11676"/>
                  </a:lnTo>
                  <a:lnTo>
                    <a:pt x="12413" y="11382"/>
                  </a:lnTo>
                  <a:lnTo>
                    <a:pt x="12210" y="11106"/>
                  </a:lnTo>
                  <a:lnTo>
                    <a:pt x="11990" y="10849"/>
                  </a:lnTo>
                  <a:lnTo>
                    <a:pt x="11751" y="10592"/>
                  </a:lnTo>
                  <a:lnTo>
                    <a:pt x="11512" y="10352"/>
                  </a:lnTo>
                  <a:lnTo>
                    <a:pt x="11640" y="9930"/>
                  </a:lnTo>
                  <a:lnTo>
                    <a:pt x="11751" y="9488"/>
                  </a:lnTo>
                  <a:lnTo>
                    <a:pt x="11824" y="9029"/>
                  </a:lnTo>
                  <a:lnTo>
                    <a:pt x="11824" y="8808"/>
                  </a:lnTo>
                  <a:lnTo>
                    <a:pt x="11843" y="8569"/>
                  </a:lnTo>
                  <a:lnTo>
                    <a:pt x="11824" y="8256"/>
                  </a:lnTo>
                  <a:lnTo>
                    <a:pt x="11787" y="7925"/>
                  </a:lnTo>
                  <a:lnTo>
                    <a:pt x="11751" y="7613"/>
                  </a:lnTo>
                  <a:lnTo>
                    <a:pt x="11677" y="7318"/>
                  </a:lnTo>
                  <a:lnTo>
                    <a:pt x="11585" y="7024"/>
                  </a:lnTo>
                  <a:lnTo>
                    <a:pt x="11475" y="6730"/>
                  </a:lnTo>
                  <a:lnTo>
                    <a:pt x="11365" y="6454"/>
                  </a:lnTo>
                  <a:lnTo>
                    <a:pt x="11217" y="6178"/>
                  </a:lnTo>
                  <a:lnTo>
                    <a:pt x="11070" y="5921"/>
                  </a:lnTo>
                  <a:lnTo>
                    <a:pt x="10905" y="5664"/>
                  </a:lnTo>
                  <a:lnTo>
                    <a:pt x="10721" y="5424"/>
                  </a:lnTo>
                  <a:lnTo>
                    <a:pt x="10519" y="5204"/>
                  </a:lnTo>
                  <a:lnTo>
                    <a:pt x="10298" y="4983"/>
                  </a:lnTo>
                  <a:lnTo>
                    <a:pt x="10077" y="4799"/>
                  </a:lnTo>
                  <a:lnTo>
                    <a:pt x="9838" y="4597"/>
                  </a:lnTo>
                  <a:lnTo>
                    <a:pt x="9599" y="4432"/>
                  </a:lnTo>
                  <a:lnTo>
                    <a:pt x="9728" y="4101"/>
                  </a:lnTo>
                  <a:lnTo>
                    <a:pt x="9838" y="3770"/>
                  </a:lnTo>
                  <a:lnTo>
                    <a:pt x="9912" y="3402"/>
                  </a:lnTo>
                  <a:lnTo>
                    <a:pt x="9930" y="3218"/>
                  </a:lnTo>
                  <a:lnTo>
                    <a:pt x="9930" y="3034"/>
                  </a:lnTo>
                  <a:lnTo>
                    <a:pt x="9912" y="2721"/>
                  </a:lnTo>
                  <a:lnTo>
                    <a:pt x="9875" y="2427"/>
                  </a:lnTo>
                  <a:lnTo>
                    <a:pt x="9802" y="2170"/>
                  </a:lnTo>
                  <a:lnTo>
                    <a:pt x="9728" y="1931"/>
                  </a:lnTo>
                  <a:lnTo>
                    <a:pt x="9618" y="1692"/>
                  </a:lnTo>
                  <a:lnTo>
                    <a:pt x="9489" y="1471"/>
                  </a:lnTo>
                  <a:lnTo>
                    <a:pt x="9342" y="1250"/>
                  </a:lnTo>
                  <a:lnTo>
                    <a:pt x="9195" y="1048"/>
                  </a:lnTo>
                  <a:lnTo>
                    <a:pt x="9011" y="864"/>
                  </a:lnTo>
                  <a:lnTo>
                    <a:pt x="8827" y="699"/>
                  </a:lnTo>
                  <a:lnTo>
                    <a:pt x="8625" y="552"/>
                  </a:lnTo>
                  <a:lnTo>
                    <a:pt x="8404" y="405"/>
                  </a:lnTo>
                  <a:lnTo>
                    <a:pt x="8183" y="294"/>
                  </a:lnTo>
                  <a:lnTo>
                    <a:pt x="7944" y="184"/>
                  </a:lnTo>
                  <a:lnTo>
                    <a:pt x="7687" y="110"/>
                  </a:lnTo>
                  <a:lnTo>
                    <a:pt x="7430" y="55"/>
                  </a:lnTo>
                  <a:lnTo>
                    <a:pt x="7172" y="18"/>
                  </a:lnTo>
                  <a:lnTo>
                    <a:pt x="68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5"/>
            <p:cNvSpPr/>
            <p:nvPr/>
          </p:nvSpPr>
          <p:spPr>
            <a:xfrm>
              <a:off x="12877182" y="3691390"/>
              <a:ext cx="237832" cy="773162"/>
            </a:xfrm>
            <a:custGeom>
              <a:avLst/>
              <a:gdLst/>
              <a:ahLst/>
              <a:cxnLst/>
              <a:rect l="l" t="t" r="r" b="b"/>
              <a:pathLst>
                <a:path w="13700" h="44537" extrusionOk="0">
                  <a:moveTo>
                    <a:pt x="6896" y="1"/>
                  </a:moveTo>
                  <a:lnTo>
                    <a:pt x="6584" y="19"/>
                  </a:lnTo>
                  <a:lnTo>
                    <a:pt x="6290" y="56"/>
                  </a:lnTo>
                  <a:lnTo>
                    <a:pt x="5995" y="148"/>
                  </a:lnTo>
                  <a:lnTo>
                    <a:pt x="5720" y="240"/>
                  </a:lnTo>
                  <a:lnTo>
                    <a:pt x="5444" y="369"/>
                  </a:lnTo>
                  <a:lnTo>
                    <a:pt x="5205" y="516"/>
                  </a:lnTo>
                  <a:lnTo>
                    <a:pt x="4966" y="700"/>
                  </a:lnTo>
                  <a:lnTo>
                    <a:pt x="4745" y="884"/>
                  </a:lnTo>
                  <a:lnTo>
                    <a:pt x="4561" y="1104"/>
                  </a:lnTo>
                  <a:lnTo>
                    <a:pt x="4377" y="1343"/>
                  </a:lnTo>
                  <a:lnTo>
                    <a:pt x="4230" y="1601"/>
                  </a:lnTo>
                  <a:lnTo>
                    <a:pt x="4101" y="1858"/>
                  </a:lnTo>
                  <a:lnTo>
                    <a:pt x="3991" y="2134"/>
                  </a:lnTo>
                  <a:lnTo>
                    <a:pt x="3918" y="2428"/>
                  </a:lnTo>
                  <a:lnTo>
                    <a:pt x="3881" y="2722"/>
                  </a:lnTo>
                  <a:lnTo>
                    <a:pt x="3862" y="3035"/>
                  </a:lnTo>
                  <a:lnTo>
                    <a:pt x="3862" y="3219"/>
                  </a:lnTo>
                  <a:lnTo>
                    <a:pt x="3881" y="3403"/>
                  </a:lnTo>
                  <a:lnTo>
                    <a:pt x="3954" y="3771"/>
                  </a:lnTo>
                  <a:lnTo>
                    <a:pt x="4046" y="4102"/>
                  </a:lnTo>
                  <a:lnTo>
                    <a:pt x="4193" y="4432"/>
                  </a:lnTo>
                  <a:lnTo>
                    <a:pt x="3954" y="4598"/>
                  </a:lnTo>
                  <a:lnTo>
                    <a:pt x="3715" y="4782"/>
                  </a:lnTo>
                  <a:lnTo>
                    <a:pt x="3495" y="4984"/>
                  </a:lnTo>
                  <a:lnTo>
                    <a:pt x="3274" y="5205"/>
                  </a:lnTo>
                  <a:lnTo>
                    <a:pt x="3072" y="5425"/>
                  </a:lnTo>
                  <a:lnTo>
                    <a:pt x="2888" y="5664"/>
                  </a:lnTo>
                  <a:lnTo>
                    <a:pt x="2722" y="5922"/>
                  </a:lnTo>
                  <a:lnTo>
                    <a:pt x="2575" y="6179"/>
                  </a:lnTo>
                  <a:lnTo>
                    <a:pt x="2428" y="6455"/>
                  </a:lnTo>
                  <a:lnTo>
                    <a:pt x="2299" y="6731"/>
                  </a:lnTo>
                  <a:lnTo>
                    <a:pt x="2208" y="7025"/>
                  </a:lnTo>
                  <a:lnTo>
                    <a:pt x="2116" y="7319"/>
                  </a:lnTo>
                  <a:lnTo>
                    <a:pt x="2042" y="7614"/>
                  </a:lnTo>
                  <a:lnTo>
                    <a:pt x="1987" y="7926"/>
                  </a:lnTo>
                  <a:lnTo>
                    <a:pt x="1968" y="8239"/>
                  </a:lnTo>
                  <a:lnTo>
                    <a:pt x="1950" y="8570"/>
                  </a:lnTo>
                  <a:lnTo>
                    <a:pt x="1968" y="9011"/>
                  </a:lnTo>
                  <a:lnTo>
                    <a:pt x="2024" y="9452"/>
                  </a:lnTo>
                  <a:lnTo>
                    <a:pt x="2134" y="9875"/>
                  </a:lnTo>
                  <a:lnTo>
                    <a:pt x="2263" y="10280"/>
                  </a:lnTo>
                  <a:lnTo>
                    <a:pt x="2005" y="10537"/>
                  </a:lnTo>
                  <a:lnTo>
                    <a:pt x="1766" y="10776"/>
                  </a:lnTo>
                  <a:lnTo>
                    <a:pt x="1546" y="11052"/>
                  </a:lnTo>
                  <a:lnTo>
                    <a:pt x="1325" y="11328"/>
                  </a:lnTo>
                  <a:lnTo>
                    <a:pt x="1123" y="11622"/>
                  </a:lnTo>
                  <a:lnTo>
                    <a:pt x="939" y="11916"/>
                  </a:lnTo>
                  <a:lnTo>
                    <a:pt x="773" y="12229"/>
                  </a:lnTo>
                  <a:lnTo>
                    <a:pt x="608" y="12542"/>
                  </a:lnTo>
                  <a:lnTo>
                    <a:pt x="479" y="12873"/>
                  </a:lnTo>
                  <a:lnTo>
                    <a:pt x="350" y="13204"/>
                  </a:lnTo>
                  <a:lnTo>
                    <a:pt x="240" y="13553"/>
                  </a:lnTo>
                  <a:lnTo>
                    <a:pt x="166" y="13902"/>
                  </a:lnTo>
                  <a:lnTo>
                    <a:pt x="93" y="14252"/>
                  </a:lnTo>
                  <a:lnTo>
                    <a:pt x="38" y="14619"/>
                  </a:lnTo>
                  <a:lnTo>
                    <a:pt x="19" y="14987"/>
                  </a:lnTo>
                  <a:lnTo>
                    <a:pt x="1" y="15373"/>
                  </a:lnTo>
                  <a:lnTo>
                    <a:pt x="19" y="15741"/>
                  </a:lnTo>
                  <a:lnTo>
                    <a:pt x="38" y="16109"/>
                  </a:lnTo>
                  <a:lnTo>
                    <a:pt x="93" y="16477"/>
                  </a:lnTo>
                  <a:lnTo>
                    <a:pt x="148" y="16826"/>
                  </a:lnTo>
                  <a:lnTo>
                    <a:pt x="240" y="17175"/>
                  </a:lnTo>
                  <a:lnTo>
                    <a:pt x="350" y="17525"/>
                  </a:lnTo>
                  <a:lnTo>
                    <a:pt x="461" y="17856"/>
                  </a:lnTo>
                  <a:lnTo>
                    <a:pt x="608" y="18187"/>
                  </a:lnTo>
                  <a:lnTo>
                    <a:pt x="755" y="18499"/>
                  </a:lnTo>
                  <a:lnTo>
                    <a:pt x="920" y="18812"/>
                  </a:lnTo>
                  <a:lnTo>
                    <a:pt x="1104" y="19106"/>
                  </a:lnTo>
                  <a:lnTo>
                    <a:pt x="1306" y="19400"/>
                  </a:lnTo>
                  <a:lnTo>
                    <a:pt x="1527" y="19676"/>
                  </a:lnTo>
                  <a:lnTo>
                    <a:pt x="1748" y="19934"/>
                  </a:lnTo>
                  <a:lnTo>
                    <a:pt x="1987" y="20191"/>
                  </a:lnTo>
                  <a:lnTo>
                    <a:pt x="2244" y="20430"/>
                  </a:lnTo>
                  <a:lnTo>
                    <a:pt x="2097" y="20853"/>
                  </a:lnTo>
                  <a:lnTo>
                    <a:pt x="1987" y="21294"/>
                  </a:lnTo>
                  <a:lnTo>
                    <a:pt x="1932" y="21754"/>
                  </a:lnTo>
                  <a:lnTo>
                    <a:pt x="1913" y="21993"/>
                  </a:lnTo>
                  <a:lnTo>
                    <a:pt x="1913" y="22214"/>
                  </a:lnTo>
                  <a:lnTo>
                    <a:pt x="1913" y="22453"/>
                  </a:lnTo>
                  <a:lnTo>
                    <a:pt x="1932" y="22692"/>
                  </a:lnTo>
                  <a:lnTo>
                    <a:pt x="1950" y="22931"/>
                  </a:lnTo>
                  <a:lnTo>
                    <a:pt x="2005" y="23170"/>
                  </a:lnTo>
                  <a:lnTo>
                    <a:pt x="2097" y="23611"/>
                  </a:lnTo>
                  <a:lnTo>
                    <a:pt x="2263" y="24053"/>
                  </a:lnTo>
                  <a:lnTo>
                    <a:pt x="2447" y="24457"/>
                  </a:lnTo>
                  <a:lnTo>
                    <a:pt x="2667" y="24862"/>
                  </a:lnTo>
                  <a:lnTo>
                    <a:pt x="2925" y="25229"/>
                  </a:lnTo>
                  <a:lnTo>
                    <a:pt x="3219" y="25560"/>
                  </a:lnTo>
                  <a:lnTo>
                    <a:pt x="3531" y="25891"/>
                  </a:lnTo>
                  <a:lnTo>
                    <a:pt x="3881" y="26167"/>
                  </a:lnTo>
                  <a:lnTo>
                    <a:pt x="4249" y="26425"/>
                  </a:lnTo>
                  <a:lnTo>
                    <a:pt x="4635" y="26645"/>
                  </a:lnTo>
                  <a:lnTo>
                    <a:pt x="5058" y="26829"/>
                  </a:lnTo>
                  <a:lnTo>
                    <a:pt x="5499" y="26976"/>
                  </a:lnTo>
                  <a:lnTo>
                    <a:pt x="5940" y="27087"/>
                  </a:lnTo>
                  <a:lnTo>
                    <a:pt x="6179" y="27123"/>
                  </a:lnTo>
                  <a:lnTo>
                    <a:pt x="6418" y="27142"/>
                  </a:lnTo>
                  <a:lnTo>
                    <a:pt x="6418" y="44114"/>
                  </a:lnTo>
                  <a:lnTo>
                    <a:pt x="6418" y="44187"/>
                  </a:lnTo>
                  <a:lnTo>
                    <a:pt x="6455" y="44279"/>
                  </a:lnTo>
                  <a:lnTo>
                    <a:pt x="6492" y="44353"/>
                  </a:lnTo>
                  <a:lnTo>
                    <a:pt x="6547" y="44408"/>
                  </a:lnTo>
                  <a:lnTo>
                    <a:pt x="6602" y="44463"/>
                  </a:lnTo>
                  <a:lnTo>
                    <a:pt x="6676" y="44500"/>
                  </a:lnTo>
                  <a:lnTo>
                    <a:pt x="6768" y="44537"/>
                  </a:lnTo>
                  <a:lnTo>
                    <a:pt x="6933" y="44537"/>
                  </a:lnTo>
                  <a:lnTo>
                    <a:pt x="7025" y="44500"/>
                  </a:lnTo>
                  <a:lnTo>
                    <a:pt x="7099" y="44463"/>
                  </a:lnTo>
                  <a:lnTo>
                    <a:pt x="7154" y="44408"/>
                  </a:lnTo>
                  <a:lnTo>
                    <a:pt x="7209" y="44353"/>
                  </a:lnTo>
                  <a:lnTo>
                    <a:pt x="7246" y="44279"/>
                  </a:lnTo>
                  <a:lnTo>
                    <a:pt x="7283" y="44187"/>
                  </a:lnTo>
                  <a:lnTo>
                    <a:pt x="7283" y="44114"/>
                  </a:lnTo>
                  <a:lnTo>
                    <a:pt x="7283" y="27142"/>
                  </a:lnTo>
                  <a:lnTo>
                    <a:pt x="7595" y="27105"/>
                  </a:lnTo>
                  <a:lnTo>
                    <a:pt x="7889" y="27050"/>
                  </a:lnTo>
                  <a:lnTo>
                    <a:pt x="8184" y="26976"/>
                  </a:lnTo>
                  <a:lnTo>
                    <a:pt x="8478" y="26884"/>
                  </a:lnTo>
                  <a:lnTo>
                    <a:pt x="8754" y="26774"/>
                  </a:lnTo>
                  <a:lnTo>
                    <a:pt x="9029" y="26664"/>
                  </a:lnTo>
                  <a:lnTo>
                    <a:pt x="9287" y="26517"/>
                  </a:lnTo>
                  <a:lnTo>
                    <a:pt x="9544" y="26369"/>
                  </a:lnTo>
                  <a:lnTo>
                    <a:pt x="9783" y="26204"/>
                  </a:lnTo>
                  <a:lnTo>
                    <a:pt x="10004" y="26020"/>
                  </a:lnTo>
                  <a:lnTo>
                    <a:pt x="10225" y="25818"/>
                  </a:lnTo>
                  <a:lnTo>
                    <a:pt x="10445" y="25615"/>
                  </a:lnTo>
                  <a:lnTo>
                    <a:pt x="10629" y="25395"/>
                  </a:lnTo>
                  <a:lnTo>
                    <a:pt x="10813" y="25156"/>
                  </a:lnTo>
                  <a:lnTo>
                    <a:pt x="10979" y="24917"/>
                  </a:lnTo>
                  <a:lnTo>
                    <a:pt x="11144" y="24678"/>
                  </a:lnTo>
                  <a:lnTo>
                    <a:pt x="11144" y="24659"/>
                  </a:lnTo>
                  <a:lnTo>
                    <a:pt x="11254" y="24475"/>
                  </a:lnTo>
                  <a:lnTo>
                    <a:pt x="11254" y="24439"/>
                  </a:lnTo>
                  <a:lnTo>
                    <a:pt x="11346" y="24273"/>
                  </a:lnTo>
                  <a:lnTo>
                    <a:pt x="11365" y="24236"/>
                  </a:lnTo>
                  <a:lnTo>
                    <a:pt x="11438" y="24071"/>
                  </a:lnTo>
                  <a:lnTo>
                    <a:pt x="11457" y="24016"/>
                  </a:lnTo>
                  <a:lnTo>
                    <a:pt x="11512" y="23850"/>
                  </a:lnTo>
                  <a:lnTo>
                    <a:pt x="11530" y="23795"/>
                  </a:lnTo>
                  <a:lnTo>
                    <a:pt x="11585" y="23630"/>
                  </a:lnTo>
                  <a:lnTo>
                    <a:pt x="11604" y="23574"/>
                  </a:lnTo>
                  <a:lnTo>
                    <a:pt x="11641" y="23409"/>
                  </a:lnTo>
                  <a:lnTo>
                    <a:pt x="11659" y="23335"/>
                  </a:lnTo>
                  <a:lnTo>
                    <a:pt x="11696" y="23188"/>
                  </a:lnTo>
                  <a:lnTo>
                    <a:pt x="11714" y="23096"/>
                  </a:lnTo>
                  <a:lnTo>
                    <a:pt x="11732" y="22949"/>
                  </a:lnTo>
                  <a:lnTo>
                    <a:pt x="11751" y="22857"/>
                  </a:lnTo>
                  <a:lnTo>
                    <a:pt x="11769" y="22710"/>
                  </a:lnTo>
                  <a:lnTo>
                    <a:pt x="11769" y="22637"/>
                  </a:lnTo>
                  <a:lnTo>
                    <a:pt x="11788" y="22214"/>
                  </a:lnTo>
                  <a:lnTo>
                    <a:pt x="11788" y="21993"/>
                  </a:lnTo>
                  <a:lnTo>
                    <a:pt x="11769" y="21754"/>
                  </a:lnTo>
                  <a:lnTo>
                    <a:pt x="11714" y="21294"/>
                  </a:lnTo>
                  <a:lnTo>
                    <a:pt x="11604" y="20853"/>
                  </a:lnTo>
                  <a:lnTo>
                    <a:pt x="11457" y="20430"/>
                  </a:lnTo>
                  <a:lnTo>
                    <a:pt x="11677" y="20228"/>
                  </a:lnTo>
                  <a:lnTo>
                    <a:pt x="11898" y="20007"/>
                  </a:lnTo>
                  <a:lnTo>
                    <a:pt x="12100" y="19786"/>
                  </a:lnTo>
                  <a:lnTo>
                    <a:pt x="12284" y="19547"/>
                  </a:lnTo>
                  <a:lnTo>
                    <a:pt x="12468" y="19290"/>
                  </a:lnTo>
                  <a:lnTo>
                    <a:pt x="12634" y="19033"/>
                  </a:lnTo>
                  <a:lnTo>
                    <a:pt x="12799" y="18775"/>
                  </a:lnTo>
                  <a:lnTo>
                    <a:pt x="12946" y="18499"/>
                  </a:lnTo>
                  <a:lnTo>
                    <a:pt x="13075" y="18224"/>
                  </a:lnTo>
                  <a:lnTo>
                    <a:pt x="13204" y="17948"/>
                  </a:lnTo>
                  <a:lnTo>
                    <a:pt x="13314" y="17653"/>
                  </a:lnTo>
                  <a:lnTo>
                    <a:pt x="13406" y="17359"/>
                  </a:lnTo>
                  <a:lnTo>
                    <a:pt x="13498" y="17047"/>
                  </a:lnTo>
                  <a:lnTo>
                    <a:pt x="13553" y="16752"/>
                  </a:lnTo>
                  <a:lnTo>
                    <a:pt x="13608" y="16440"/>
                  </a:lnTo>
                  <a:lnTo>
                    <a:pt x="13663" y="16109"/>
                  </a:lnTo>
                  <a:lnTo>
                    <a:pt x="13682" y="15741"/>
                  </a:lnTo>
                  <a:lnTo>
                    <a:pt x="13700" y="15373"/>
                  </a:lnTo>
                  <a:lnTo>
                    <a:pt x="13700" y="15098"/>
                  </a:lnTo>
                  <a:lnTo>
                    <a:pt x="13682" y="14822"/>
                  </a:lnTo>
                  <a:lnTo>
                    <a:pt x="13608" y="14270"/>
                  </a:lnTo>
                  <a:lnTo>
                    <a:pt x="13553" y="13994"/>
                  </a:lnTo>
                  <a:lnTo>
                    <a:pt x="13498" y="13718"/>
                  </a:lnTo>
                  <a:lnTo>
                    <a:pt x="13424" y="13424"/>
                  </a:lnTo>
                  <a:lnTo>
                    <a:pt x="13332" y="13167"/>
                  </a:lnTo>
                  <a:lnTo>
                    <a:pt x="13240" y="12891"/>
                  </a:lnTo>
                  <a:lnTo>
                    <a:pt x="13130" y="12634"/>
                  </a:lnTo>
                  <a:lnTo>
                    <a:pt x="13001" y="12376"/>
                  </a:lnTo>
                  <a:lnTo>
                    <a:pt x="12873" y="12119"/>
                  </a:lnTo>
                  <a:lnTo>
                    <a:pt x="12744" y="11880"/>
                  </a:lnTo>
                  <a:lnTo>
                    <a:pt x="12597" y="11641"/>
                  </a:lnTo>
                  <a:lnTo>
                    <a:pt x="12431" y="11402"/>
                  </a:lnTo>
                  <a:lnTo>
                    <a:pt x="12266" y="11181"/>
                  </a:lnTo>
                  <a:lnTo>
                    <a:pt x="12082" y="10960"/>
                  </a:lnTo>
                  <a:lnTo>
                    <a:pt x="11898" y="10758"/>
                  </a:lnTo>
                  <a:lnTo>
                    <a:pt x="11714" y="10537"/>
                  </a:lnTo>
                  <a:lnTo>
                    <a:pt x="11512" y="10353"/>
                  </a:lnTo>
                  <a:lnTo>
                    <a:pt x="11641" y="9986"/>
                  </a:lnTo>
                  <a:lnTo>
                    <a:pt x="11732" y="9600"/>
                  </a:lnTo>
                  <a:lnTo>
                    <a:pt x="11806" y="9213"/>
                  </a:lnTo>
                  <a:lnTo>
                    <a:pt x="11824" y="8809"/>
                  </a:lnTo>
                  <a:lnTo>
                    <a:pt x="11843" y="8570"/>
                  </a:lnTo>
                  <a:lnTo>
                    <a:pt x="11824" y="8239"/>
                  </a:lnTo>
                  <a:lnTo>
                    <a:pt x="11806" y="7926"/>
                  </a:lnTo>
                  <a:lnTo>
                    <a:pt x="11751" y="7614"/>
                  </a:lnTo>
                  <a:lnTo>
                    <a:pt x="11677" y="7319"/>
                  </a:lnTo>
                  <a:lnTo>
                    <a:pt x="11585" y="7025"/>
                  </a:lnTo>
                  <a:lnTo>
                    <a:pt x="11493" y="6731"/>
                  </a:lnTo>
                  <a:lnTo>
                    <a:pt x="11365" y="6455"/>
                  </a:lnTo>
                  <a:lnTo>
                    <a:pt x="11218" y="6179"/>
                  </a:lnTo>
                  <a:lnTo>
                    <a:pt x="11071" y="5922"/>
                  </a:lnTo>
                  <a:lnTo>
                    <a:pt x="10905" y="5664"/>
                  </a:lnTo>
                  <a:lnTo>
                    <a:pt x="10721" y="5425"/>
                  </a:lnTo>
                  <a:lnTo>
                    <a:pt x="10519" y="5205"/>
                  </a:lnTo>
                  <a:lnTo>
                    <a:pt x="10298" y="4984"/>
                  </a:lnTo>
                  <a:lnTo>
                    <a:pt x="10078" y="4782"/>
                  </a:lnTo>
                  <a:lnTo>
                    <a:pt x="9839" y="4598"/>
                  </a:lnTo>
                  <a:lnTo>
                    <a:pt x="9599" y="4432"/>
                  </a:lnTo>
                  <a:lnTo>
                    <a:pt x="9747" y="4102"/>
                  </a:lnTo>
                  <a:lnTo>
                    <a:pt x="9839" y="3771"/>
                  </a:lnTo>
                  <a:lnTo>
                    <a:pt x="9912" y="3403"/>
                  </a:lnTo>
                  <a:lnTo>
                    <a:pt x="9930" y="3219"/>
                  </a:lnTo>
                  <a:lnTo>
                    <a:pt x="9930" y="3035"/>
                  </a:lnTo>
                  <a:lnTo>
                    <a:pt x="9930" y="2851"/>
                  </a:lnTo>
                  <a:lnTo>
                    <a:pt x="9912" y="2649"/>
                  </a:lnTo>
                  <a:lnTo>
                    <a:pt x="9875" y="2465"/>
                  </a:lnTo>
                  <a:lnTo>
                    <a:pt x="9839" y="2281"/>
                  </a:lnTo>
                  <a:lnTo>
                    <a:pt x="9765" y="2042"/>
                  </a:lnTo>
                  <a:lnTo>
                    <a:pt x="9673" y="1803"/>
                  </a:lnTo>
                  <a:lnTo>
                    <a:pt x="9563" y="1582"/>
                  </a:lnTo>
                  <a:lnTo>
                    <a:pt x="9434" y="1380"/>
                  </a:lnTo>
                  <a:lnTo>
                    <a:pt x="9287" y="1178"/>
                  </a:lnTo>
                  <a:lnTo>
                    <a:pt x="9140" y="976"/>
                  </a:lnTo>
                  <a:lnTo>
                    <a:pt x="8956" y="810"/>
                  </a:lnTo>
                  <a:lnTo>
                    <a:pt x="8772" y="645"/>
                  </a:lnTo>
                  <a:lnTo>
                    <a:pt x="8570" y="497"/>
                  </a:lnTo>
                  <a:lnTo>
                    <a:pt x="8367" y="369"/>
                  </a:lnTo>
                  <a:lnTo>
                    <a:pt x="8128" y="258"/>
                  </a:lnTo>
                  <a:lnTo>
                    <a:pt x="7908" y="166"/>
                  </a:lnTo>
                  <a:lnTo>
                    <a:pt x="7669" y="93"/>
                  </a:lnTo>
                  <a:lnTo>
                    <a:pt x="7411" y="38"/>
                  </a:lnTo>
                  <a:lnTo>
                    <a:pt x="7154" y="19"/>
                  </a:lnTo>
                  <a:lnTo>
                    <a:pt x="6896" y="1"/>
                  </a:lnTo>
                  <a:close/>
                </a:path>
              </a:pathLst>
            </a:custGeom>
            <a:solidFill>
              <a:srgbClr val="2073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5"/>
            <p:cNvSpPr/>
            <p:nvPr/>
          </p:nvSpPr>
          <p:spPr>
            <a:xfrm>
              <a:off x="12392642" y="3691390"/>
              <a:ext cx="237832" cy="773162"/>
            </a:xfrm>
            <a:custGeom>
              <a:avLst/>
              <a:gdLst/>
              <a:ahLst/>
              <a:cxnLst/>
              <a:rect l="l" t="t" r="r" b="b"/>
              <a:pathLst>
                <a:path w="13700" h="44537" extrusionOk="0">
                  <a:moveTo>
                    <a:pt x="6896" y="1"/>
                  </a:moveTo>
                  <a:lnTo>
                    <a:pt x="6584" y="19"/>
                  </a:lnTo>
                  <a:lnTo>
                    <a:pt x="6271" y="56"/>
                  </a:lnTo>
                  <a:lnTo>
                    <a:pt x="5977" y="148"/>
                  </a:lnTo>
                  <a:lnTo>
                    <a:pt x="5701" y="240"/>
                  </a:lnTo>
                  <a:lnTo>
                    <a:pt x="5444" y="369"/>
                  </a:lnTo>
                  <a:lnTo>
                    <a:pt x="5186" y="516"/>
                  </a:lnTo>
                  <a:lnTo>
                    <a:pt x="4966" y="700"/>
                  </a:lnTo>
                  <a:lnTo>
                    <a:pt x="4745" y="884"/>
                  </a:lnTo>
                  <a:lnTo>
                    <a:pt x="4543" y="1104"/>
                  </a:lnTo>
                  <a:lnTo>
                    <a:pt x="4377" y="1343"/>
                  </a:lnTo>
                  <a:lnTo>
                    <a:pt x="4212" y="1601"/>
                  </a:lnTo>
                  <a:lnTo>
                    <a:pt x="4083" y="1858"/>
                  </a:lnTo>
                  <a:lnTo>
                    <a:pt x="3991" y="2134"/>
                  </a:lnTo>
                  <a:lnTo>
                    <a:pt x="3918" y="2428"/>
                  </a:lnTo>
                  <a:lnTo>
                    <a:pt x="3862" y="2722"/>
                  </a:lnTo>
                  <a:lnTo>
                    <a:pt x="3862" y="3035"/>
                  </a:lnTo>
                  <a:lnTo>
                    <a:pt x="3862" y="3219"/>
                  </a:lnTo>
                  <a:lnTo>
                    <a:pt x="3881" y="3403"/>
                  </a:lnTo>
                  <a:lnTo>
                    <a:pt x="3936" y="3771"/>
                  </a:lnTo>
                  <a:lnTo>
                    <a:pt x="4046" y="4102"/>
                  </a:lnTo>
                  <a:lnTo>
                    <a:pt x="4193" y="4432"/>
                  </a:lnTo>
                  <a:lnTo>
                    <a:pt x="3936" y="4598"/>
                  </a:lnTo>
                  <a:lnTo>
                    <a:pt x="3715" y="4782"/>
                  </a:lnTo>
                  <a:lnTo>
                    <a:pt x="3476" y="4984"/>
                  </a:lnTo>
                  <a:lnTo>
                    <a:pt x="3274" y="5205"/>
                  </a:lnTo>
                  <a:lnTo>
                    <a:pt x="3072" y="5425"/>
                  </a:lnTo>
                  <a:lnTo>
                    <a:pt x="2888" y="5664"/>
                  </a:lnTo>
                  <a:lnTo>
                    <a:pt x="2722" y="5922"/>
                  </a:lnTo>
                  <a:lnTo>
                    <a:pt x="2557" y="6179"/>
                  </a:lnTo>
                  <a:lnTo>
                    <a:pt x="2428" y="6455"/>
                  </a:lnTo>
                  <a:lnTo>
                    <a:pt x="2299" y="6731"/>
                  </a:lnTo>
                  <a:lnTo>
                    <a:pt x="2189" y="7025"/>
                  </a:lnTo>
                  <a:lnTo>
                    <a:pt x="2116" y="7319"/>
                  </a:lnTo>
                  <a:lnTo>
                    <a:pt x="2042" y="7614"/>
                  </a:lnTo>
                  <a:lnTo>
                    <a:pt x="1987" y="7926"/>
                  </a:lnTo>
                  <a:lnTo>
                    <a:pt x="1950" y="8239"/>
                  </a:lnTo>
                  <a:lnTo>
                    <a:pt x="1950" y="8570"/>
                  </a:lnTo>
                  <a:lnTo>
                    <a:pt x="1968" y="9011"/>
                  </a:lnTo>
                  <a:lnTo>
                    <a:pt x="2024" y="9452"/>
                  </a:lnTo>
                  <a:lnTo>
                    <a:pt x="2116" y="9875"/>
                  </a:lnTo>
                  <a:lnTo>
                    <a:pt x="2263" y="10280"/>
                  </a:lnTo>
                  <a:lnTo>
                    <a:pt x="2005" y="10537"/>
                  </a:lnTo>
                  <a:lnTo>
                    <a:pt x="1766" y="10776"/>
                  </a:lnTo>
                  <a:lnTo>
                    <a:pt x="1527" y="11052"/>
                  </a:lnTo>
                  <a:lnTo>
                    <a:pt x="1306" y="11328"/>
                  </a:lnTo>
                  <a:lnTo>
                    <a:pt x="1123" y="11622"/>
                  </a:lnTo>
                  <a:lnTo>
                    <a:pt x="920" y="11916"/>
                  </a:lnTo>
                  <a:lnTo>
                    <a:pt x="755" y="12229"/>
                  </a:lnTo>
                  <a:lnTo>
                    <a:pt x="608" y="12542"/>
                  </a:lnTo>
                  <a:lnTo>
                    <a:pt x="461" y="12873"/>
                  </a:lnTo>
                  <a:lnTo>
                    <a:pt x="350" y="13204"/>
                  </a:lnTo>
                  <a:lnTo>
                    <a:pt x="240" y="13553"/>
                  </a:lnTo>
                  <a:lnTo>
                    <a:pt x="148" y="13902"/>
                  </a:lnTo>
                  <a:lnTo>
                    <a:pt x="74" y="14252"/>
                  </a:lnTo>
                  <a:lnTo>
                    <a:pt x="38" y="14619"/>
                  </a:lnTo>
                  <a:lnTo>
                    <a:pt x="1" y="14987"/>
                  </a:lnTo>
                  <a:lnTo>
                    <a:pt x="1" y="15373"/>
                  </a:lnTo>
                  <a:lnTo>
                    <a:pt x="1" y="15741"/>
                  </a:lnTo>
                  <a:lnTo>
                    <a:pt x="38" y="16109"/>
                  </a:lnTo>
                  <a:lnTo>
                    <a:pt x="74" y="16477"/>
                  </a:lnTo>
                  <a:lnTo>
                    <a:pt x="148" y="16826"/>
                  </a:lnTo>
                  <a:lnTo>
                    <a:pt x="240" y="17175"/>
                  </a:lnTo>
                  <a:lnTo>
                    <a:pt x="332" y="17525"/>
                  </a:lnTo>
                  <a:lnTo>
                    <a:pt x="461" y="17856"/>
                  </a:lnTo>
                  <a:lnTo>
                    <a:pt x="589" y="18187"/>
                  </a:lnTo>
                  <a:lnTo>
                    <a:pt x="755" y="18499"/>
                  </a:lnTo>
                  <a:lnTo>
                    <a:pt x="920" y="18812"/>
                  </a:lnTo>
                  <a:lnTo>
                    <a:pt x="1104" y="19106"/>
                  </a:lnTo>
                  <a:lnTo>
                    <a:pt x="1306" y="19400"/>
                  </a:lnTo>
                  <a:lnTo>
                    <a:pt x="1509" y="19676"/>
                  </a:lnTo>
                  <a:lnTo>
                    <a:pt x="1748" y="19934"/>
                  </a:lnTo>
                  <a:lnTo>
                    <a:pt x="1987" y="20191"/>
                  </a:lnTo>
                  <a:lnTo>
                    <a:pt x="2226" y="20430"/>
                  </a:lnTo>
                  <a:lnTo>
                    <a:pt x="2097" y="20853"/>
                  </a:lnTo>
                  <a:lnTo>
                    <a:pt x="1987" y="21294"/>
                  </a:lnTo>
                  <a:lnTo>
                    <a:pt x="1913" y="21754"/>
                  </a:lnTo>
                  <a:lnTo>
                    <a:pt x="1913" y="21993"/>
                  </a:lnTo>
                  <a:lnTo>
                    <a:pt x="1895" y="22214"/>
                  </a:lnTo>
                  <a:lnTo>
                    <a:pt x="1913" y="22453"/>
                  </a:lnTo>
                  <a:lnTo>
                    <a:pt x="1932" y="22692"/>
                  </a:lnTo>
                  <a:lnTo>
                    <a:pt x="1950" y="22931"/>
                  </a:lnTo>
                  <a:lnTo>
                    <a:pt x="1987" y="23170"/>
                  </a:lnTo>
                  <a:lnTo>
                    <a:pt x="2097" y="23611"/>
                  </a:lnTo>
                  <a:lnTo>
                    <a:pt x="2244" y="24053"/>
                  </a:lnTo>
                  <a:lnTo>
                    <a:pt x="2428" y="24457"/>
                  </a:lnTo>
                  <a:lnTo>
                    <a:pt x="2667" y="24862"/>
                  </a:lnTo>
                  <a:lnTo>
                    <a:pt x="2925" y="25229"/>
                  </a:lnTo>
                  <a:lnTo>
                    <a:pt x="3200" y="25560"/>
                  </a:lnTo>
                  <a:lnTo>
                    <a:pt x="3531" y="25891"/>
                  </a:lnTo>
                  <a:lnTo>
                    <a:pt x="3862" y="26167"/>
                  </a:lnTo>
                  <a:lnTo>
                    <a:pt x="4249" y="26425"/>
                  </a:lnTo>
                  <a:lnTo>
                    <a:pt x="4635" y="26645"/>
                  </a:lnTo>
                  <a:lnTo>
                    <a:pt x="5058" y="26829"/>
                  </a:lnTo>
                  <a:lnTo>
                    <a:pt x="5481" y="26976"/>
                  </a:lnTo>
                  <a:lnTo>
                    <a:pt x="5720" y="27031"/>
                  </a:lnTo>
                  <a:lnTo>
                    <a:pt x="5940" y="27087"/>
                  </a:lnTo>
                  <a:lnTo>
                    <a:pt x="6179" y="27123"/>
                  </a:lnTo>
                  <a:lnTo>
                    <a:pt x="6400" y="27142"/>
                  </a:lnTo>
                  <a:lnTo>
                    <a:pt x="6400" y="44114"/>
                  </a:lnTo>
                  <a:lnTo>
                    <a:pt x="6418" y="44187"/>
                  </a:lnTo>
                  <a:lnTo>
                    <a:pt x="6437" y="44279"/>
                  </a:lnTo>
                  <a:lnTo>
                    <a:pt x="6474" y="44353"/>
                  </a:lnTo>
                  <a:lnTo>
                    <a:pt x="6529" y="44408"/>
                  </a:lnTo>
                  <a:lnTo>
                    <a:pt x="6602" y="44463"/>
                  </a:lnTo>
                  <a:lnTo>
                    <a:pt x="6676" y="44500"/>
                  </a:lnTo>
                  <a:lnTo>
                    <a:pt x="6749" y="44537"/>
                  </a:lnTo>
                  <a:lnTo>
                    <a:pt x="6933" y="44537"/>
                  </a:lnTo>
                  <a:lnTo>
                    <a:pt x="7007" y="44500"/>
                  </a:lnTo>
                  <a:lnTo>
                    <a:pt x="7080" y="44463"/>
                  </a:lnTo>
                  <a:lnTo>
                    <a:pt x="7154" y="44408"/>
                  </a:lnTo>
                  <a:lnTo>
                    <a:pt x="7209" y="44353"/>
                  </a:lnTo>
                  <a:lnTo>
                    <a:pt x="7246" y="44279"/>
                  </a:lnTo>
                  <a:lnTo>
                    <a:pt x="7264" y="44187"/>
                  </a:lnTo>
                  <a:lnTo>
                    <a:pt x="7283" y="44114"/>
                  </a:lnTo>
                  <a:lnTo>
                    <a:pt x="7283" y="27142"/>
                  </a:lnTo>
                  <a:lnTo>
                    <a:pt x="7558" y="27105"/>
                  </a:lnTo>
                  <a:lnTo>
                    <a:pt x="7834" y="27068"/>
                  </a:lnTo>
                  <a:lnTo>
                    <a:pt x="8092" y="26995"/>
                  </a:lnTo>
                  <a:lnTo>
                    <a:pt x="8367" y="26921"/>
                  </a:lnTo>
                  <a:lnTo>
                    <a:pt x="8625" y="26829"/>
                  </a:lnTo>
                  <a:lnTo>
                    <a:pt x="8864" y="26737"/>
                  </a:lnTo>
                  <a:lnTo>
                    <a:pt x="9103" y="26608"/>
                  </a:lnTo>
                  <a:lnTo>
                    <a:pt x="9342" y="26480"/>
                  </a:lnTo>
                  <a:lnTo>
                    <a:pt x="9563" y="26333"/>
                  </a:lnTo>
                  <a:lnTo>
                    <a:pt x="9783" y="26186"/>
                  </a:lnTo>
                  <a:lnTo>
                    <a:pt x="10004" y="26020"/>
                  </a:lnTo>
                  <a:lnTo>
                    <a:pt x="10206" y="25855"/>
                  </a:lnTo>
                  <a:lnTo>
                    <a:pt x="10390" y="25652"/>
                  </a:lnTo>
                  <a:lnTo>
                    <a:pt x="10574" y="25468"/>
                  </a:lnTo>
                  <a:lnTo>
                    <a:pt x="10740" y="25266"/>
                  </a:lnTo>
                  <a:lnTo>
                    <a:pt x="10905" y="25045"/>
                  </a:lnTo>
                  <a:lnTo>
                    <a:pt x="11015" y="24862"/>
                  </a:lnTo>
                  <a:lnTo>
                    <a:pt x="11034" y="24843"/>
                  </a:lnTo>
                  <a:lnTo>
                    <a:pt x="11126" y="24678"/>
                  </a:lnTo>
                  <a:lnTo>
                    <a:pt x="11144" y="24641"/>
                  </a:lnTo>
                  <a:lnTo>
                    <a:pt x="11236" y="24494"/>
                  </a:lnTo>
                  <a:lnTo>
                    <a:pt x="11254" y="24439"/>
                  </a:lnTo>
                  <a:lnTo>
                    <a:pt x="11328" y="24292"/>
                  </a:lnTo>
                  <a:lnTo>
                    <a:pt x="11365" y="24218"/>
                  </a:lnTo>
                  <a:lnTo>
                    <a:pt x="11420" y="24089"/>
                  </a:lnTo>
                  <a:lnTo>
                    <a:pt x="11457" y="23997"/>
                  </a:lnTo>
                  <a:lnTo>
                    <a:pt x="11493" y="23869"/>
                  </a:lnTo>
                  <a:lnTo>
                    <a:pt x="11530" y="23777"/>
                  </a:lnTo>
                  <a:lnTo>
                    <a:pt x="11567" y="23648"/>
                  </a:lnTo>
                  <a:lnTo>
                    <a:pt x="11604" y="23538"/>
                  </a:lnTo>
                  <a:lnTo>
                    <a:pt x="11641" y="23427"/>
                  </a:lnTo>
                  <a:lnTo>
                    <a:pt x="11659" y="23299"/>
                  </a:lnTo>
                  <a:lnTo>
                    <a:pt x="11696" y="23188"/>
                  </a:lnTo>
                  <a:lnTo>
                    <a:pt x="11714" y="23060"/>
                  </a:lnTo>
                  <a:lnTo>
                    <a:pt x="11732" y="22949"/>
                  </a:lnTo>
                  <a:lnTo>
                    <a:pt x="11751" y="22821"/>
                  </a:lnTo>
                  <a:lnTo>
                    <a:pt x="11769" y="22710"/>
                  </a:lnTo>
                  <a:lnTo>
                    <a:pt x="11769" y="22545"/>
                  </a:lnTo>
                  <a:lnTo>
                    <a:pt x="11788" y="22471"/>
                  </a:lnTo>
                  <a:lnTo>
                    <a:pt x="11788" y="22214"/>
                  </a:lnTo>
                  <a:lnTo>
                    <a:pt x="11788" y="21993"/>
                  </a:lnTo>
                  <a:lnTo>
                    <a:pt x="11769" y="21754"/>
                  </a:lnTo>
                  <a:lnTo>
                    <a:pt x="11696" y="21294"/>
                  </a:lnTo>
                  <a:lnTo>
                    <a:pt x="11585" y="20853"/>
                  </a:lnTo>
                  <a:lnTo>
                    <a:pt x="11457" y="20430"/>
                  </a:lnTo>
                  <a:lnTo>
                    <a:pt x="11696" y="20191"/>
                  </a:lnTo>
                  <a:lnTo>
                    <a:pt x="11935" y="19934"/>
                  </a:lnTo>
                  <a:lnTo>
                    <a:pt x="12174" y="19676"/>
                  </a:lnTo>
                  <a:lnTo>
                    <a:pt x="12376" y="19400"/>
                  </a:lnTo>
                  <a:lnTo>
                    <a:pt x="12578" y="19106"/>
                  </a:lnTo>
                  <a:lnTo>
                    <a:pt x="12762" y="18812"/>
                  </a:lnTo>
                  <a:lnTo>
                    <a:pt x="12928" y="18499"/>
                  </a:lnTo>
                  <a:lnTo>
                    <a:pt x="13093" y="18187"/>
                  </a:lnTo>
                  <a:lnTo>
                    <a:pt x="13222" y="17856"/>
                  </a:lnTo>
                  <a:lnTo>
                    <a:pt x="13351" y="17525"/>
                  </a:lnTo>
                  <a:lnTo>
                    <a:pt x="13443" y="17175"/>
                  </a:lnTo>
                  <a:lnTo>
                    <a:pt x="13535" y="16826"/>
                  </a:lnTo>
                  <a:lnTo>
                    <a:pt x="13608" y="16477"/>
                  </a:lnTo>
                  <a:lnTo>
                    <a:pt x="13645" y="16109"/>
                  </a:lnTo>
                  <a:lnTo>
                    <a:pt x="13682" y="15741"/>
                  </a:lnTo>
                  <a:lnTo>
                    <a:pt x="13700" y="15373"/>
                  </a:lnTo>
                  <a:lnTo>
                    <a:pt x="13682" y="15006"/>
                  </a:lnTo>
                  <a:lnTo>
                    <a:pt x="13645" y="14638"/>
                  </a:lnTo>
                  <a:lnTo>
                    <a:pt x="13608" y="14270"/>
                  </a:lnTo>
                  <a:lnTo>
                    <a:pt x="13535" y="13921"/>
                  </a:lnTo>
                  <a:lnTo>
                    <a:pt x="13461" y="13590"/>
                  </a:lnTo>
                  <a:lnTo>
                    <a:pt x="13351" y="13240"/>
                  </a:lnTo>
                  <a:lnTo>
                    <a:pt x="13240" y="12909"/>
                  </a:lnTo>
                  <a:lnTo>
                    <a:pt x="13093" y="12578"/>
                  </a:lnTo>
                  <a:lnTo>
                    <a:pt x="12946" y="12266"/>
                  </a:lnTo>
                  <a:lnTo>
                    <a:pt x="12781" y="11972"/>
                  </a:lnTo>
                  <a:lnTo>
                    <a:pt x="12597" y="11677"/>
                  </a:lnTo>
                  <a:lnTo>
                    <a:pt x="12413" y="11383"/>
                  </a:lnTo>
                  <a:lnTo>
                    <a:pt x="12211" y="11107"/>
                  </a:lnTo>
                  <a:lnTo>
                    <a:pt x="11972" y="10850"/>
                  </a:lnTo>
                  <a:lnTo>
                    <a:pt x="11751" y="10592"/>
                  </a:lnTo>
                  <a:lnTo>
                    <a:pt x="11493" y="10353"/>
                  </a:lnTo>
                  <a:lnTo>
                    <a:pt x="11641" y="9931"/>
                  </a:lnTo>
                  <a:lnTo>
                    <a:pt x="11751" y="9489"/>
                  </a:lnTo>
                  <a:lnTo>
                    <a:pt x="11806" y="9029"/>
                  </a:lnTo>
                  <a:lnTo>
                    <a:pt x="11824" y="8809"/>
                  </a:lnTo>
                  <a:lnTo>
                    <a:pt x="11824" y="8570"/>
                  </a:lnTo>
                  <a:lnTo>
                    <a:pt x="11824" y="8239"/>
                  </a:lnTo>
                  <a:lnTo>
                    <a:pt x="11788" y="7926"/>
                  </a:lnTo>
                  <a:lnTo>
                    <a:pt x="11732" y="7614"/>
                  </a:lnTo>
                  <a:lnTo>
                    <a:pt x="11677" y="7319"/>
                  </a:lnTo>
                  <a:lnTo>
                    <a:pt x="11585" y="7025"/>
                  </a:lnTo>
                  <a:lnTo>
                    <a:pt x="11475" y="6731"/>
                  </a:lnTo>
                  <a:lnTo>
                    <a:pt x="11346" y="6455"/>
                  </a:lnTo>
                  <a:lnTo>
                    <a:pt x="11218" y="6179"/>
                  </a:lnTo>
                  <a:lnTo>
                    <a:pt x="11071" y="5922"/>
                  </a:lnTo>
                  <a:lnTo>
                    <a:pt x="10887" y="5664"/>
                  </a:lnTo>
                  <a:lnTo>
                    <a:pt x="10703" y="5425"/>
                  </a:lnTo>
                  <a:lnTo>
                    <a:pt x="10500" y="5205"/>
                  </a:lnTo>
                  <a:lnTo>
                    <a:pt x="10298" y="4984"/>
                  </a:lnTo>
                  <a:lnTo>
                    <a:pt x="10078" y="4782"/>
                  </a:lnTo>
                  <a:lnTo>
                    <a:pt x="9839" y="4598"/>
                  </a:lnTo>
                  <a:lnTo>
                    <a:pt x="9581" y="4432"/>
                  </a:lnTo>
                  <a:lnTo>
                    <a:pt x="9728" y="4102"/>
                  </a:lnTo>
                  <a:lnTo>
                    <a:pt x="9839" y="3771"/>
                  </a:lnTo>
                  <a:lnTo>
                    <a:pt x="9912" y="3403"/>
                  </a:lnTo>
                  <a:lnTo>
                    <a:pt x="9912" y="3219"/>
                  </a:lnTo>
                  <a:lnTo>
                    <a:pt x="9930" y="3035"/>
                  </a:lnTo>
                  <a:lnTo>
                    <a:pt x="9912" y="2722"/>
                  </a:lnTo>
                  <a:lnTo>
                    <a:pt x="9857" y="2428"/>
                  </a:lnTo>
                  <a:lnTo>
                    <a:pt x="9783" y="2134"/>
                  </a:lnTo>
                  <a:lnTo>
                    <a:pt x="9691" y="1858"/>
                  </a:lnTo>
                  <a:lnTo>
                    <a:pt x="9563" y="1601"/>
                  </a:lnTo>
                  <a:lnTo>
                    <a:pt x="9416" y="1343"/>
                  </a:lnTo>
                  <a:lnTo>
                    <a:pt x="9232" y="1104"/>
                  </a:lnTo>
                  <a:lnTo>
                    <a:pt x="9029" y="884"/>
                  </a:lnTo>
                  <a:lnTo>
                    <a:pt x="8827" y="700"/>
                  </a:lnTo>
                  <a:lnTo>
                    <a:pt x="8588" y="516"/>
                  </a:lnTo>
                  <a:lnTo>
                    <a:pt x="8331" y="369"/>
                  </a:lnTo>
                  <a:lnTo>
                    <a:pt x="8073" y="240"/>
                  </a:lnTo>
                  <a:lnTo>
                    <a:pt x="7797" y="148"/>
                  </a:lnTo>
                  <a:lnTo>
                    <a:pt x="7503" y="56"/>
                  </a:lnTo>
                  <a:lnTo>
                    <a:pt x="7191" y="19"/>
                  </a:lnTo>
                  <a:lnTo>
                    <a:pt x="68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5"/>
            <p:cNvSpPr/>
            <p:nvPr/>
          </p:nvSpPr>
          <p:spPr>
            <a:xfrm>
              <a:off x="10825389" y="4132843"/>
              <a:ext cx="570467" cy="286041"/>
            </a:xfrm>
            <a:custGeom>
              <a:avLst/>
              <a:gdLst/>
              <a:ahLst/>
              <a:cxnLst/>
              <a:rect l="l" t="t" r="r" b="b"/>
              <a:pathLst>
                <a:path w="32861" h="16477" extrusionOk="0">
                  <a:moveTo>
                    <a:pt x="17157" y="1196"/>
                  </a:moveTo>
                  <a:lnTo>
                    <a:pt x="17782" y="1214"/>
                  </a:lnTo>
                  <a:lnTo>
                    <a:pt x="18444" y="1251"/>
                  </a:lnTo>
                  <a:lnTo>
                    <a:pt x="19143" y="1306"/>
                  </a:lnTo>
                  <a:lnTo>
                    <a:pt x="19897" y="1361"/>
                  </a:lnTo>
                  <a:lnTo>
                    <a:pt x="20687" y="1472"/>
                  </a:lnTo>
                  <a:lnTo>
                    <a:pt x="21515" y="1600"/>
                  </a:lnTo>
                  <a:lnTo>
                    <a:pt x="22379" y="1747"/>
                  </a:lnTo>
                  <a:lnTo>
                    <a:pt x="23280" y="1950"/>
                  </a:lnTo>
                  <a:lnTo>
                    <a:pt x="21570" y="8294"/>
                  </a:lnTo>
                  <a:lnTo>
                    <a:pt x="21073" y="8202"/>
                  </a:lnTo>
                  <a:lnTo>
                    <a:pt x="20559" y="8110"/>
                  </a:lnTo>
                  <a:lnTo>
                    <a:pt x="20025" y="8055"/>
                  </a:lnTo>
                  <a:lnTo>
                    <a:pt x="19474" y="7981"/>
                  </a:lnTo>
                  <a:lnTo>
                    <a:pt x="18922" y="7926"/>
                  </a:lnTo>
                  <a:lnTo>
                    <a:pt x="18352" y="7889"/>
                  </a:lnTo>
                  <a:lnTo>
                    <a:pt x="17764" y="7871"/>
                  </a:lnTo>
                  <a:lnTo>
                    <a:pt x="17157" y="7852"/>
                  </a:lnTo>
                  <a:lnTo>
                    <a:pt x="17157" y="1196"/>
                  </a:lnTo>
                  <a:close/>
                  <a:moveTo>
                    <a:pt x="15962" y="1196"/>
                  </a:moveTo>
                  <a:lnTo>
                    <a:pt x="15962" y="7852"/>
                  </a:lnTo>
                  <a:lnTo>
                    <a:pt x="15300" y="7871"/>
                  </a:lnTo>
                  <a:lnTo>
                    <a:pt x="14638" y="7907"/>
                  </a:lnTo>
                  <a:lnTo>
                    <a:pt x="14012" y="7963"/>
                  </a:lnTo>
                  <a:lnTo>
                    <a:pt x="13406" y="8018"/>
                  </a:lnTo>
                  <a:lnTo>
                    <a:pt x="12799" y="8091"/>
                  </a:lnTo>
                  <a:lnTo>
                    <a:pt x="12229" y="8183"/>
                  </a:lnTo>
                  <a:lnTo>
                    <a:pt x="11659" y="8294"/>
                  </a:lnTo>
                  <a:lnTo>
                    <a:pt x="11126" y="8404"/>
                  </a:lnTo>
                  <a:lnTo>
                    <a:pt x="9379" y="1950"/>
                  </a:lnTo>
                  <a:lnTo>
                    <a:pt x="10114" y="1784"/>
                  </a:lnTo>
                  <a:lnTo>
                    <a:pt x="10868" y="1637"/>
                  </a:lnTo>
                  <a:lnTo>
                    <a:pt x="11640" y="1508"/>
                  </a:lnTo>
                  <a:lnTo>
                    <a:pt x="12450" y="1398"/>
                  </a:lnTo>
                  <a:lnTo>
                    <a:pt x="13277" y="1306"/>
                  </a:lnTo>
                  <a:lnTo>
                    <a:pt x="14141" y="1251"/>
                  </a:lnTo>
                  <a:lnTo>
                    <a:pt x="15024" y="1214"/>
                  </a:lnTo>
                  <a:lnTo>
                    <a:pt x="15925" y="1196"/>
                  </a:lnTo>
                  <a:close/>
                  <a:moveTo>
                    <a:pt x="24438" y="2262"/>
                  </a:moveTo>
                  <a:lnTo>
                    <a:pt x="25266" y="2520"/>
                  </a:lnTo>
                  <a:lnTo>
                    <a:pt x="26093" y="2814"/>
                  </a:lnTo>
                  <a:lnTo>
                    <a:pt x="26939" y="3127"/>
                  </a:lnTo>
                  <a:lnTo>
                    <a:pt x="27803" y="3513"/>
                  </a:lnTo>
                  <a:lnTo>
                    <a:pt x="28686" y="3917"/>
                  </a:lnTo>
                  <a:lnTo>
                    <a:pt x="29587" y="4395"/>
                  </a:lnTo>
                  <a:lnTo>
                    <a:pt x="30488" y="4910"/>
                  </a:lnTo>
                  <a:lnTo>
                    <a:pt x="31408" y="5480"/>
                  </a:lnTo>
                  <a:lnTo>
                    <a:pt x="27785" y="10537"/>
                  </a:lnTo>
                  <a:lnTo>
                    <a:pt x="27270" y="10243"/>
                  </a:lnTo>
                  <a:lnTo>
                    <a:pt x="26719" y="9967"/>
                  </a:lnTo>
                  <a:lnTo>
                    <a:pt x="26130" y="9691"/>
                  </a:lnTo>
                  <a:lnTo>
                    <a:pt x="25523" y="9434"/>
                  </a:lnTo>
                  <a:lnTo>
                    <a:pt x="24880" y="9176"/>
                  </a:lnTo>
                  <a:lnTo>
                    <a:pt x="24199" y="8956"/>
                  </a:lnTo>
                  <a:lnTo>
                    <a:pt x="23501" y="8735"/>
                  </a:lnTo>
                  <a:lnTo>
                    <a:pt x="22747" y="8533"/>
                  </a:lnTo>
                  <a:lnTo>
                    <a:pt x="24438" y="2262"/>
                  </a:lnTo>
                  <a:close/>
                  <a:moveTo>
                    <a:pt x="8220" y="2262"/>
                  </a:moveTo>
                  <a:lnTo>
                    <a:pt x="9949" y="8680"/>
                  </a:lnTo>
                  <a:lnTo>
                    <a:pt x="9232" y="8900"/>
                  </a:lnTo>
                  <a:lnTo>
                    <a:pt x="8533" y="9139"/>
                  </a:lnTo>
                  <a:lnTo>
                    <a:pt x="7889" y="9397"/>
                  </a:lnTo>
                  <a:lnTo>
                    <a:pt x="7264" y="9654"/>
                  </a:lnTo>
                  <a:lnTo>
                    <a:pt x="6676" y="9930"/>
                  </a:lnTo>
                  <a:lnTo>
                    <a:pt x="6106" y="10224"/>
                  </a:lnTo>
                  <a:lnTo>
                    <a:pt x="5572" y="10519"/>
                  </a:lnTo>
                  <a:lnTo>
                    <a:pt x="5076" y="10831"/>
                  </a:lnTo>
                  <a:lnTo>
                    <a:pt x="5058" y="10794"/>
                  </a:lnTo>
                  <a:lnTo>
                    <a:pt x="1435" y="5499"/>
                  </a:lnTo>
                  <a:lnTo>
                    <a:pt x="2079" y="5057"/>
                  </a:lnTo>
                  <a:lnTo>
                    <a:pt x="2777" y="4616"/>
                  </a:lnTo>
                  <a:lnTo>
                    <a:pt x="3531" y="4175"/>
                  </a:lnTo>
                  <a:lnTo>
                    <a:pt x="4359" y="3752"/>
                  </a:lnTo>
                  <a:lnTo>
                    <a:pt x="5223" y="3347"/>
                  </a:lnTo>
                  <a:lnTo>
                    <a:pt x="5683" y="3145"/>
                  </a:lnTo>
                  <a:lnTo>
                    <a:pt x="6161" y="2961"/>
                  </a:lnTo>
                  <a:lnTo>
                    <a:pt x="6657" y="2777"/>
                  </a:lnTo>
                  <a:lnTo>
                    <a:pt x="7154" y="2593"/>
                  </a:lnTo>
                  <a:lnTo>
                    <a:pt x="7687" y="2409"/>
                  </a:lnTo>
                  <a:lnTo>
                    <a:pt x="8220" y="2262"/>
                  </a:lnTo>
                  <a:close/>
                  <a:moveTo>
                    <a:pt x="15226" y="1"/>
                  </a:moveTo>
                  <a:lnTo>
                    <a:pt x="14527" y="19"/>
                  </a:lnTo>
                  <a:lnTo>
                    <a:pt x="13847" y="56"/>
                  </a:lnTo>
                  <a:lnTo>
                    <a:pt x="13185" y="111"/>
                  </a:lnTo>
                  <a:lnTo>
                    <a:pt x="12541" y="184"/>
                  </a:lnTo>
                  <a:lnTo>
                    <a:pt x="11916" y="258"/>
                  </a:lnTo>
                  <a:lnTo>
                    <a:pt x="11291" y="350"/>
                  </a:lnTo>
                  <a:lnTo>
                    <a:pt x="10684" y="442"/>
                  </a:lnTo>
                  <a:lnTo>
                    <a:pt x="10096" y="552"/>
                  </a:lnTo>
                  <a:lnTo>
                    <a:pt x="9526" y="681"/>
                  </a:lnTo>
                  <a:lnTo>
                    <a:pt x="8956" y="810"/>
                  </a:lnTo>
                  <a:lnTo>
                    <a:pt x="8423" y="957"/>
                  </a:lnTo>
                  <a:lnTo>
                    <a:pt x="7871" y="1104"/>
                  </a:lnTo>
                  <a:lnTo>
                    <a:pt x="7356" y="1251"/>
                  </a:lnTo>
                  <a:lnTo>
                    <a:pt x="6841" y="1416"/>
                  </a:lnTo>
                  <a:lnTo>
                    <a:pt x="6363" y="1600"/>
                  </a:lnTo>
                  <a:lnTo>
                    <a:pt x="5407" y="1968"/>
                  </a:lnTo>
                  <a:lnTo>
                    <a:pt x="4506" y="2354"/>
                  </a:lnTo>
                  <a:lnTo>
                    <a:pt x="3660" y="2759"/>
                  </a:lnTo>
                  <a:lnTo>
                    <a:pt x="2888" y="3163"/>
                  </a:lnTo>
                  <a:lnTo>
                    <a:pt x="2152" y="3605"/>
                  </a:lnTo>
                  <a:lnTo>
                    <a:pt x="1453" y="4028"/>
                  </a:lnTo>
                  <a:lnTo>
                    <a:pt x="828" y="4451"/>
                  </a:lnTo>
                  <a:lnTo>
                    <a:pt x="240" y="4873"/>
                  </a:lnTo>
                  <a:lnTo>
                    <a:pt x="148" y="4965"/>
                  </a:lnTo>
                  <a:lnTo>
                    <a:pt x="93" y="5057"/>
                  </a:lnTo>
                  <a:lnTo>
                    <a:pt x="38" y="5168"/>
                  </a:lnTo>
                  <a:lnTo>
                    <a:pt x="1" y="5278"/>
                  </a:lnTo>
                  <a:lnTo>
                    <a:pt x="1" y="5388"/>
                  </a:lnTo>
                  <a:lnTo>
                    <a:pt x="19" y="5499"/>
                  </a:lnTo>
                  <a:lnTo>
                    <a:pt x="56" y="5609"/>
                  </a:lnTo>
                  <a:lnTo>
                    <a:pt x="130" y="5719"/>
                  </a:lnTo>
                  <a:lnTo>
                    <a:pt x="148" y="5738"/>
                  </a:lnTo>
                  <a:lnTo>
                    <a:pt x="166" y="5774"/>
                  </a:lnTo>
                  <a:lnTo>
                    <a:pt x="4065" y="11475"/>
                  </a:lnTo>
                  <a:lnTo>
                    <a:pt x="4101" y="11512"/>
                  </a:lnTo>
                  <a:lnTo>
                    <a:pt x="3642" y="11879"/>
                  </a:lnTo>
                  <a:lnTo>
                    <a:pt x="3219" y="12247"/>
                  </a:lnTo>
                  <a:lnTo>
                    <a:pt x="2814" y="12596"/>
                  </a:lnTo>
                  <a:lnTo>
                    <a:pt x="2465" y="12946"/>
                  </a:lnTo>
                  <a:lnTo>
                    <a:pt x="2134" y="13295"/>
                  </a:lnTo>
                  <a:lnTo>
                    <a:pt x="1840" y="13626"/>
                  </a:lnTo>
                  <a:lnTo>
                    <a:pt x="1582" y="13939"/>
                  </a:lnTo>
                  <a:lnTo>
                    <a:pt x="1343" y="14233"/>
                  </a:lnTo>
                  <a:lnTo>
                    <a:pt x="975" y="14766"/>
                  </a:lnTo>
                  <a:lnTo>
                    <a:pt x="700" y="15189"/>
                  </a:lnTo>
                  <a:lnTo>
                    <a:pt x="534" y="15483"/>
                  </a:lnTo>
                  <a:lnTo>
                    <a:pt x="461" y="15630"/>
                  </a:lnTo>
                  <a:lnTo>
                    <a:pt x="424" y="15741"/>
                  </a:lnTo>
                  <a:lnTo>
                    <a:pt x="405" y="15851"/>
                  </a:lnTo>
                  <a:lnTo>
                    <a:pt x="424" y="15961"/>
                  </a:lnTo>
                  <a:lnTo>
                    <a:pt x="442" y="16090"/>
                  </a:lnTo>
                  <a:lnTo>
                    <a:pt x="497" y="16182"/>
                  </a:lnTo>
                  <a:lnTo>
                    <a:pt x="552" y="16274"/>
                  </a:lnTo>
                  <a:lnTo>
                    <a:pt x="644" y="16366"/>
                  </a:lnTo>
                  <a:lnTo>
                    <a:pt x="755" y="16421"/>
                  </a:lnTo>
                  <a:lnTo>
                    <a:pt x="883" y="16458"/>
                  </a:lnTo>
                  <a:lnTo>
                    <a:pt x="1012" y="16476"/>
                  </a:lnTo>
                  <a:lnTo>
                    <a:pt x="1086" y="16476"/>
                  </a:lnTo>
                  <a:lnTo>
                    <a:pt x="1178" y="16458"/>
                  </a:lnTo>
                  <a:lnTo>
                    <a:pt x="1251" y="16421"/>
                  </a:lnTo>
                  <a:lnTo>
                    <a:pt x="1325" y="16384"/>
                  </a:lnTo>
                  <a:lnTo>
                    <a:pt x="1398" y="16348"/>
                  </a:lnTo>
                  <a:lnTo>
                    <a:pt x="1453" y="16292"/>
                  </a:lnTo>
                  <a:lnTo>
                    <a:pt x="1509" y="16219"/>
                  </a:lnTo>
                  <a:lnTo>
                    <a:pt x="1545" y="16145"/>
                  </a:lnTo>
                  <a:lnTo>
                    <a:pt x="1729" y="15814"/>
                  </a:lnTo>
                  <a:lnTo>
                    <a:pt x="1950" y="15465"/>
                  </a:lnTo>
                  <a:lnTo>
                    <a:pt x="2281" y="15024"/>
                  </a:lnTo>
                  <a:lnTo>
                    <a:pt x="2704" y="14472"/>
                  </a:lnTo>
                  <a:lnTo>
                    <a:pt x="2961" y="14196"/>
                  </a:lnTo>
                  <a:lnTo>
                    <a:pt x="3256" y="13884"/>
                  </a:lnTo>
                  <a:lnTo>
                    <a:pt x="3568" y="13571"/>
                  </a:lnTo>
                  <a:lnTo>
                    <a:pt x="3917" y="13240"/>
                  </a:lnTo>
                  <a:lnTo>
                    <a:pt x="4285" y="12927"/>
                  </a:lnTo>
                  <a:lnTo>
                    <a:pt x="4708" y="12596"/>
                  </a:lnTo>
                  <a:lnTo>
                    <a:pt x="5058" y="12321"/>
                  </a:lnTo>
                  <a:lnTo>
                    <a:pt x="5425" y="12063"/>
                  </a:lnTo>
                  <a:lnTo>
                    <a:pt x="5793" y="11824"/>
                  </a:lnTo>
                  <a:lnTo>
                    <a:pt x="6161" y="11603"/>
                  </a:lnTo>
                  <a:lnTo>
                    <a:pt x="6547" y="11383"/>
                  </a:lnTo>
                  <a:lnTo>
                    <a:pt x="6915" y="11181"/>
                  </a:lnTo>
                  <a:lnTo>
                    <a:pt x="7301" y="10978"/>
                  </a:lnTo>
                  <a:lnTo>
                    <a:pt x="7687" y="10794"/>
                  </a:lnTo>
                  <a:lnTo>
                    <a:pt x="8478" y="10463"/>
                  </a:lnTo>
                  <a:lnTo>
                    <a:pt x="9250" y="10188"/>
                  </a:lnTo>
                  <a:lnTo>
                    <a:pt x="10041" y="9930"/>
                  </a:lnTo>
                  <a:lnTo>
                    <a:pt x="10813" y="9709"/>
                  </a:lnTo>
                  <a:lnTo>
                    <a:pt x="11585" y="9544"/>
                  </a:lnTo>
                  <a:lnTo>
                    <a:pt x="12358" y="9397"/>
                  </a:lnTo>
                  <a:lnTo>
                    <a:pt x="13111" y="9268"/>
                  </a:lnTo>
                  <a:lnTo>
                    <a:pt x="13847" y="9195"/>
                  </a:lnTo>
                  <a:lnTo>
                    <a:pt x="14564" y="9121"/>
                  </a:lnTo>
                  <a:lnTo>
                    <a:pt x="15263" y="9084"/>
                  </a:lnTo>
                  <a:lnTo>
                    <a:pt x="15925" y="9048"/>
                  </a:lnTo>
                  <a:lnTo>
                    <a:pt x="16568" y="9048"/>
                  </a:lnTo>
                  <a:lnTo>
                    <a:pt x="17672" y="9066"/>
                  </a:lnTo>
                  <a:lnTo>
                    <a:pt x="18738" y="9121"/>
                  </a:lnTo>
                  <a:lnTo>
                    <a:pt x="19731" y="9231"/>
                  </a:lnTo>
                  <a:lnTo>
                    <a:pt x="20687" y="9360"/>
                  </a:lnTo>
                  <a:lnTo>
                    <a:pt x="21607" y="9526"/>
                  </a:lnTo>
                  <a:lnTo>
                    <a:pt x="22453" y="9728"/>
                  </a:lnTo>
                  <a:lnTo>
                    <a:pt x="23262" y="9930"/>
                  </a:lnTo>
                  <a:lnTo>
                    <a:pt x="24034" y="10188"/>
                  </a:lnTo>
                  <a:lnTo>
                    <a:pt x="24751" y="10445"/>
                  </a:lnTo>
                  <a:lnTo>
                    <a:pt x="25413" y="10702"/>
                  </a:lnTo>
                  <a:lnTo>
                    <a:pt x="26038" y="10997"/>
                  </a:lnTo>
                  <a:lnTo>
                    <a:pt x="26627" y="11291"/>
                  </a:lnTo>
                  <a:lnTo>
                    <a:pt x="27160" y="11585"/>
                  </a:lnTo>
                  <a:lnTo>
                    <a:pt x="27656" y="11898"/>
                  </a:lnTo>
                  <a:lnTo>
                    <a:pt x="28116" y="12192"/>
                  </a:lnTo>
                  <a:lnTo>
                    <a:pt x="28539" y="12486"/>
                  </a:lnTo>
                  <a:lnTo>
                    <a:pt x="28944" y="12817"/>
                  </a:lnTo>
                  <a:lnTo>
                    <a:pt x="29330" y="13130"/>
                  </a:lnTo>
                  <a:lnTo>
                    <a:pt x="29679" y="13442"/>
                  </a:lnTo>
                  <a:lnTo>
                    <a:pt x="29992" y="13755"/>
                  </a:lnTo>
                  <a:lnTo>
                    <a:pt x="30286" y="14049"/>
                  </a:lnTo>
                  <a:lnTo>
                    <a:pt x="30543" y="14325"/>
                  </a:lnTo>
                  <a:lnTo>
                    <a:pt x="30966" y="14840"/>
                  </a:lnTo>
                  <a:lnTo>
                    <a:pt x="31297" y="15281"/>
                  </a:lnTo>
                  <a:lnTo>
                    <a:pt x="31518" y="15630"/>
                  </a:lnTo>
                  <a:lnTo>
                    <a:pt x="31702" y="15943"/>
                  </a:lnTo>
                  <a:lnTo>
                    <a:pt x="31757" y="16035"/>
                  </a:lnTo>
                  <a:lnTo>
                    <a:pt x="31849" y="16127"/>
                  </a:lnTo>
                  <a:lnTo>
                    <a:pt x="31941" y="16200"/>
                  </a:lnTo>
                  <a:lnTo>
                    <a:pt x="32051" y="16237"/>
                  </a:lnTo>
                  <a:lnTo>
                    <a:pt x="32161" y="16274"/>
                  </a:lnTo>
                  <a:lnTo>
                    <a:pt x="32272" y="16274"/>
                  </a:lnTo>
                  <a:lnTo>
                    <a:pt x="32382" y="16256"/>
                  </a:lnTo>
                  <a:lnTo>
                    <a:pt x="32511" y="16219"/>
                  </a:lnTo>
                  <a:lnTo>
                    <a:pt x="32603" y="16145"/>
                  </a:lnTo>
                  <a:lnTo>
                    <a:pt x="32695" y="16072"/>
                  </a:lnTo>
                  <a:lnTo>
                    <a:pt x="32768" y="15980"/>
                  </a:lnTo>
                  <a:lnTo>
                    <a:pt x="32805" y="15869"/>
                  </a:lnTo>
                  <a:lnTo>
                    <a:pt x="32842" y="15759"/>
                  </a:lnTo>
                  <a:lnTo>
                    <a:pt x="32842" y="15649"/>
                  </a:lnTo>
                  <a:lnTo>
                    <a:pt x="32823" y="15520"/>
                  </a:lnTo>
                  <a:lnTo>
                    <a:pt x="32787" y="15410"/>
                  </a:lnTo>
                  <a:lnTo>
                    <a:pt x="32695" y="15263"/>
                  </a:lnTo>
                  <a:lnTo>
                    <a:pt x="32529" y="14950"/>
                  </a:lnTo>
                  <a:lnTo>
                    <a:pt x="32235" y="14509"/>
                  </a:lnTo>
                  <a:lnTo>
                    <a:pt x="32033" y="14251"/>
                  </a:lnTo>
                  <a:lnTo>
                    <a:pt x="31812" y="13976"/>
                  </a:lnTo>
                  <a:lnTo>
                    <a:pt x="31573" y="13663"/>
                  </a:lnTo>
                  <a:lnTo>
                    <a:pt x="31279" y="13332"/>
                  </a:lnTo>
                  <a:lnTo>
                    <a:pt x="30966" y="13001"/>
                  </a:lnTo>
                  <a:lnTo>
                    <a:pt x="30598" y="12652"/>
                  </a:lnTo>
                  <a:lnTo>
                    <a:pt x="30212" y="12284"/>
                  </a:lnTo>
                  <a:lnTo>
                    <a:pt x="29771" y="11916"/>
                  </a:lnTo>
                  <a:lnTo>
                    <a:pt x="29311" y="11548"/>
                  </a:lnTo>
                  <a:lnTo>
                    <a:pt x="28796" y="11181"/>
                  </a:lnTo>
                  <a:lnTo>
                    <a:pt x="32750" y="5664"/>
                  </a:lnTo>
                  <a:lnTo>
                    <a:pt x="32750" y="5646"/>
                  </a:lnTo>
                  <a:lnTo>
                    <a:pt x="32768" y="5627"/>
                  </a:lnTo>
                  <a:lnTo>
                    <a:pt x="32805" y="5554"/>
                  </a:lnTo>
                  <a:lnTo>
                    <a:pt x="32823" y="5517"/>
                  </a:lnTo>
                  <a:lnTo>
                    <a:pt x="32842" y="5443"/>
                  </a:lnTo>
                  <a:lnTo>
                    <a:pt x="32842" y="5388"/>
                  </a:lnTo>
                  <a:lnTo>
                    <a:pt x="32860" y="5315"/>
                  </a:lnTo>
                  <a:lnTo>
                    <a:pt x="32842" y="5278"/>
                  </a:lnTo>
                  <a:lnTo>
                    <a:pt x="32842" y="5204"/>
                  </a:lnTo>
                  <a:lnTo>
                    <a:pt x="32823" y="5168"/>
                  </a:lnTo>
                  <a:lnTo>
                    <a:pt x="32805" y="5094"/>
                  </a:lnTo>
                  <a:lnTo>
                    <a:pt x="32787" y="5057"/>
                  </a:lnTo>
                  <a:lnTo>
                    <a:pt x="32750" y="4984"/>
                  </a:lnTo>
                  <a:lnTo>
                    <a:pt x="32731" y="4947"/>
                  </a:lnTo>
                  <a:lnTo>
                    <a:pt x="32695" y="4892"/>
                  </a:lnTo>
                  <a:lnTo>
                    <a:pt x="32640" y="4855"/>
                  </a:lnTo>
                  <a:lnTo>
                    <a:pt x="32603" y="4818"/>
                  </a:lnTo>
                  <a:lnTo>
                    <a:pt x="32584" y="4818"/>
                  </a:lnTo>
                  <a:lnTo>
                    <a:pt x="31959" y="4414"/>
                  </a:lnTo>
                  <a:lnTo>
                    <a:pt x="31352" y="4028"/>
                  </a:lnTo>
                  <a:lnTo>
                    <a:pt x="30746" y="3660"/>
                  </a:lnTo>
                  <a:lnTo>
                    <a:pt x="30120" y="3310"/>
                  </a:lnTo>
                  <a:lnTo>
                    <a:pt x="29532" y="2998"/>
                  </a:lnTo>
                  <a:lnTo>
                    <a:pt x="28925" y="2704"/>
                  </a:lnTo>
                  <a:lnTo>
                    <a:pt x="28337" y="2428"/>
                  </a:lnTo>
                  <a:lnTo>
                    <a:pt x="27748" y="2170"/>
                  </a:lnTo>
                  <a:lnTo>
                    <a:pt x="27160" y="1931"/>
                  </a:lnTo>
                  <a:lnTo>
                    <a:pt x="26590" y="1711"/>
                  </a:lnTo>
                  <a:lnTo>
                    <a:pt x="26038" y="1508"/>
                  </a:lnTo>
                  <a:lnTo>
                    <a:pt x="25468" y="1306"/>
                  </a:lnTo>
                  <a:lnTo>
                    <a:pt x="24917" y="1141"/>
                  </a:lnTo>
                  <a:lnTo>
                    <a:pt x="24383" y="994"/>
                  </a:lnTo>
                  <a:lnTo>
                    <a:pt x="23850" y="846"/>
                  </a:lnTo>
                  <a:lnTo>
                    <a:pt x="23335" y="718"/>
                  </a:lnTo>
                  <a:lnTo>
                    <a:pt x="22305" y="515"/>
                  </a:lnTo>
                  <a:lnTo>
                    <a:pt x="21331" y="332"/>
                  </a:lnTo>
                  <a:lnTo>
                    <a:pt x="20412" y="221"/>
                  </a:lnTo>
                  <a:lnTo>
                    <a:pt x="19529" y="129"/>
                  </a:lnTo>
                  <a:lnTo>
                    <a:pt x="18701" y="56"/>
                  </a:lnTo>
                  <a:lnTo>
                    <a:pt x="17929" y="19"/>
                  </a:lnTo>
                  <a:lnTo>
                    <a:pt x="172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5"/>
            <p:cNvSpPr/>
            <p:nvPr/>
          </p:nvSpPr>
          <p:spPr>
            <a:xfrm>
              <a:off x="9558825" y="4360750"/>
              <a:ext cx="3531438" cy="449155"/>
            </a:xfrm>
            <a:custGeom>
              <a:avLst/>
              <a:gdLst/>
              <a:ahLst/>
              <a:cxnLst/>
              <a:rect l="l" t="t" r="r" b="b"/>
              <a:pathLst>
                <a:path w="203776" h="25873" extrusionOk="0">
                  <a:moveTo>
                    <a:pt x="0" y="1"/>
                  </a:moveTo>
                  <a:lnTo>
                    <a:pt x="0" y="25873"/>
                  </a:lnTo>
                  <a:lnTo>
                    <a:pt x="203776" y="25873"/>
                  </a:lnTo>
                  <a:lnTo>
                    <a:pt x="2037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5"/>
            <p:cNvSpPr/>
            <p:nvPr/>
          </p:nvSpPr>
          <p:spPr>
            <a:xfrm>
              <a:off x="9558829" y="4360747"/>
              <a:ext cx="3531493" cy="1258687"/>
            </a:xfrm>
            <a:custGeom>
              <a:avLst/>
              <a:gdLst/>
              <a:ahLst/>
              <a:cxnLst/>
              <a:rect l="l" t="t" r="r" b="b"/>
              <a:pathLst>
                <a:path w="203427" h="72505" extrusionOk="0">
                  <a:moveTo>
                    <a:pt x="86074" y="1"/>
                  </a:moveTo>
                  <a:lnTo>
                    <a:pt x="85983" y="240"/>
                  </a:lnTo>
                  <a:lnTo>
                    <a:pt x="85854" y="534"/>
                  </a:lnTo>
                  <a:lnTo>
                    <a:pt x="85670" y="920"/>
                  </a:lnTo>
                  <a:lnTo>
                    <a:pt x="85431" y="1380"/>
                  </a:lnTo>
                  <a:lnTo>
                    <a:pt x="85137" y="1895"/>
                  </a:lnTo>
                  <a:lnTo>
                    <a:pt x="84787" y="2446"/>
                  </a:lnTo>
                  <a:lnTo>
                    <a:pt x="84364" y="3053"/>
                  </a:lnTo>
                  <a:lnTo>
                    <a:pt x="84144" y="3366"/>
                  </a:lnTo>
                  <a:lnTo>
                    <a:pt x="83886" y="3660"/>
                  </a:lnTo>
                  <a:lnTo>
                    <a:pt x="83629" y="3972"/>
                  </a:lnTo>
                  <a:lnTo>
                    <a:pt x="83335" y="4285"/>
                  </a:lnTo>
                  <a:lnTo>
                    <a:pt x="83040" y="4579"/>
                  </a:lnTo>
                  <a:lnTo>
                    <a:pt x="82728" y="4892"/>
                  </a:lnTo>
                  <a:lnTo>
                    <a:pt x="82378" y="5168"/>
                  </a:lnTo>
                  <a:lnTo>
                    <a:pt x="82029" y="5462"/>
                  </a:lnTo>
                  <a:lnTo>
                    <a:pt x="81661" y="5738"/>
                  </a:lnTo>
                  <a:lnTo>
                    <a:pt x="81275" y="5995"/>
                  </a:lnTo>
                  <a:lnTo>
                    <a:pt x="80852" y="6234"/>
                  </a:lnTo>
                  <a:lnTo>
                    <a:pt x="80429" y="6473"/>
                  </a:lnTo>
                  <a:lnTo>
                    <a:pt x="79970" y="6694"/>
                  </a:lnTo>
                  <a:lnTo>
                    <a:pt x="79510" y="6878"/>
                  </a:lnTo>
                  <a:lnTo>
                    <a:pt x="79013" y="7062"/>
                  </a:lnTo>
                  <a:lnTo>
                    <a:pt x="78499" y="7209"/>
                  </a:lnTo>
                  <a:lnTo>
                    <a:pt x="78002" y="7337"/>
                  </a:lnTo>
                  <a:lnTo>
                    <a:pt x="77506" y="7503"/>
                  </a:lnTo>
                  <a:lnTo>
                    <a:pt x="77028" y="7668"/>
                  </a:lnTo>
                  <a:lnTo>
                    <a:pt x="76549" y="7852"/>
                  </a:lnTo>
                  <a:lnTo>
                    <a:pt x="76090" y="8055"/>
                  </a:lnTo>
                  <a:lnTo>
                    <a:pt x="75630" y="8257"/>
                  </a:lnTo>
                  <a:lnTo>
                    <a:pt x="75189" y="8478"/>
                  </a:lnTo>
                  <a:lnTo>
                    <a:pt x="74747" y="8698"/>
                  </a:lnTo>
                  <a:lnTo>
                    <a:pt x="73902" y="9176"/>
                  </a:lnTo>
                  <a:lnTo>
                    <a:pt x="73074" y="9673"/>
                  </a:lnTo>
                  <a:lnTo>
                    <a:pt x="72302" y="10188"/>
                  </a:lnTo>
                  <a:lnTo>
                    <a:pt x="71566" y="10721"/>
                  </a:lnTo>
                  <a:lnTo>
                    <a:pt x="70849" y="11236"/>
                  </a:lnTo>
                  <a:lnTo>
                    <a:pt x="70187" y="11751"/>
                  </a:lnTo>
                  <a:lnTo>
                    <a:pt x="68955" y="12725"/>
                  </a:lnTo>
                  <a:lnTo>
                    <a:pt x="68404" y="13167"/>
                  </a:lnTo>
                  <a:lnTo>
                    <a:pt x="67889" y="13571"/>
                  </a:lnTo>
                  <a:lnTo>
                    <a:pt x="67392" y="13920"/>
                  </a:lnTo>
                  <a:lnTo>
                    <a:pt x="66951" y="14215"/>
                  </a:lnTo>
                  <a:lnTo>
                    <a:pt x="0" y="14215"/>
                  </a:lnTo>
                  <a:lnTo>
                    <a:pt x="0" y="72505"/>
                  </a:lnTo>
                  <a:lnTo>
                    <a:pt x="203427" y="72505"/>
                  </a:lnTo>
                  <a:lnTo>
                    <a:pt x="203427" y="14215"/>
                  </a:lnTo>
                  <a:lnTo>
                    <a:pt x="112185" y="14215"/>
                  </a:lnTo>
                  <a:lnTo>
                    <a:pt x="111744" y="13920"/>
                  </a:lnTo>
                  <a:lnTo>
                    <a:pt x="111266" y="13553"/>
                  </a:lnTo>
                  <a:lnTo>
                    <a:pt x="110751" y="13148"/>
                  </a:lnTo>
                  <a:lnTo>
                    <a:pt x="110181" y="12707"/>
                  </a:lnTo>
                  <a:lnTo>
                    <a:pt x="108968" y="11714"/>
                  </a:lnTo>
                  <a:lnTo>
                    <a:pt x="108287" y="11199"/>
                  </a:lnTo>
                  <a:lnTo>
                    <a:pt x="107588" y="10666"/>
                  </a:lnTo>
                  <a:lnTo>
                    <a:pt x="106853" y="10132"/>
                  </a:lnTo>
                  <a:lnTo>
                    <a:pt x="106062" y="9599"/>
                  </a:lnTo>
                  <a:lnTo>
                    <a:pt x="105253" y="9103"/>
                  </a:lnTo>
                  <a:lnTo>
                    <a:pt x="104830" y="8845"/>
                  </a:lnTo>
                  <a:lnTo>
                    <a:pt x="104407" y="8606"/>
                  </a:lnTo>
                  <a:lnTo>
                    <a:pt x="103966" y="8386"/>
                  </a:lnTo>
                  <a:lnTo>
                    <a:pt x="103525" y="8165"/>
                  </a:lnTo>
                  <a:lnTo>
                    <a:pt x="103065" y="7963"/>
                  </a:lnTo>
                  <a:lnTo>
                    <a:pt x="102587" y="7760"/>
                  </a:lnTo>
                  <a:lnTo>
                    <a:pt x="102127" y="7577"/>
                  </a:lnTo>
                  <a:lnTo>
                    <a:pt x="101631" y="7393"/>
                  </a:lnTo>
                  <a:lnTo>
                    <a:pt x="101134" y="7246"/>
                  </a:lnTo>
                  <a:lnTo>
                    <a:pt x="100638" y="7098"/>
                  </a:lnTo>
                  <a:lnTo>
                    <a:pt x="100123" y="6951"/>
                  </a:lnTo>
                  <a:lnTo>
                    <a:pt x="99645" y="6786"/>
                  </a:lnTo>
                  <a:lnTo>
                    <a:pt x="99167" y="6584"/>
                  </a:lnTo>
                  <a:lnTo>
                    <a:pt x="98725" y="6381"/>
                  </a:lnTo>
                  <a:lnTo>
                    <a:pt x="98303" y="6142"/>
                  </a:lnTo>
                  <a:lnTo>
                    <a:pt x="97880" y="5903"/>
                  </a:lnTo>
                  <a:lnTo>
                    <a:pt x="97493" y="5646"/>
                  </a:lnTo>
                  <a:lnTo>
                    <a:pt x="97126" y="5370"/>
                  </a:lnTo>
                  <a:lnTo>
                    <a:pt x="96776" y="5094"/>
                  </a:lnTo>
                  <a:lnTo>
                    <a:pt x="96427" y="4800"/>
                  </a:lnTo>
                  <a:lnTo>
                    <a:pt x="96114" y="4506"/>
                  </a:lnTo>
                  <a:lnTo>
                    <a:pt x="95820" y="4212"/>
                  </a:lnTo>
                  <a:lnTo>
                    <a:pt x="95544" y="3917"/>
                  </a:lnTo>
                  <a:lnTo>
                    <a:pt x="95268" y="3605"/>
                  </a:lnTo>
                  <a:lnTo>
                    <a:pt x="95029" y="3311"/>
                  </a:lnTo>
                  <a:lnTo>
                    <a:pt x="94790" y="2998"/>
                  </a:lnTo>
                  <a:lnTo>
                    <a:pt x="94386" y="2410"/>
                  </a:lnTo>
                  <a:lnTo>
                    <a:pt x="94036" y="1858"/>
                  </a:lnTo>
                  <a:lnTo>
                    <a:pt x="93742" y="1343"/>
                  </a:lnTo>
                  <a:lnTo>
                    <a:pt x="93503" y="902"/>
                  </a:lnTo>
                  <a:lnTo>
                    <a:pt x="93338" y="534"/>
                  </a:lnTo>
                  <a:lnTo>
                    <a:pt x="93209" y="240"/>
                  </a:lnTo>
                  <a:lnTo>
                    <a:pt x="931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" name="Google Shape;855;p25"/>
          <p:cNvGrpSpPr/>
          <p:nvPr/>
        </p:nvGrpSpPr>
        <p:grpSpPr>
          <a:xfrm>
            <a:off x="4929345" y="1106299"/>
            <a:ext cx="2199905" cy="1067671"/>
            <a:chOff x="6486845" y="1106300"/>
            <a:chExt cx="2199905" cy="898800"/>
          </a:xfrm>
        </p:grpSpPr>
        <p:sp>
          <p:nvSpPr>
            <p:cNvPr id="856" name="Google Shape;856;p25"/>
            <p:cNvSpPr txBox="1"/>
            <p:nvPr/>
          </p:nvSpPr>
          <p:spPr>
            <a:xfrm>
              <a:off x="6486845" y="1106300"/>
              <a:ext cx="21999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Knowledge </a:t>
              </a:r>
              <a:endParaRPr lang="en-US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857" name="Google Shape;857;p25"/>
            <p:cNvSpPr txBox="1"/>
            <p:nvPr/>
          </p:nvSpPr>
          <p:spPr>
            <a:xfrm>
              <a:off x="6486850" y="1477700"/>
              <a:ext cx="2199900" cy="52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know the position of the intakes and their attributes </a:t>
              </a:r>
            </a:p>
          </p:txBody>
        </p:sp>
      </p:grpSp>
      <p:grpSp>
        <p:nvGrpSpPr>
          <p:cNvPr id="860" name="Google Shape;860;p25"/>
          <p:cNvGrpSpPr/>
          <p:nvPr/>
        </p:nvGrpSpPr>
        <p:grpSpPr>
          <a:xfrm>
            <a:off x="5708107" y="2458706"/>
            <a:ext cx="2199911" cy="1097313"/>
            <a:chOff x="6486825" y="2458705"/>
            <a:chExt cx="2199911" cy="898796"/>
          </a:xfrm>
        </p:grpSpPr>
        <p:sp>
          <p:nvSpPr>
            <p:cNvPr id="861" name="Google Shape;861;p25"/>
            <p:cNvSpPr txBox="1"/>
            <p:nvPr/>
          </p:nvSpPr>
          <p:spPr>
            <a:xfrm>
              <a:off x="6486836" y="2458705"/>
              <a:ext cx="21999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Management</a:t>
              </a:r>
              <a:endParaRPr lang="en-US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</a:endParaRPr>
            </a:p>
          </p:txBody>
        </p:sp>
        <p:sp>
          <p:nvSpPr>
            <p:cNvPr id="862" name="Google Shape;862;p25"/>
            <p:cNvSpPr txBox="1"/>
            <p:nvPr/>
          </p:nvSpPr>
          <p:spPr>
            <a:xfrm>
              <a:off x="6486825" y="2830101"/>
              <a:ext cx="2199900" cy="52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insert new intakes and remove the abandoned ones </a:t>
              </a:r>
            </a:p>
          </p:txBody>
        </p:sp>
      </p:grpSp>
      <p:grpSp>
        <p:nvGrpSpPr>
          <p:cNvPr id="865" name="Google Shape;865;p25"/>
          <p:cNvGrpSpPr/>
          <p:nvPr/>
        </p:nvGrpSpPr>
        <p:grpSpPr>
          <a:xfrm>
            <a:off x="6486875" y="3811111"/>
            <a:ext cx="2199903" cy="898801"/>
            <a:chOff x="6486825" y="3811111"/>
            <a:chExt cx="2199903" cy="898801"/>
          </a:xfrm>
        </p:grpSpPr>
        <p:sp>
          <p:nvSpPr>
            <p:cNvPr id="866" name="Google Shape;866;p25"/>
            <p:cNvSpPr txBox="1"/>
            <p:nvPr/>
          </p:nvSpPr>
          <p:spPr>
            <a:xfrm>
              <a:off x="6486828" y="3811111"/>
              <a:ext cx="21999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solidFill>
                    <a:srgbClr val="000000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Pollutants routes</a:t>
              </a:r>
            </a:p>
          </p:txBody>
        </p:sp>
        <p:sp>
          <p:nvSpPr>
            <p:cNvPr id="867" name="Google Shape;867;p25"/>
            <p:cNvSpPr txBox="1"/>
            <p:nvPr/>
          </p:nvSpPr>
          <p:spPr>
            <a:xfrm>
              <a:off x="6486825" y="4182511"/>
              <a:ext cx="2199900" cy="52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determine the route of any pollutants released 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2" name="Google Shape;572;p23"/>
          <p:cNvGrpSpPr/>
          <p:nvPr/>
        </p:nvGrpSpPr>
        <p:grpSpPr>
          <a:xfrm>
            <a:off x="5180501" y="967517"/>
            <a:ext cx="3506301" cy="3764368"/>
            <a:chOff x="5180501" y="967517"/>
            <a:chExt cx="3506301" cy="3764368"/>
          </a:xfrm>
        </p:grpSpPr>
        <p:grpSp>
          <p:nvGrpSpPr>
            <p:cNvPr id="573" name="Google Shape;573;p23"/>
            <p:cNvGrpSpPr/>
            <p:nvPr/>
          </p:nvGrpSpPr>
          <p:grpSpPr>
            <a:xfrm>
              <a:off x="5180501" y="967517"/>
              <a:ext cx="3506301" cy="3764368"/>
              <a:chOff x="457201" y="967517"/>
              <a:chExt cx="3506301" cy="3764368"/>
            </a:xfrm>
          </p:grpSpPr>
          <p:sp>
            <p:nvSpPr>
              <p:cNvPr id="574" name="Google Shape;574;p23"/>
              <p:cNvSpPr/>
              <p:nvPr/>
            </p:nvSpPr>
            <p:spPr>
              <a:xfrm>
                <a:off x="457201" y="1342159"/>
                <a:ext cx="3389726" cy="3389726"/>
              </a:xfrm>
              <a:custGeom>
                <a:avLst/>
                <a:gdLst/>
                <a:ahLst/>
                <a:cxnLst/>
                <a:rect l="l" t="t" r="r" b="b"/>
                <a:pathLst>
                  <a:path w="188685" h="188685" extrusionOk="0">
                    <a:moveTo>
                      <a:pt x="94342" y="0"/>
                    </a:moveTo>
                    <a:lnTo>
                      <a:pt x="93122" y="11"/>
                    </a:lnTo>
                    <a:lnTo>
                      <a:pt x="91902" y="33"/>
                    </a:lnTo>
                    <a:lnTo>
                      <a:pt x="90693" y="78"/>
                    </a:lnTo>
                    <a:lnTo>
                      <a:pt x="89484" y="122"/>
                    </a:lnTo>
                    <a:lnTo>
                      <a:pt x="88286" y="200"/>
                    </a:lnTo>
                    <a:lnTo>
                      <a:pt x="87088" y="277"/>
                    </a:lnTo>
                    <a:lnTo>
                      <a:pt x="85890" y="377"/>
                    </a:lnTo>
                    <a:lnTo>
                      <a:pt x="84692" y="488"/>
                    </a:lnTo>
                    <a:lnTo>
                      <a:pt x="83505" y="621"/>
                    </a:lnTo>
                    <a:lnTo>
                      <a:pt x="82329" y="766"/>
                    </a:lnTo>
                    <a:lnTo>
                      <a:pt x="81153" y="921"/>
                    </a:lnTo>
                    <a:lnTo>
                      <a:pt x="79978" y="1087"/>
                    </a:lnTo>
                    <a:lnTo>
                      <a:pt x="78802" y="1276"/>
                    </a:lnTo>
                    <a:lnTo>
                      <a:pt x="77637" y="1475"/>
                    </a:lnTo>
                    <a:lnTo>
                      <a:pt x="76483" y="1686"/>
                    </a:lnTo>
                    <a:lnTo>
                      <a:pt x="75330" y="1919"/>
                    </a:lnTo>
                    <a:lnTo>
                      <a:pt x="74176" y="2163"/>
                    </a:lnTo>
                    <a:lnTo>
                      <a:pt x="73034" y="2418"/>
                    </a:lnTo>
                    <a:lnTo>
                      <a:pt x="71902" y="2685"/>
                    </a:lnTo>
                    <a:lnTo>
                      <a:pt x="70760" y="2973"/>
                    </a:lnTo>
                    <a:lnTo>
                      <a:pt x="69639" y="3272"/>
                    </a:lnTo>
                    <a:lnTo>
                      <a:pt x="68519" y="3583"/>
                    </a:lnTo>
                    <a:lnTo>
                      <a:pt x="67399" y="3905"/>
                    </a:lnTo>
                    <a:lnTo>
                      <a:pt x="66289" y="4249"/>
                    </a:lnTo>
                    <a:lnTo>
                      <a:pt x="65180" y="4592"/>
                    </a:lnTo>
                    <a:lnTo>
                      <a:pt x="64082" y="4959"/>
                    </a:lnTo>
                    <a:lnTo>
                      <a:pt x="62995" y="5336"/>
                    </a:lnTo>
                    <a:lnTo>
                      <a:pt x="61908" y="5724"/>
                    </a:lnTo>
                    <a:lnTo>
                      <a:pt x="60821" y="6134"/>
                    </a:lnTo>
                    <a:lnTo>
                      <a:pt x="59745" y="6545"/>
                    </a:lnTo>
                    <a:lnTo>
                      <a:pt x="58680" y="6977"/>
                    </a:lnTo>
                    <a:lnTo>
                      <a:pt x="57615" y="7421"/>
                    </a:lnTo>
                    <a:lnTo>
                      <a:pt x="56561" y="7876"/>
                    </a:lnTo>
                    <a:lnTo>
                      <a:pt x="55518" y="8342"/>
                    </a:lnTo>
                    <a:lnTo>
                      <a:pt x="54476" y="8819"/>
                    </a:lnTo>
                    <a:lnTo>
                      <a:pt x="53444" y="9307"/>
                    </a:lnTo>
                    <a:lnTo>
                      <a:pt x="52412" y="9806"/>
                    </a:lnTo>
                    <a:lnTo>
                      <a:pt x="51392" y="10327"/>
                    </a:lnTo>
                    <a:lnTo>
                      <a:pt x="50383" y="10849"/>
                    </a:lnTo>
                    <a:lnTo>
                      <a:pt x="49373" y="11392"/>
                    </a:lnTo>
                    <a:lnTo>
                      <a:pt x="48375" y="11936"/>
                    </a:lnTo>
                    <a:lnTo>
                      <a:pt x="47388" y="12501"/>
                    </a:lnTo>
                    <a:lnTo>
                      <a:pt x="46400" y="13078"/>
                    </a:lnTo>
                    <a:lnTo>
                      <a:pt x="45424" y="13666"/>
                    </a:lnTo>
                    <a:lnTo>
                      <a:pt x="44459" y="14254"/>
                    </a:lnTo>
                    <a:lnTo>
                      <a:pt x="43494" y="14864"/>
                    </a:lnTo>
                    <a:lnTo>
                      <a:pt x="42540" y="15485"/>
                    </a:lnTo>
                    <a:lnTo>
                      <a:pt x="41597" y="16118"/>
                    </a:lnTo>
                    <a:lnTo>
                      <a:pt x="40654" y="16761"/>
                    </a:lnTo>
                    <a:lnTo>
                      <a:pt x="39734" y="17404"/>
                    </a:lnTo>
                    <a:lnTo>
                      <a:pt x="38813" y="18070"/>
                    </a:lnTo>
                    <a:lnTo>
                      <a:pt x="37892" y="18747"/>
                    </a:lnTo>
                    <a:lnTo>
                      <a:pt x="36994" y="19434"/>
                    </a:lnTo>
                    <a:lnTo>
                      <a:pt x="36095" y="20122"/>
                    </a:lnTo>
                    <a:lnTo>
                      <a:pt x="35208" y="20832"/>
                    </a:lnTo>
                    <a:lnTo>
                      <a:pt x="34332" y="21542"/>
                    </a:lnTo>
                    <a:lnTo>
                      <a:pt x="33466" y="22274"/>
                    </a:lnTo>
                    <a:lnTo>
                      <a:pt x="32601" y="23006"/>
                    </a:lnTo>
                    <a:lnTo>
                      <a:pt x="31747" y="23760"/>
                    </a:lnTo>
                    <a:lnTo>
                      <a:pt x="30904" y="24515"/>
                    </a:lnTo>
                    <a:lnTo>
                      <a:pt x="30072" y="25280"/>
                    </a:lnTo>
                    <a:lnTo>
                      <a:pt x="29251" y="26057"/>
                    </a:lnTo>
                    <a:lnTo>
                      <a:pt x="28441" y="26844"/>
                    </a:lnTo>
                    <a:lnTo>
                      <a:pt x="27632" y="27632"/>
                    </a:lnTo>
                    <a:lnTo>
                      <a:pt x="26833" y="28442"/>
                    </a:lnTo>
                    <a:lnTo>
                      <a:pt x="26056" y="29251"/>
                    </a:lnTo>
                    <a:lnTo>
                      <a:pt x="25280" y="30083"/>
                    </a:lnTo>
                    <a:lnTo>
                      <a:pt x="24504" y="30915"/>
                    </a:lnTo>
                    <a:lnTo>
                      <a:pt x="23749" y="31758"/>
                    </a:lnTo>
                    <a:lnTo>
                      <a:pt x="23006" y="32601"/>
                    </a:lnTo>
                    <a:lnTo>
                      <a:pt x="22274" y="33466"/>
                    </a:lnTo>
                    <a:lnTo>
                      <a:pt x="21542" y="34332"/>
                    </a:lnTo>
                    <a:lnTo>
                      <a:pt x="20832" y="35208"/>
                    </a:lnTo>
                    <a:lnTo>
                      <a:pt x="20122" y="36095"/>
                    </a:lnTo>
                    <a:lnTo>
                      <a:pt x="19423" y="36994"/>
                    </a:lnTo>
                    <a:lnTo>
                      <a:pt x="18746" y="37904"/>
                    </a:lnTo>
                    <a:lnTo>
                      <a:pt x="18070" y="38813"/>
                    </a:lnTo>
                    <a:lnTo>
                      <a:pt x="17404" y="39734"/>
                    </a:lnTo>
                    <a:lnTo>
                      <a:pt x="16750" y="40666"/>
                    </a:lnTo>
                    <a:lnTo>
                      <a:pt x="16118" y="41597"/>
                    </a:lnTo>
                    <a:lnTo>
                      <a:pt x="15485" y="42540"/>
                    </a:lnTo>
                    <a:lnTo>
                      <a:pt x="14864" y="43494"/>
                    </a:lnTo>
                    <a:lnTo>
                      <a:pt x="14254" y="44459"/>
                    </a:lnTo>
                    <a:lnTo>
                      <a:pt x="13655" y="45424"/>
                    </a:lnTo>
                    <a:lnTo>
                      <a:pt x="13078" y="46400"/>
                    </a:lnTo>
                    <a:lnTo>
                      <a:pt x="12501" y="47388"/>
                    </a:lnTo>
                    <a:lnTo>
                      <a:pt x="11936" y="48375"/>
                    </a:lnTo>
                    <a:lnTo>
                      <a:pt x="11392" y="49373"/>
                    </a:lnTo>
                    <a:lnTo>
                      <a:pt x="10849" y="50383"/>
                    </a:lnTo>
                    <a:lnTo>
                      <a:pt x="10316" y="51392"/>
                    </a:lnTo>
                    <a:lnTo>
                      <a:pt x="9806" y="52413"/>
                    </a:lnTo>
                    <a:lnTo>
                      <a:pt x="9307" y="53444"/>
                    </a:lnTo>
                    <a:lnTo>
                      <a:pt x="8808" y="54476"/>
                    </a:lnTo>
                    <a:lnTo>
                      <a:pt x="8331" y="55519"/>
                    </a:lnTo>
                    <a:lnTo>
                      <a:pt x="7865" y="56572"/>
                    </a:lnTo>
                    <a:lnTo>
                      <a:pt x="7410" y="57626"/>
                    </a:lnTo>
                    <a:lnTo>
                      <a:pt x="6977" y="58680"/>
                    </a:lnTo>
                    <a:lnTo>
                      <a:pt x="6545" y="59756"/>
                    </a:lnTo>
                    <a:lnTo>
                      <a:pt x="6123" y="60832"/>
                    </a:lnTo>
                    <a:lnTo>
                      <a:pt x="5724" y="61908"/>
                    </a:lnTo>
                    <a:lnTo>
                      <a:pt x="5336" y="62995"/>
                    </a:lnTo>
                    <a:lnTo>
                      <a:pt x="4958" y="64082"/>
                    </a:lnTo>
                    <a:lnTo>
                      <a:pt x="4592" y="65191"/>
                    </a:lnTo>
                    <a:lnTo>
                      <a:pt x="4237" y="66289"/>
                    </a:lnTo>
                    <a:lnTo>
                      <a:pt x="3905" y="67399"/>
                    </a:lnTo>
                    <a:lnTo>
                      <a:pt x="3583" y="68519"/>
                    </a:lnTo>
                    <a:lnTo>
                      <a:pt x="3272" y="69639"/>
                    </a:lnTo>
                    <a:lnTo>
                      <a:pt x="2973" y="70771"/>
                    </a:lnTo>
                    <a:lnTo>
                      <a:pt x="2684" y="71902"/>
                    </a:lnTo>
                    <a:lnTo>
                      <a:pt x="2418" y="73045"/>
                    </a:lnTo>
                    <a:lnTo>
                      <a:pt x="2163" y="74187"/>
                    </a:lnTo>
                    <a:lnTo>
                      <a:pt x="1919" y="75330"/>
                    </a:lnTo>
                    <a:lnTo>
                      <a:pt x="1686" y="76484"/>
                    </a:lnTo>
                    <a:lnTo>
                      <a:pt x="1475" y="77648"/>
                    </a:lnTo>
                    <a:lnTo>
                      <a:pt x="1276" y="78813"/>
                    </a:lnTo>
                    <a:lnTo>
                      <a:pt x="1087" y="79978"/>
                    </a:lnTo>
                    <a:lnTo>
                      <a:pt x="921" y="81153"/>
                    </a:lnTo>
                    <a:lnTo>
                      <a:pt x="754" y="82329"/>
                    </a:lnTo>
                    <a:lnTo>
                      <a:pt x="621" y="83516"/>
                    </a:lnTo>
                    <a:lnTo>
                      <a:pt x="488" y="84703"/>
                    </a:lnTo>
                    <a:lnTo>
                      <a:pt x="377" y="85890"/>
                    </a:lnTo>
                    <a:lnTo>
                      <a:pt x="277" y="87088"/>
                    </a:lnTo>
                    <a:lnTo>
                      <a:pt x="189" y="88286"/>
                    </a:lnTo>
                    <a:lnTo>
                      <a:pt x="122" y="89495"/>
                    </a:lnTo>
                    <a:lnTo>
                      <a:pt x="67" y="90693"/>
                    </a:lnTo>
                    <a:lnTo>
                      <a:pt x="33" y="91913"/>
                    </a:lnTo>
                    <a:lnTo>
                      <a:pt x="11" y="93122"/>
                    </a:lnTo>
                    <a:lnTo>
                      <a:pt x="0" y="94343"/>
                    </a:lnTo>
                    <a:lnTo>
                      <a:pt x="11" y="95563"/>
                    </a:lnTo>
                    <a:lnTo>
                      <a:pt x="33" y="96783"/>
                    </a:lnTo>
                    <a:lnTo>
                      <a:pt x="67" y="97992"/>
                    </a:lnTo>
                    <a:lnTo>
                      <a:pt x="122" y="99201"/>
                    </a:lnTo>
                    <a:lnTo>
                      <a:pt x="189" y="100399"/>
                    </a:lnTo>
                    <a:lnTo>
                      <a:pt x="277" y="101608"/>
                    </a:lnTo>
                    <a:lnTo>
                      <a:pt x="377" y="102795"/>
                    </a:lnTo>
                    <a:lnTo>
                      <a:pt x="488" y="103993"/>
                    </a:lnTo>
                    <a:lnTo>
                      <a:pt x="621" y="105180"/>
                    </a:lnTo>
                    <a:lnTo>
                      <a:pt x="754" y="106356"/>
                    </a:lnTo>
                    <a:lnTo>
                      <a:pt x="921" y="107543"/>
                    </a:lnTo>
                    <a:lnTo>
                      <a:pt x="1087" y="108707"/>
                    </a:lnTo>
                    <a:lnTo>
                      <a:pt x="1276" y="109883"/>
                    </a:lnTo>
                    <a:lnTo>
                      <a:pt x="1475" y="111048"/>
                    </a:lnTo>
                    <a:lnTo>
                      <a:pt x="1686" y="112202"/>
                    </a:lnTo>
                    <a:lnTo>
                      <a:pt x="1919" y="113355"/>
                    </a:lnTo>
                    <a:lnTo>
                      <a:pt x="2163" y="114509"/>
                    </a:lnTo>
                    <a:lnTo>
                      <a:pt x="2418" y="115651"/>
                    </a:lnTo>
                    <a:lnTo>
                      <a:pt x="2684" y="116794"/>
                    </a:lnTo>
                    <a:lnTo>
                      <a:pt x="2973" y="117925"/>
                    </a:lnTo>
                    <a:lnTo>
                      <a:pt x="3272" y="119046"/>
                    </a:lnTo>
                    <a:lnTo>
                      <a:pt x="3583" y="120177"/>
                    </a:lnTo>
                    <a:lnTo>
                      <a:pt x="3905" y="121286"/>
                    </a:lnTo>
                    <a:lnTo>
                      <a:pt x="4237" y="122396"/>
                    </a:lnTo>
                    <a:lnTo>
                      <a:pt x="4592" y="123505"/>
                    </a:lnTo>
                    <a:lnTo>
                      <a:pt x="4958" y="124603"/>
                    </a:lnTo>
                    <a:lnTo>
                      <a:pt x="5336" y="125701"/>
                    </a:lnTo>
                    <a:lnTo>
                      <a:pt x="5724" y="126788"/>
                    </a:lnTo>
                    <a:lnTo>
                      <a:pt x="6123" y="127864"/>
                    </a:lnTo>
                    <a:lnTo>
                      <a:pt x="6545" y="128940"/>
                    </a:lnTo>
                    <a:lnTo>
                      <a:pt x="6977" y="130005"/>
                    </a:lnTo>
                    <a:lnTo>
                      <a:pt x="7410" y="131070"/>
                    </a:lnTo>
                    <a:lnTo>
                      <a:pt x="7865" y="132124"/>
                    </a:lnTo>
                    <a:lnTo>
                      <a:pt x="8331" y="133167"/>
                    </a:lnTo>
                    <a:lnTo>
                      <a:pt x="8808" y="134209"/>
                    </a:lnTo>
                    <a:lnTo>
                      <a:pt x="9307" y="135241"/>
                    </a:lnTo>
                    <a:lnTo>
                      <a:pt x="9806" y="136273"/>
                    </a:lnTo>
                    <a:lnTo>
                      <a:pt x="10316" y="137293"/>
                    </a:lnTo>
                    <a:lnTo>
                      <a:pt x="10849" y="138302"/>
                    </a:lnTo>
                    <a:lnTo>
                      <a:pt x="11392" y="139312"/>
                    </a:lnTo>
                    <a:lnTo>
                      <a:pt x="11936" y="140310"/>
                    </a:lnTo>
                    <a:lnTo>
                      <a:pt x="12501" y="141309"/>
                    </a:lnTo>
                    <a:lnTo>
                      <a:pt x="13078" y="142285"/>
                    </a:lnTo>
                    <a:lnTo>
                      <a:pt x="13655" y="143261"/>
                    </a:lnTo>
                    <a:lnTo>
                      <a:pt x="14254" y="144237"/>
                    </a:lnTo>
                    <a:lnTo>
                      <a:pt x="14864" y="145191"/>
                    </a:lnTo>
                    <a:lnTo>
                      <a:pt x="15485" y="146145"/>
                    </a:lnTo>
                    <a:lnTo>
                      <a:pt x="16118" y="147088"/>
                    </a:lnTo>
                    <a:lnTo>
                      <a:pt x="16750" y="148031"/>
                    </a:lnTo>
                    <a:lnTo>
                      <a:pt x="17404" y="148962"/>
                    </a:lnTo>
                    <a:lnTo>
                      <a:pt x="18070" y="149883"/>
                    </a:lnTo>
                    <a:lnTo>
                      <a:pt x="18746" y="150793"/>
                    </a:lnTo>
                    <a:lnTo>
                      <a:pt x="19423" y="151691"/>
                    </a:lnTo>
                    <a:lnTo>
                      <a:pt x="20122" y="152590"/>
                    </a:lnTo>
                    <a:lnTo>
                      <a:pt x="20832" y="153477"/>
                    </a:lnTo>
                    <a:lnTo>
                      <a:pt x="21542" y="154353"/>
                    </a:lnTo>
                    <a:lnTo>
                      <a:pt x="22274" y="155230"/>
                    </a:lnTo>
                    <a:lnTo>
                      <a:pt x="23006" y="156084"/>
                    </a:lnTo>
                    <a:lnTo>
                      <a:pt x="23749" y="156938"/>
                    </a:lnTo>
                    <a:lnTo>
                      <a:pt x="24504" y="157781"/>
                    </a:lnTo>
                    <a:lnTo>
                      <a:pt x="25280" y="158613"/>
                    </a:lnTo>
                    <a:lnTo>
                      <a:pt x="26056" y="159434"/>
                    </a:lnTo>
                    <a:lnTo>
                      <a:pt x="26833" y="160255"/>
                    </a:lnTo>
                    <a:lnTo>
                      <a:pt x="27632" y="161053"/>
                    </a:lnTo>
                    <a:lnTo>
                      <a:pt x="28441" y="161852"/>
                    </a:lnTo>
                    <a:lnTo>
                      <a:pt x="29251" y="162640"/>
                    </a:lnTo>
                    <a:lnTo>
                      <a:pt x="30072" y="163416"/>
                    </a:lnTo>
                    <a:lnTo>
                      <a:pt x="30904" y="164181"/>
                    </a:lnTo>
                    <a:lnTo>
                      <a:pt x="31747" y="164936"/>
                    </a:lnTo>
                    <a:lnTo>
                      <a:pt x="32601" y="165679"/>
                    </a:lnTo>
                    <a:lnTo>
                      <a:pt x="33466" y="166422"/>
                    </a:lnTo>
                    <a:lnTo>
                      <a:pt x="34332" y="167143"/>
                    </a:lnTo>
                    <a:lnTo>
                      <a:pt x="35208" y="167864"/>
                    </a:lnTo>
                    <a:lnTo>
                      <a:pt x="36095" y="168563"/>
                    </a:lnTo>
                    <a:lnTo>
                      <a:pt x="36994" y="169262"/>
                    </a:lnTo>
                    <a:lnTo>
                      <a:pt x="37892" y="169950"/>
                    </a:lnTo>
                    <a:lnTo>
                      <a:pt x="38813" y="170615"/>
                    </a:lnTo>
                    <a:lnTo>
                      <a:pt x="39734" y="171281"/>
                    </a:lnTo>
                    <a:lnTo>
                      <a:pt x="40654" y="171935"/>
                    </a:lnTo>
                    <a:lnTo>
                      <a:pt x="41597" y="172579"/>
                    </a:lnTo>
                    <a:lnTo>
                      <a:pt x="42540" y="173200"/>
                    </a:lnTo>
                    <a:lnTo>
                      <a:pt x="43494" y="173821"/>
                    </a:lnTo>
                    <a:lnTo>
                      <a:pt x="44459" y="174431"/>
                    </a:lnTo>
                    <a:lnTo>
                      <a:pt x="45424" y="175030"/>
                    </a:lnTo>
                    <a:lnTo>
                      <a:pt x="46400" y="175618"/>
                    </a:lnTo>
                    <a:lnTo>
                      <a:pt x="47388" y="176184"/>
                    </a:lnTo>
                    <a:lnTo>
                      <a:pt x="48375" y="176749"/>
                    </a:lnTo>
                    <a:lnTo>
                      <a:pt x="49373" y="177304"/>
                    </a:lnTo>
                    <a:lnTo>
                      <a:pt x="50383" y="177836"/>
                    </a:lnTo>
                    <a:lnTo>
                      <a:pt x="51392" y="178369"/>
                    </a:lnTo>
                    <a:lnTo>
                      <a:pt x="52412" y="178879"/>
                    </a:lnTo>
                    <a:lnTo>
                      <a:pt x="53444" y="179389"/>
                    </a:lnTo>
                    <a:lnTo>
                      <a:pt x="54476" y="179877"/>
                    </a:lnTo>
                    <a:lnTo>
                      <a:pt x="55518" y="180354"/>
                    </a:lnTo>
                    <a:lnTo>
                      <a:pt x="56561" y="180820"/>
                    </a:lnTo>
                    <a:lnTo>
                      <a:pt x="57615" y="181275"/>
                    </a:lnTo>
                    <a:lnTo>
                      <a:pt x="58680" y="181719"/>
                    </a:lnTo>
                    <a:lnTo>
                      <a:pt x="59745" y="182140"/>
                    </a:lnTo>
                    <a:lnTo>
                      <a:pt x="60821" y="182562"/>
                    </a:lnTo>
                    <a:lnTo>
                      <a:pt x="61908" y="182961"/>
                    </a:lnTo>
                    <a:lnTo>
                      <a:pt x="62995" y="183349"/>
                    </a:lnTo>
                    <a:lnTo>
                      <a:pt x="64082" y="183727"/>
                    </a:lnTo>
                    <a:lnTo>
                      <a:pt x="65180" y="184093"/>
                    </a:lnTo>
                    <a:lnTo>
                      <a:pt x="66289" y="184448"/>
                    </a:lnTo>
                    <a:lnTo>
                      <a:pt x="67399" y="184780"/>
                    </a:lnTo>
                    <a:lnTo>
                      <a:pt x="68519" y="185113"/>
                    </a:lnTo>
                    <a:lnTo>
                      <a:pt x="69639" y="185424"/>
                    </a:lnTo>
                    <a:lnTo>
                      <a:pt x="70760" y="185712"/>
                    </a:lnTo>
                    <a:lnTo>
                      <a:pt x="71902" y="186001"/>
                    </a:lnTo>
                    <a:lnTo>
                      <a:pt x="73034" y="186267"/>
                    </a:lnTo>
                    <a:lnTo>
                      <a:pt x="74176" y="186533"/>
                    </a:lnTo>
                    <a:lnTo>
                      <a:pt x="75330" y="186766"/>
                    </a:lnTo>
                    <a:lnTo>
                      <a:pt x="76483" y="186999"/>
                    </a:lnTo>
                    <a:lnTo>
                      <a:pt x="77637" y="187210"/>
                    </a:lnTo>
                    <a:lnTo>
                      <a:pt x="78802" y="187409"/>
                    </a:lnTo>
                    <a:lnTo>
                      <a:pt x="79978" y="187598"/>
                    </a:lnTo>
                    <a:lnTo>
                      <a:pt x="81153" y="187775"/>
                    </a:lnTo>
                    <a:lnTo>
                      <a:pt x="82329" y="187931"/>
                    </a:lnTo>
                    <a:lnTo>
                      <a:pt x="83505" y="188075"/>
                    </a:lnTo>
                    <a:lnTo>
                      <a:pt x="84692" y="188197"/>
                    </a:lnTo>
                    <a:lnTo>
                      <a:pt x="85890" y="188319"/>
                    </a:lnTo>
                    <a:lnTo>
                      <a:pt x="87088" y="188408"/>
                    </a:lnTo>
                    <a:lnTo>
                      <a:pt x="88286" y="188496"/>
                    </a:lnTo>
                    <a:lnTo>
                      <a:pt x="89484" y="188563"/>
                    </a:lnTo>
                    <a:lnTo>
                      <a:pt x="90693" y="188618"/>
                    </a:lnTo>
                    <a:lnTo>
                      <a:pt x="91902" y="188652"/>
                    </a:lnTo>
                    <a:lnTo>
                      <a:pt x="93122" y="188674"/>
                    </a:lnTo>
                    <a:lnTo>
                      <a:pt x="94342" y="188685"/>
                    </a:lnTo>
                    <a:lnTo>
                      <a:pt x="95563" y="188674"/>
                    </a:lnTo>
                    <a:lnTo>
                      <a:pt x="96783" y="188652"/>
                    </a:lnTo>
                    <a:lnTo>
                      <a:pt x="97992" y="188618"/>
                    </a:lnTo>
                    <a:lnTo>
                      <a:pt x="99201" y="188563"/>
                    </a:lnTo>
                    <a:lnTo>
                      <a:pt x="100399" y="188496"/>
                    </a:lnTo>
                    <a:lnTo>
                      <a:pt x="101597" y="188408"/>
                    </a:lnTo>
                    <a:lnTo>
                      <a:pt x="102795" y="188319"/>
                    </a:lnTo>
                    <a:lnTo>
                      <a:pt x="103993" y="188197"/>
                    </a:lnTo>
                    <a:lnTo>
                      <a:pt x="105180" y="188075"/>
                    </a:lnTo>
                    <a:lnTo>
                      <a:pt x="106356" y="187931"/>
                    </a:lnTo>
                    <a:lnTo>
                      <a:pt x="107532" y="187775"/>
                    </a:lnTo>
                    <a:lnTo>
                      <a:pt x="108707" y="187598"/>
                    </a:lnTo>
                    <a:lnTo>
                      <a:pt x="109883" y="187409"/>
                    </a:lnTo>
                    <a:lnTo>
                      <a:pt x="111048" y="187210"/>
                    </a:lnTo>
                    <a:lnTo>
                      <a:pt x="112201" y="186999"/>
                    </a:lnTo>
                    <a:lnTo>
                      <a:pt x="113355" y="186766"/>
                    </a:lnTo>
                    <a:lnTo>
                      <a:pt x="114509" y="186533"/>
                    </a:lnTo>
                    <a:lnTo>
                      <a:pt x="115651" y="186267"/>
                    </a:lnTo>
                    <a:lnTo>
                      <a:pt x="116783" y="186001"/>
                    </a:lnTo>
                    <a:lnTo>
                      <a:pt x="117925" y="185712"/>
                    </a:lnTo>
                    <a:lnTo>
                      <a:pt x="119046" y="185424"/>
                    </a:lnTo>
                    <a:lnTo>
                      <a:pt x="120166" y="185113"/>
                    </a:lnTo>
                    <a:lnTo>
                      <a:pt x="121286" y="184780"/>
                    </a:lnTo>
                    <a:lnTo>
                      <a:pt x="122396" y="184448"/>
                    </a:lnTo>
                    <a:lnTo>
                      <a:pt x="123505" y="184093"/>
                    </a:lnTo>
                    <a:lnTo>
                      <a:pt x="124603" y="183727"/>
                    </a:lnTo>
                    <a:lnTo>
                      <a:pt x="125690" y="183349"/>
                    </a:lnTo>
                    <a:lnTo>
                      <a:pt x="126777" y="182961"/>
                    </a:lnTo>
                    <a:lnTo>
                      <a:pt x="127864" y="182562"/>
                    </a:lnTo>
                    <a:lnTo>
                      <a:pt x="128940" y="182140"/>
                    </a:lnTo>
                    <a:lnTo>
                      <a:pt x="130005" y="181719"/>
                    </a:lnTo>
                    <a:lnTo>
                      <a:pt x="131070" y="181275"/>
                    </a:lnTo>
                    <a:lnTo>
                      <a:pt x="132124" y="180820"/>
                    </a:lnTo>
                    <a:lnTo>
                      <a:pt x="133166" y="180354"/>
                    </a:lnTo>
                    <a:lnTo>
                      <a:pt x="134209" y="179877"/>
                    </a:lnTo>
                    <a:lnTo>
                      <a:pt x="135241" y="179389"/>
                    </a:lnTo>
                    <a:lnTo>
                      <a:pt x="136272" y="178879"/>
                    </a:lnTo>
                    <a:lnTo>
                      <a:pt x="137293" y="178369"/>
                    </a:lnTo>
                    <a:lnTo>
                      <a:pt x="138302" y="177836"/>
                    </a:lnTo>
                    <a:lnTo>
                      <a:pt x="139312" y="177304"/>
                    </a:lnTo>
                    <a:lnTo>
                      <a:pt x="140310" y="176749"/>
                    </a:lnTo>
                    <a:lnTo>
                      <a:pt x="141297" y="176184"/>
                    </a:lnTo>
                    <a:lnTo>
                      <a:pt x="142285" y="175618"/>
                    </a:lnTo>
                    <a:lnTo>
                      <a:pt x="143261" y="175030"/>
                    </a:lnTo>
                    <a:lnTo>
                      <a:pt x="144226" y="174431"/>
                    </a:lnTo>
                    <a:lnTo>
                      <a:pt x="145191" y="173821"/>
                    </a:lnTo>
                    <a:lnTo>
                      <a:pt x="146145" y="173200"/>
                    </a:lnTo>
                    <a:lnTo>
                      <a:pt x="147088" y="172579"/>
                    </a:lnTo>
                    <a:lnTo>
                      <a:pt x="148031" y="171935"/>
                    </a:lnTo>
                    <a:lnTo>
                      <a:pt x="148951" y="171281"/>
                    </a:lnTo>
                    <a:lnTo>
                      <a:pt x="149872" y="170615"/>
                    </a:lnTo>
                    <a:lnTo>
                      <a:pt x="150793" y="169950"/>
                    </a:lnTo>
                    <a:lnTo>
                      <a:pt x="151691" y="169262"/>
                    </a:lnTo>
                    <a:lnTo>
                      <a:pt x="152590" y="168563"/>
                    </a:lnTo>
                    <a:lnTo>
                      <a:pt x="153477" y="167864"/>
                    </a:lnTo>
                    <a:lnTo>
                      <a:pt x="154353" y="167143"/>
                    </a:lnTo>
                    <a:lnTo>
                      <a:pt x="155219" y="166422"/>
                    </a:lnTo>
                    <a:lnTo>
                      <a:pt x="156084" y="165679"/>
                    </a:lnTo>
                    <a:lnTo>
                      <a:pt x="156938" y="164936"/>
                    </a:lnTo>
                    <a:lnTo>
                      <a:pt x="157781" y="164181"/>
                    </a:lnTo>
                    <a:lnTo>
                      <a:pt x="158613" y="163416"/>
                    </a:lnTo>
                    <a:lnTo>
                      <a:pt x="159434" y="162640"/>
                    </a:lnTo>
                    <a:lnTo>
                      <a:pt x="160243" y="161852"/>
                    </a:lnTo>
                    <a:lnTo>
                      <a:pt x="161053" y="161053"/>
                    </a:lnTo>
                    <a:lnTo>
                      <a:pt x="161852" y="160255"/>
                    </a:lnTo>
                    <a:lnTo>
                      <a:pt x="162628" y="159434"/>
                    </a:lnTo>
                    <a:lnTo>
                      <a:pt x="163405" y="158613"/>
                    </a:lnTo>
                    <a:lnTo>
                      <a:pt x="164181" y="157781"/>
                    </a:lnTo>
                    <a:lnTo>
                      <a:pt x="164936" y="156938"/>
                    </a:lnTo>
                    <a:lnTo>
                      <a:pt x="165679" y="156084"/>
                    </a:lnTo>
                    <a:lnTo>
                      <a:pt x="166411" y="155230"/>
                    </a:lnTo>
                    <a:lnTo>
                      <a:pt x="167143" y="154353"/>
                    </a:lnTo>
                    <a:lnTo>
                      <a:pt x="167853" y="153477"/>
                    </a:lnTo>
                    <a:lnTo>
                      <a:pt x="168563" y="152590"/>
                    </a:lnTo>
                    <a:lnTo>
                      <a:pt x="169262" y="151691"/>
                    </a:lnTo>
                    <a:lnTo>
                      <a:pt x="169938" y="150793"/>
                    </a:lnTo>
                    <a:lnTo>
                      <a:pt x="170615" y="149883"/>
                    </a:lnTo>
                    <a:lnTo>
                      <a:pt x="171281" y="148962"/>
                    </a:lnTo>
                    <a:lnTo>
                      <a:pt x="171935" y="148031"/>
                    </a:lnTo>
                    <a:lnTo>
                      <a:pt x="172567" y="147088"/>
                    </a:lnTo>
                    <a:lnTo>
                      <a:pt x="173200" y="146145"/>
                    </a:lnTo>
                    <a:lnTo>
                      <a:pt x="173821" y="145191"/>
                    </a:lnTo>
                    <a:lnTo>
                      <a:pt x="174431" y="144237"/>
                    </a:lnTo>
                    <a:lnTo>
                      <a:pt x="175030" y="143261"/>
                    </a:lnTo>
                    <a:lnTo>
                      <a:pt x="175607" y="142285"/>
                    </a:lnTo>
                    <a:lnTo>
                      <a:pt x="176184" y="141309"/>
                    </a:lnTo>
                    <a:lnTo>
                      <a:pt x="176749" y="140310"/>
                    </a:lnTo>
                    <a:lnTo>
                      <a:pt x="177293" y="139312"/>
                    </a:lnTo>
                    <a:lnTo>
                      <a:pt x="177836" y="138302"/>
                    </a:lnTo>
                    <a:lnTo>
                      <a:pt x="178369" y="137293"/>
                    </a:lnTo>
                    <a:lnTo>
                      <a:pt x="178879" y="136273"/>
                    </a:lnTo>
                    <a:lnTo>
                      <a:pt x="179378" y="135241"/>
                    </a:lnTo>
                    <a:lnTo>
                      <a:pt x="179877" y="134209"/>
                    </a:lnTo>
                    <a:lnTo>
                      <a:pt x="180354" y="133167"/>
                    </a:lnTo>
                    <a:lnTo>
                      <a:pt x="180820" y="132124"/>
                    </a:lnTo>
                    <a:lnTo>
                      <a:pt x="181275" y="131070"/>
                    </a:lnTo>
                    <a:lnTo>
                      <a:pt x="181708" y="130005"/>
                    </a:lnTo>
                    <a:lnTo>
                      <a:pt x="182140" y="128940"/>
                    </a:lnTo>
                    <a:lnTo>
                      <a:pt x="182562" y="127864"/>
                    </a:lnTo>
                    <a:lnTo>
                      <a:pt x="182961" y="126788"/>
                    </a:lnTo>
                    <a:lnTo>
                      <a:pt x="183349" y="125701"/>
                    </a:lnTo>
                    <a:lnTo>
                      <a:pt x="183726" y="124603"/>
                    </a:lnTo>
                    <a:lnTo>
                      <a:pt x="184093" y="123505"/>
                    </a:lnTo>
                    <a:lnTo>
                      <a:pt x="184447" y="122396"/>
                    </a:lnTo>
                    <a:lnTo>
                      <a:pt x="184780" y="121286"/>
                    </a:lnTo>
                    <a:lnTo>
                      <a:pt x="185102" y="120177"/>
                    </a:lnTo>
                    <a:lnTo>
                      <a:pt x="185413" y="119046"/>
                    </a:lnTo>
                    <a:lnTo>
                      <a:pt x="185712" y="117925"/>
                    </a:lnTo>
                    <a:lnTo>
                      <a:pt x="186000" y="116794"/>
                    </a:lnTo>
                    <a:lnTo>
                      <a:pt x="186267" y="115651"/>
                    </a:lnTo>
                    <a:lnTo>
                      <a:pt x="186522" y="114509"/>
                    </a:lnTo>
                    <a:lnTo>
                      <a:pt x="186766" y="113355"/>
                    </a:lnTo>
                    <a:lnTo>
                      <a:pt x="186999" y="112202"/>
                    </a:lnTo>
                    <a:lnTo>
                      <a:pt x="187210" y="111048"/>
                    </a:lnTo>
                    <a:lnTo>
                      <a:pt x="187409" y="109883"/>
                    </a:lnTo>
                    <a:lnTo>
                      <a:pt x="187598" y="108707"/>
                    </a:lnTo>
                    <a:lnTo>
                      <a:pt x="187764" y="107543"/>
                    </a:lnTo>
                    <a:lnTo>
                      <a:pt x="187931" y="106356"/>
                    </a:lnTo>
                    <a:lnTo>
                      <a:pt x="188064" y="105180"/>
                    </a:lnTo>
                    <a:lnTo>
                      <a:pt x="188197" y="103993"/>
                    </a:lnTo>
                    <a:lnTo>
                      <a:pt x="188308" y="102795"/>
                    </a:lnTo>
                    <a:lnTo>
                      <a:pt x="188408" y="101608"/>
                    </a:lnTo>
                    <a:lnTo>
                      <a:pt x="188496" y="100399"/>
                    </a:lnTo>
                    <a:lnTo>
                      <a:pt x="188563" y="99201"/>
                    </a:lnTo>
                    <a:lnTo>
                      <a:pt x="188618" y="97992"/>
                    </a:lnTo>
                    <a:lnTo>
                      <a:pt x="188652" y="96783"/>
                    </a:lnTo>
                    <a:lnTo>
                      <a:pt x="188674" y="95563"/>
                    </a:lnTo>
                    <a:lnTo>
                      <a:pt x="188685" y="94343"/>
                    </a:lnTo>
                    <a:lnTo>
                      <a:pt x="188674" y="93122"/>
                    </a:lnTo>
                    <a:lnTo>
                      <a:pt x="188652" y="91913"/>
                    </a:lnTo>
                    <a:lnTo>
                      <a:pt x="188618" y="90693"/>
                    </a:lnTo>
                    <a:lnTo>
                      <a:pt x="188563" y="89495"/>
                    </a:lnTo>
                    <a:lnTo>
                      <a:pt x="188496" y="88286"/>
                    </a:lnTo>
                    <a:lnTo>
                      <a:pt x="188408" y="87088"/>
                    </a:lnTo>
                    <a:lnTo>
                      <a:pt x="188308" y="85890"/>
                    </a:lnTo>
                    <a:lnTo>
                      <a:pt x="188197" y="84703"/>
                    </a:lnTo>
                    <a:lnTo>
                      <a:pt x="188064" y="83516"/>
                    </a:lnTo>
                    <a:lnTo>
                      <a:pt x="187931" y="82329"/>
                    </a:lnTo>
                    <a:lnTo>
                      <a:pt x="187764" y="81153"/>
                    </a:lnTo>
                    <a:lnTo>
                      <a:pt x="187598" y="79978"/>
                    </a:lnTo>
                    <a:lnTo>
                      <a:pt x="187409" y="78813"/>
                    </a:lnTo>
                    <a:lnTo>
                      <a:pt x="187210" y="77648"/>
                    </a:lnTo>
                    <a:lnTo>
                      <a:pt x="186999" y="76484"/>
                    </a:lnTo>
                    <a:lnTo>
                      <a:pt x="186766" y="75330"/>
                    </a:lnTo>
                    <a:lnTo>
                      <a:pt x="186522" y="74187"/>
                    </a:lnTo>
                    <a:lnTo>
                      <a:pt x="186267" y="73045"/>
                    </a:lnTo>
                    <a:lnTo>
                      <a:pt x="186000" y="71902"/>
                    </a:lnTo>
                    <a:lnTo>
                      <a:pt x="185712" y="70771"/>
                    </a:lnTo>
                    <a:lnTo>
                      <a:pt x="185413" y="69639"/>
                    </a:lnTo>
                    <a:lnTo>
                      <a:pt x="185102" y="68519"/>
                    </a:lnTo>
                    <a:lnTo>
                      <a:pt x="184780" y="67399"/>
                    </a:lnTo>
                    <a:lnTo>
                      <a:pt x="184447" y="66289"/>
                    </a:lnTo>
                    <a:lnTo>
                      <a:pt x="184093" y="65191"/>
                    </a:lnTo>
                    <a:lnTo>
                      <a:pt x="183726" y="64082"/>
                    </a:lnTo>
                    <a:lnTo>
                      <a:pt x="183349" y="62995"/>
                    </a:lnTo>
                    <a:lnTo>
                      <a:pt x="182961" y="61908"/>
                    </a:lnTo>
                    <a:lnTo>
                      <a:pt x="182562" y="60832"/>
                    </a:lnTo>
                    <a:lnTo>
                      <a:pt x="182140" y="59756"/>
                    </a:lnTo>
                    <a:lnTo>
                      <a:pt x="181708" y="58680"/>
                    </a:lnTo>
                    <a:lnTo>
                      <a:pt x="181275" y="57626"/>
                    </a:lnTo>
                    <a:lnTo>
                      <a:pt x="180820" y="56572"/>
                    </a:lnTo>
                    <a:lnTo>
                      <a:pt x="180354" y="55519"/>
                    </a:lnTo>
                    <a:lnTo>
                      <a:pt x="179877" y="54476"/>
                    </a:lnTo>
                    <a:lnTo>
                      <a:pt x="179378" y="53444"/>
                    </a:lnTo>
                    <a:lnTo>
                      <a:pt x="178879" y="52413"/>
                    </a:lnTo>
                    <a:lnTo>
                      <a:pt x="178369" y="51392"/>
                    </a:lnTo>
                    <a:lnTo>
                      <a:pt x="177836" y="50383"/>
                    </a:lnTo>
                    <a:lnTo>
                      <a:pt x="177293" y="49373"/>
                    </a:lnTo>
                    <a:lnTo>
                      <a:pt x="176749" y="48375"/>
                    </a:lnTo>
                    <a:lnTo>
                      <a:pt x="176184" y="47388"/>
                    </a:lnTo>
                    <a:lnTo>
                      <a:pt x="175607" y="46400"/>
                    </a:lnTo>
                    <a:lnTo>
                      <a:pt x="175030" y="45424"/>
                    </a:lnTo>
                    <a:lnTo>
                      <a:pt x="174431" y="44459"/>
                    </a:lnTo>
                    <a:lnTo>
                      <a:pt x="173821" y="43494"/>
                    </a:lnTo>
                    <a:lnTo>
                      <a:pt x="173200" y="42540"/>
                    </a:lnTo>
                    <a:lnTo>
                      <a:pt x="172567" y="41597"/>
                    </a:lnTo>
                    <a:lnTo>
                      <a:pt x="171935" y="40666"/>
                    </a:lnTo>
                    <a:lnTo>
                      <a:pt x="171281" y="39734"/>
                    </a:lnTo>
                    <a:lnTo>
                      <a:pt x="170615" y="38813"/>
                    </a:lnTo>
                    <a:lnTo>
                      <a:pt x="169938" y="37904"/>
                    </a:lnTo>
                    <a:lnTo>
                      <a:pt x="169262" y="36994"/>
                    </a:lnTo>
                    <a:lnTo>
                      <a:pt x="168563" y="36095"/>
                    </a:lnTo>
                    <a:lnTo>
                      <a:pt x="167853" y="35208"/>
                    </a:lnTo>
                    <a:lnTo>
                      <a:pt x="167143" y="34332"/>
                    </a:lnTo>
                    <a:lnTo>
                      <a:pt x="166411" y="33466"/>
                    </a:lnTo>
                    <a:lnTo>
                      <a:pt x="165679" y="32601"/>
                    </a:lnTo>
                    <a:lnTo>
                      <a:pt x="164936" y="31758"/>
                    </a:lnTo>
                    <a:lnTo>
                      <a:pt x="164181" y="30915"/>
                    </a:lnTo>
                    <a:lnTo>
                      <a:pt x="163405" y="30083"/>
                    </a:lnTo>
                    <a:lnTo>
                      <a:pt x="162628" y="29251"/>
                    </a:lnTo>
                    <a:lnTo>
                      <a:pt x="161852" y="28442"/>
                    </a:lnTo>
                    <a:lnTo>
                      <a:pt x="161053" y="27632"/>
                    </a:lnTo>
                    <a:lnTo>
                      <a:pt x="160243" y="26844"/>
                    </a:lnTo>
                    <a:lnTo>
                      <a:pt x="159434" y="26057"/>
                    </a:lnTo>
                    <a:lnTo>
                      <a:pt x="158613" y="25280"/>
                    </a:lnTo>
                    <a:lnTo>
                      <a:pt x="157781" y="24515"/>
                    </a:lnTo>
                    <a:lnTo>
                      <a:pt x="156938" y="23760"/>
                    </a:lnTo>
                    <a:lnTo>
                      <a:pt x="156084" y="23006"/>
                    </a:lnTo>
                    <a:lnTo>
                      <a:pt x="155219" y="22274"/>
                    </a:lnTo>
                    <a:lnTo>
                      <a:pt x="154353" y="21542"/>
                    </a:lnTo>
                    <a:lnTo>
                      <a:pt x="153477" y="20832"/>
                    </a:lnTo>
                    <a:lnTo>
                      <a:pt x="152590" y="20122"/>
                    </a:lnTo>
                    <a:lnTo>
                      <a:pt x="151691" y="19434"/>
                    </a:lnTo>
                    <a:lnTo>
                      <a:pt x="150793" y="18747"/>
                    </a:lnTo>
                    <a:lnTo>
                      <a:pt x="149872" y="18070"/>
                    </a:lnTo>
                    <a:lnTo>
                      <a:pt x="148951" y="17404"/>
                    </a:lnTo>
                    <a:lnTo>
                      <a:pt x="148031" y="16761"/>
                    </a:lnTo>
                    <a:lnTo>
                      <a:pt x="147088" y="16118"/>
                    </a:lnTo>
                    <a:lnTo>
                      <a:pt x="146145" y="15485"/>
                    </a:lnTo>
                    <a:lnTo>
                      <a:pt x="145191" y="14864"/>
                    </a:lnTo>
                    <a:lnTo>
                      <a:pt x="144226" y="14254"/>
                    </a:lnTo>
                    <a:lnTo>
                      <a:pt x="143261" y="13666"/>
                    </a:lnTo>
                    <a:lnTo>
                      <a:pt x="142285" y="13078"/>
                    </a:lnTo>
                    <a:lnTo>
                      <a:pt x="141297" y="12501"/>
                    </a:lnTo>
                    <a:lnTo>
                      <a:pt x="140310" y="11936"/>
                    </a:lnTo>
                    <a:lnTo>
                      <a:pt x="139312" y="11392"/>
                    </a:lnTo>
                    <a:lnTo>
                      <a:pt x="138302" y="10849"/>
                    </a:lnTo>
                    <a:lnTo>
                      <a:pt x="137293" y="10327"/>
                    </a:lnTo>
                    <a:lnTo>
                      <a:pt x="136272" y="9806"/>
                    </a:lnTo>
                    <a:lnTo>
                      <a:pt x="135241" y="9307"/>
                    </a:lnTo>
                    <a:lnTo>
                      <a:pt x="134209" y="8819"/>
                    </a:lnTo>
                    <a:lnTo>
                      <a:pt x="133166" y="8342"/>
                    </a:lnTo>
                    <a:lnTo>
                      <a:pt x="132124" y="7876"/>
                    </a:lnTo>
                    <a:lnTo>
                      <a:pt x="131070" y="7421"/>
                    </a:lnTo>
                    <a:lnTo>
                      <a:pt x="130005" y="6977"/>
                    </a:lnTo>
                    <a:lnTo>
                      <a:pt x="128940" y="6545"/>
                    </a:lnTo>
                    <a:lnTo>
                      <a:pt x="127864" y="6134"/>
                    </a:lnTo>
                    <a:lnTo>
                      <a:pt x="126777" y="5724"/>
                    </a:lnTo>
                    <a:lnTo>
                      <a:pt x="125690" y="5336"/>
                    </a:lnTo>
                    <a:lnTo>
                      <a:pt x="124603" y="4959"/>
                    </a:lnTo>
                    <a:lnTo>
                      <a:pt x="123505" y="4592"/>
                    </a:lnTo>
                    <a:lnTo>
                      <a:pt x="122396" y="4249"/>
                    </a:lnTo>
                    <a:lnTo>
                      <a:pt x="121286" y="3905"/>
                    </a:lnTo>
                    <a:lnTo>
                      <a:pt x="120166" y="3583"/>
                    </a:lnTo>
                    <a:lnTo>
                      <a:pt x="119046" y="3272"/>
                    </a:lnTo>
                    <a:lnTo>
                      <a:pt x="117925" y="2973"/>
                    </a:lnTo>
                    <a:lnTo>
                      <a:pt x="116783" y="2685"/>
                    </a:lnTo>
                    <a:lnTo>
                      <a:pt x="115651" y="2418"/>
                    </a:lnTo>
                    <a:lnTo>
                      <a:pt x="114509" y="2163"/>
                    </a:lnTo>
                    <a:lnTo>
                      <a:pt x="113355" y="1919"/>
                    </a:lnTo>
                    <a:lnTo>
                      <a:pt x="112201" y="1686"/>
                    </a:lnTo>
                    <a:lnTo>
                      <a:pt x="111048" y="1475"/>
                    </a:lnTo>
                    <a:lnTo>
                      <a:pt x="109883" y="1276"/>
                    </a:lnTo>
                    <a:lnTo>
                      <a:pt x="108707" y="1087"/>
                    </a:lnTo>
                    <a:lnTo>
                      <a:pt x="107532" y="921"/>
                    </a:lnTo>
                    <a:lnTo>
                      <a:pt x="106356" y="766"/>
                    </a:lnTo>
                    <a:lnTo>
                      <a:pt x="105180" y="621"/>
                    </a:lnTo>
                    <a:lnTo>
                      <a:pt x="103993" y="488"/>
                    </a:lnTo>
                    <a:lnTo>
                      <a:pt x="102795" y="377"/>
                    </a:lnTo>
                    <a:lnTo>
                      <a:pt x="101597" y="277"/>
                    </a:lnTo>
                    <a:lnTo>
                      <a:pt x="100399" y="200"/>
                    </a:lnTo>
                    <a:lnTo>
                      <a:pt x="99201" y="122"/>
                    </a:lnTo>
                    <a:lnTo>
                      <a:pt x="97992" y="78"/>
                    </a:lnTo>
                    <a:lnTo>
                      <a:pt x="96783" y="33"/>
                    </a:lnTo>
                    <a:lnTo>
                      <a:pt x="95563" y="11"/>
                    </a:lnTo>
                    <a:lnTo>
                      <a:pt x="9434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3"/>
              <p:cNvSpPr/>
              <p:nvPr/>
            </p:nvSpPr>
            <p:spPr>
              <a:xfrm>
                <a:off x="457201" y="1342159"/>
                <a:ext cx="3389726" cy="3389726"/>
              </a:xfrm>
              <a:custGeom>
                <a:avLst/>
                <a:gdLst/>
                <a:ahLst/>
                <a:cxnLst/>
                <a:rect l="l" t="t" r="r" b="b"/>
                <a:pathLst>
                  <a:path w="188685" h="188685" fill="none" extrusionOk="0">
                    <a:moveTo>
                      <a:pt x="188685" y="94343"/>
                    </a:moveTo>
                    <a:lnTo>
                      <a:pt x="188685" y="94343"/>
                    </a:lnTo>
                    <a:lnTo>
                      <a:pt x="188674" y="95563"/>
                    </a:lnTo>
                    <a:lnTo>
                      <a:pt x="188652" y="96783"/>
                    </a:lnTo>
                    <a:lnTo>
                      <a:pt x="188618" y="97992"/>
                    </a:lnTo>
                    <a:lnTo>
                      <a:pt x="188563" y="99201"/>
                    </a:lnTo>
                    <a:lnTo>
                      <a:pt x="188496" y="100399"/>
                    </a:lnTo>
                    <a:lnTo>
                      <a:pt x="188408" y="101608"/>
                    </a:lnTo>
                    <a:lnTo>
                      <a:pt x="188308" y="102795"/>
                    </a:lnTo>
                    <a:lnTo>
                      <a:pt x="188197" y="103993"/>
                    </a:lnTo>
                    <a:lnTo>
                      <a:pt x="188064" y="105180"/>
                    </a:lnTo>
                    <a:lnTo>
                      <a:pt x="187931" y="106356"/>
                    </a:lnTo>
                    <a:lnTo>
                      <a:pt x="187764" y="107543"/>
                    </a:lnTo>
                    <a:lnTo>
                      <a:pt x="187598" y="108707"/>
                    </a:lnTo>
                    <a:lnTo>
                      <a:pt x="187409" y="109883"/>
                    </a:lnTo>
                    <a:lnTo>
                      <a:pt x="187210" y="111048"/>
                    </a:lnTo>
                    <a:lnTo>
                      <a:pt x="186999" y="112202"/>
                    </a:lnTo>
                    <a:lnTo>
                      <a:pt x="186766" y="113355"/>
                    </a:lnTo>
                    <a:lnTo>
                      <a:pt x="186522" y="114509"/>
                    </a:lnTo>
                    <a:lnTo>
                      <a:pt x="186267" y="115651"/>
                    </a:lnTo>
                    <a:lnTo>
                      <a:pt x="186000" y="116794"/>
                    </a:lnTo>
                    <a:lnTo>
                      <a:pt x="185712" y="117925"/>
                    </a:lnTo>
                    <a:lnTo>
                      <a:pt x="185413" y="119046"/>
                    </a:lnTo>
                    <a:lnTo>
                      <a:pt x="185102" y="120177"/>
                    </a:lnTo>
                    <a:lnTo>
                      <a:pt x="184780" y="121286"/>
                    </a:lnTo>
                    <a:lnTo>
                      <a:pt x="184447" y="122396"/>
                    </a:lnTo>
                    <a:lnTo>
                      <a:pt x="184093" y="123505"/>
                    </a:lnTo>
                    <a:lnTo>
                      <a:pt x="183726" y="124603"/>
                    </a:lnTo>
                    <a:lnTo>
                      <a:pt x="183349" y="125701"/>
                    </a:lnTo>
                    <a:lnTo>
                      <a:pt x="182961" y="126788"/>
                    </a:lnTo>
                    <a:lnTo>
                      <a:pt x="182562" y="127864"/>
                    </a:lnTo>
                    <a:lnTo>
                      <a:pt x="182140" y="128940"/>
                    </a:lnTo>
                    <a:lnTo>
                      <a:pt x="181708" y="130005"/>
                    </a:lnTo>
                    <a:lnTo>
                      <a:pt x="181275" y="131070"/>
                    </a:lnTo>
                    <a:lnTo>
                      <a:pt x="180820" y="132124"/>
                    </a:lnTo>
                    <a:lnTo>
                      <a:pt x="180354" y="133167"/>
                    </a:lnTo>
                    <a:lnTo>
                      <a:pt x="179877" y="134209"/>
                    </a:lnTo>
                    <a:lnTo>
                      <a:pt x="179378" y="135241"/>
                    </a:lnTo>
                    <a:lnTo>
                      <a:pt x="178879" y="136273"/>
                    </a:lnTo>
                    <a:lnTo>
                      <a:pt x="178369" y="137293"/>
                    </a:lnTo>
                    <a:lnTo>
                      <a:pt x="177836" y="138302"/>
                    </a:lnTo>
                    <a:lnTo>
                      <a:pt x="177293" y="139312"/>
                    </a:lnTo>
                    <a:lnTo>
                      <a:pt x="176749" y="140310"/>
                    </a:lnTo>
                    <a:lnTo>
                      <a:pt x="176184" y="141309"/>
                    </a:lnTo>
                    <a:lnTo>
                      <a:pt x="175607" y="142285"/>
                    </a:lnTo>
                    <a:lnTo>
                      <a:pt x="175030" y="143261"/>
                    </a:lnTo>
                    <a:lnTo>
                      <a:pt x="174431" y="144237"/>
                    </a:lnTo>
                    <a:lnTo>
                      <a:pt x="173821" y="145191"/>
                    </a:lnTo>
                    <a:lnTo>
                      <a:pt x="173200" y="146145"/>
                    </a:lnTo>
                    <a:lnTo>
                      <a:pt x="172567" y="147088"/>
                    </a:lnTo>
                    <a:lnTo>
                      <a:pt x="171935" y="148031"/>
                    </a:lnTo>
                    <a:lnTo>
                      <a:pt x="171281" y="148962"/>
                    </a:lnTo>
                    <a:lnTo>
                      <a:pt x="170615" y="149883"/>
                    </a:lnTo>
                    <a:lnTo>
                      <a:pt x="169938" y="150793"/>
                    </a:lnTo>
                    <a:lnTo>
                      <a:pt x="169262" y="151691"/>
                    </a:lnTo>
                    <a:lnTo>
                      <a:pt x="168563" y="152590"/>
                    </a:lnTo>
                    <a:lnTo>
                      <a:pt x="167853" y="153477"/>
                    </a:lnTo>
                    <a:lnTo>
                      <a:pt x="167143" y="154353"/>
                    </a:lnTo>
                    <a:lnTo>
                      <a:pt x="166411" y="155230"/>
                    </a:lnTo>
                    <a:lnTo>
                      <a:pt x="165679" y="156084"/>
                    </a:lnTo>
                    <a:lnTo>
                      <a:pt x="164936" y="156938"/>
                    </a:lnTo>
                    <a:lnTo>
                      <a:pt x="164181" y="157781"/>
                    </a:lnTo>
                    <a:lnTo>
                      <a:pt x="163405" y="158613"/>
                    </a:lnTo>
                    <a:lnTo>
                      <a:pt x="162628" y="159434"/>
                    </a:lnTo>
                    <a:lnTo>
                      <a:pt x="161852" y="160255"/>
                    </a:lnTo>
                    <a:lnTo>
                      <a:pt x="161053" y="161053"/>
                    </a:lnTo>
                    <a:lnTo>
                      <a:pt x="160243" y="161852"/>
                    </a:lnTo>
                    <a:lnTo>
                      <a:pt x="159434" y="162640"/>
                    </a:lnTo>
                    <a:lnTo>
                      <a:pt x="158613" y="163416"/>
                    </a:lnTo>
                    <a:lnTo>
                      <a:pt x="157781" y="164181"/>
                    </a:lnTo>
                    <a:lnTo>
                      <a:pt x="156938" y="164936"/>
                    </a:lnTo>
                    <a:lnTo>
                      <a:pt x="156084" y="165679"/>
                    </a:lnTo>
                    <a:lnTo>
                      <a:pt x="155219" y="166422"/>
                    </a:lnTo>
                    <a:lnTo>
                      <a:pt x="154353" y="167143"/>
                    </a:lnTo>
                    <a:lnTo>
                      <a:pt x="153477" y="167864"/>
                    </a:lnTo>
                    <a:lnTo>
                      <a:pt x="152590" y="168563"/>
                    </a:lnTo>
                    <a:lnTo>
                      <a:pt x="151691" y="169262"/>
                    </a:lnTo>
                    <a:lnTo>
                      <a:pt x="150793" y="169950"/>
                    </a:lnTo>
                    <a:lnTo>
                      <a:pt x="149872" y="170615"/>
                    </a:lnTo>
                    <a:lnTo>
                      <a:pt x="148951" y="171281"/>
                    </a:lnTo>
                    <a:lnTo>
                      <a:pt x="148031" y="171935"/>
                    </a:lnTo>
                    <a:lnTo>
                      <a:pt x="147088" y="172579"/>
                    </a:lnTo>
                    <a:lnTo>
                      <a:pt x="146145" y="173200"/>
                    </a:lnTo>
                    <a:lnTo>
                      <a:pt x="145191" y="173821"/>
                    </a:lnTo>
                    <a:lnTo>
                      <a:pt x="144226" y="174431"/>
                    </a:lnTo>
                    <a:lnTo>
                      <a:pt x="143261" y="175030"/>
                    </a:lnTo>
                    <a:lnTo>
                      <a:pt x="142285" y="175618"/>
                    </a:lnTo>
                    <a:lnTo>
                      <a:pt x="141297" y="176184"/>
                    </a:lnTo>
                    <a:lnTo>
                      <a:pt x="140310" y="176749"/>
                    </a:lnTo>
                    <a:lnTo>
                      <a:pt x="139312" y="177304"/>
                    </a:lnTo>
                    <a:lnTo>
                      <a:pt x="138302" y="177836"/>
                    </a:lnTo>
                    <a:lnTo>
                      <a:pt x="137293" y="178369"/>
                    </a:lnTo>
                    <a:lnTo>
                      <a:pt x="136272" y="178879"/>
                    </a:lnTo>
                    <a:lnTo>
                      <a:pt x="135241" y="179389"/>
                    </a:lnTo>
                    <a:lnTo>
                      <a:pt x="134209" y="179877"/>
                    </a:lnTo>
                    <a:lnTo>
                      <a:pt x="133166" y="180354"/>
                    </a:lnTo>
                    <a:lnTo>
                      <a:pt x="132124" y="180820"/>
                    </a:lnTo>
                    <a:lnTo>
                      <a:pt x="131070" y="181275"/>
                    </a:lnTo>
                    <a:lnTo>
                      <a:pt x="130005" y="181719"/>
                    </a:lnTo>
                    <a:lnTo>
                      <a:pt x="128940" y="182140"/>
                    </a:lnTo>
                    <a:lnTo>
                      <a:pt x="127864" y="182562"/>
                    </a:lnTo>
                    <a:lnTo>
                      <a:pt x="126777" y="182961"/>
                    </a:lnTo>
                    <a:lnTo>
                      <a:pt x="125690" y="183349"/>
                    </a:lnTo>
                    <a:lnTo>
                      <a:pt x="124603" y="183727"/>
                    </a:lnTo>
                    <a:lnTo>
                      <a:pt x="123505" y="184093"/>
                    </a:lnTo>
                    <a:lnTo>
                      <a:pt x="122396" y="184448"/>
                    </a:lnTo>
                    <a:lnTo>
                      <a:pt x="121286" y="184780"/>
                    </a:lnTo>
                    <a:lnTo>
                      <a:pt x="120166" y="185113"/>
                    </a:lnTo>
                    <a:lnTo>
                      <a:pt x="119046" y="185424"/>
                    </a:lnTo>
                    <a:lnTo>
                      <a:pt x="117925" y="185712"/>
                    </a:lnTo>
                    <a:lnTo>
                      <a:pt x="116783" y="186001"/>
                    </a:lnTo>
                    <a:lnTo>
                      <a:pt x="115651" y="186267"/>
                    </a:lnTo>
                    <a:lnTo>
                      <a:pt x="114509" y="186533"/>
                    </a:lnTo>
                    <a:lnTo>
                      <a:pt x="113355" y="186766"/>
                    </a:lnTo>
                    <a:lnTo>
                      <a:pt x="112201" y="186999"/>
                    </a:lnTo>
                    <a:lnTo>
                      <a:pt x="111048" y="187210"/>
                    </a:lnTo>
                    <a:lnTo>
                      <a:pt x="109883" y="187409"/>
                    </a:lnTo>
                    <a:lnTo>
                      <a:pt x="108707" y="187598"/>
                    </a:lnTo>
                    <a:lnTo>
                      <a:pt x="107532" y="187775"/>
                    </a:lnTo>
                    <a:lnTo>
                      <a:pt x="106356" y="187931"/>
                    </a:lnTo>
                    <a:lnTo>
                      <a:pt x="105180" y="188075"/>
                    </a:lnTo>
                    <a:lnTo>
                      <a:pt x="103993" y="188197"/>
                    </a:lnTo>
                    <a:lnTo>
                      <a:pt x="102795" y="188319"/>
                    </a:lnTo>
                    <a:lnTo>
                      <a:pt x="101597" y="188408"/>
                    </a:lnTo>
                    <a:lnTo>
                      <a:pt x="100399" y="188496"/>
                    </a:lnTo>
                    <a:lnTo>
                      <a:pt x="99201" y="188563"/>
                    </a:lnTo>
                    <a:lnTo>
                      <a:pt x="97992" y="188618"/>
                    </a:lnTo>
                    <a:lnTo>
                      <a:pt x="96783" y="188652"/>
                    </a:lnTo>
                    <a:lnTo>
                      <a:pt x="95563" y="188674"/>
                    </a:lnTo>
                    <a:lnTo>
                      <a:pt x="94342" y="188685"/>
                    </a:lnTo>
                    <a:lnTo>
                      <a:pt x="94342" y="188685"/>
                    </a:lnTo>
                    <a:lnTo>
                      <a:pt x="93122" y="188674"/>
                    </a:lnTo>
                    <a:lnTo>
                      <a:pt x="91902" y="188652"/>
                    </a:lnTo>
                    <a:lnTo>
                      <a:pt x="90693" y="188618"/>
                    </a:lnTo>
                    <a:lnTo>
                      <a:pt x="89484" y="188563"/>
                    </a:lnTo>
                    <a:lnTo>
                      <a:pt x="88286" y="188496"/>
                    </a:lnTo>
                    <a:lnTo>
                      <a:pt x="87088" y="188408"/>
                    </a:lnTo>
                    <a:lnTo>
                      <a:pt x="85890" y="188319"/>
                    </a:lnTo>
                    <a:lnTo>
                      <a:pt x="84692" y="188197"/>
                    </a:lnTo>
                    <a:lnTo>
                      <a:pt x="83505" y="188075"/>
                    </a:lnTo>
                    <a:lnTo>
                      <a:pt x="82329" y="187931"/>
                    </a:lnTo>
                    <a:lnTo>
                      <a:pt x="81153" y="187775"/>
                    </a:lnTo>
                    <a:lnTo>
                      <a:pt x="79978" y="187598"/>
                    </a:lnTo>
                    <a:lnTo>
                      <a:pt x="78802" y="187409"/>
                    </a:lnTo>
                    <a:lnTo>
                      <a:pt x="77637" y="187210"/>
                    </a:lnTo>
                    <a:lnTo>
                      <a:pt x="76483" y="186999"/>
                    </a:lnTo>
                    <a:lnTo>
                      <a:pt x="75330" y="186766"/>
                    </a:lnTo>
                    <a:lnTo>
                      <a:pt x="74176" y="186533"/>
                    </a:lnTo>
                    <a:lnTo>
                      <a:pt x="73034" y="186267"/>
                    </a:lnTo>
                    <a:lnTo>
                      <a:pt x="71902" y="186001"/>
                    </a:lnTo>
                    <a:lnTo>
                      <a:pt x="70760" y="185712"/>
                    </a:lnTo>
                    <a:lnTo>
                      <a:pt x="69639" y="185424"/>
                    </a:lnTo>
                    <a:lnTo>
                      <a:pt x="68519" y="185113"/>
                    </a:lnTo>
                    <a:lnTo>
                      <a:pt x="67399" y="184780"/>
                    </a:lnTo>
                    <a:lnTo>
                      <a:pt x="66289" y="184448"/>
                    </a:lnTo>
                    <a:lnTo>
                      <a:pt x="65180" y="184093"/>
                    </a:lnTo>
                    <a:lnTo>
                      <a:pt x="64082" y="183727"/>
                    </a:lnTo>
                    <a:lnTo>
                      <a:pt x="62995" y="183349"/>
                    </a:lnTo>
                    <a:lnTo>
                      <a:pt x="61908" y="182961"/>
                    </a:lnTo>
                    <a:lnTo>
                      <a:pt x="60821" y="182562"/>
                    </a:lnTo>
                    <a:lnTo>
                      <a:pt x="59745" y="182140"/>
                    </a:lnTo>
                    <a:lnTo>
                      <a:pt x="58680" y="181719"/>
                    </a:lnTo>
                    <a:lnTo>
                      <a:pt x="57615" y="181275"/>
                    </a:lnTo>
                    <a:lnTo>
                      <a:pt x="56561" y="180820"/>
                    </a:lnTo>
                    <a:lnTo>
                      <a:pt x="55518" y="180354"/>
                    </a:lnTo>
                    <a:lnTo>
                      <a:pt x="54476" y="179877"/>
                    </a:lnTo>
                    <a:lnTo>
                      <a:pt x="53444" y="179389"/>
                    </a:lnTo>
                    <a:lnTo>
                      <a:pt x="52412" y="178879"/>
                    </a:lnTo>
                    <a:lnTo>
                      <a:pt x="51392" y="178369"/>
                    </a:lnTo>
                    <a:lnTo>
                      <a:pt x="50383" y="177836"/>
                    </a:lnTo>
                    <a:lnTo>
                      <a:pt x="49373" y="177304"/>
                    </a:lnTo>
                    <a:lnTo>
                      <a:pt x="48375" y="176749"/>
                    </a:lnTo>
                    <a:lnTo>
                      <a:pt x="47388" y="176184"/>
                    </a:lnTo>
                    <a:lnTo>
                      <a:pt x="46400" y="175618"/>
                    </a:lnTo>
                    <a:lnTo>
                      <a:pt x="45424" y="175030"/>
                    </a:lnTo>
                    <a:lnTo>
                      <a:pt x="44459" y="174431"/>
                    </a:lnTo>
                    <a:lnTo>
                      <a:pt x="43494" y="173821"/>
                    </a:lnTo>
                    <a:lnTo>
                      <a:pt x="42540" y="173200"/>
                    </a:lnTo>
                    <a:lnTo>
                      <a:pt x="41597" y="172579"/>
                    </a:lnTo>
                    <a:lnTo>
                      <a:pt x="40654" y="171935"/>
                    </a:lnTo>
                    <a:lnTo>
                      <a:pt x="39734" y="171281"/>
                    </a:lnTo>
                    <a:lnTo>
                      <a:pt x="38813" y="170615"/>
                    </a:lnTo>
                    <a:lnTo>
                      <a:pt x="37892" y="169950"/>
                    </a:lnTo>
                    <a:lnTo>
                      <a:pt x="36994" y="169262"/>
                    </a:lnTo>
                    <a:lnTo>
                      <a:pt x="36095" y="168563"/>
                    </a:lnTo>
                    <a:lnTo>
                      <a:pt x="35208" y="167864"/>
                    </a:lnTo>
                    <a:lnTo>
                      <a:pt x="34332" y="167143"/>
                    </a:lnTo>
                    <a:lnTo>
                      <a:pt x="33466" y="166422"/>
                    </a:lnTo>
                    <a:lnTo>
                      <a:pt x="32601" y="165679"/>
                    </a:lnTo>
                    <a:lnTo>
                      <a:pt x="31747" y="164936"/>
                    </a:lnTo>
                    <a:lnTo>
                      <a:pt x="30904" y="164181"/>
                    </a:lnTo>
                    <a:lnTo>
                      <a:pt x="30072" y="163416"/>
                    </a:lnTo>
                    <a:lnTo>
                      <a:pt x="29251" y="162640"/>
                    </a:lnTo>
                    <a:lnTo>
                      <a:pt x="28441" y="161852"/>
                    </a:lnTo>
                    <a:lnTo>
                      <a:pt x="27632" y="161053"/>
                    </a:lnTo>
                    <a:lnTo>
                      <a:pt x="26833" y="160255"/>
                    </a:lnTo>
                    <a:lnTo>
                      <a:pt x="26056" y="159434"/>
                    </a:lnTo>
                    <a:lnTo>
                      <a:pt x="25280" y="158613"/>
                    </a:lnTo>
                    <a:lnTo>
                      <a:pt x="24504" y="157781"/>
                    </a:lnTo>
                    <a:lnTo>
                      <a:pt x="23749" y="156938"/>
                    </a:lnTo>
                    <a:lnTo>
                      <a:pt x="23006" y="156084"/>
                    </a:lnTo>
                    <a:lnTo>
                      <a:pt x="22274" y="155230"/>
                    </a:lnTo>
                    <a:lnTo>
                      <a:pt x="21542" y="154353"/>
                    </a:lnTo>
                    <a:lnTo>
                      <a:pt x="20832" y="153477"/>
                    </a:lnTo>
                    <a:lnTo>
                      <a:pt x="20122" y="152590"/>
                    </a:lnTo>
                    <a:lnTo>
                      <a:pt x="19423" y="151691"/>
                    </a:lnTo>
                    <a:lnTo>
                      <a:pt x="18746" y="150793"/>
                    </a:lnTo>
                    <a:lnTo>
                      <a:pt x="18070" y="149883"/>
                    </a:lnTo>
                    <a:lnTo>
                      <a:pt x="17404" y="148962"/>
                    </a:lnTo>
                    <a:lnTo>
                      <a:pt x="16750" y="148031"/>
                    </a:lnTo>
                    <a:lnTo>
                      <a:pt x="16118" y="147088"/>
                    </a:lnTo>
                    <a:lnTo>
                      <a:pt x="15485" y="146145"/>
                    </a:lnTo>
                    <a:lnTo>
                      <a:pt x="14864" y="145191"/>
                    </a:lnTo>
                    <a:lnTo>
                      <a:pt x="14254" y="144237"/>
                    </a:lnTo>
                    <a:lnTo>
                      <a:pt x="13655" y="143261"/>
                    </a:lnTo>
                    <a:lnTo>
                      <a:pt x="13078" y="142285"/>
                    </a:lnTo>
                    <a:lnTo>
                      <a:pt x="12501" y="141309"/>
                    </a:lnTo>
                    <a:lnTo>
                      <a:pt x="11936" y="140310"/>
                    </a:lnTo>
                    <a:lnTo>
                      <a:pt x="11392" y="139312"/>
                    </a:lnTo>
                    <a:lnTo>
                      <a:pt x="10849" y="138302"/>
                    </a:lnTo>
                    <a:lnTo>
                      <a:pt x="10316" y="137293"/>
                    </a:lnTo>
                    <a:lnTo>
                      <a:pt x="9806" y="136273"/>
                    </a:lnTo>
                    <a:lnTo>
                      <a:pt x="9307" y="135241"/>
                    </a:lnTo>
                    <a:lnTo>
                      <a:pt x="8808" y="134209"/>
                    </a:lnTo>
                    <a:lnTo>
                      <a:pt x="8331" y="133167"/>
                    </a:lnTo>
                    <a:lnTo>
                      <a:pt x="7865" y="132124"/>
                    </a:lnTo>
                    <a:lnTo>
                      <a:pt x="7410" y="131070"/>
                    </a:lnTo>
                    <a:lnTo>
                      <a:pt x="6977" y="130005"/>
                    </a:lnTo>
                    <a:lnTo>
                      <a:pt x="6545" y="128940"/>
                    </a:lnTo>
                    <a:lnTo>
                      <a:pt x="6123" y="127864"/>
                    </a:lnTo>
                    <a:lnTo>
                      <a:pt x="5724" y="126788"/>
                    </a:lnTo>
                    <a:lnTo>
                      <a:pt x="5336" y="125701"/>
                    </a:lnTo>
                    <a:lnTo>
                      <a:pt x="4958" y="124603"/>
                    </a:lnTo>
                    <a:lnTo>
                      <a:pt x="4592" y="123505"/>
                    </a:lnTo>
                    <a:lnTo>
                      <a:pt x="4237" y="122396"/>
                    </a:lnTo>
                    <a:lnTo>
                      <a:pt x="3905" y="121286"/>
                    </a:lnTo>
                    <a:lnTo>
                      <a:pt x="3583" y="120177"/>
                    </a:lnTo>
                    <a:lnTo>
                      <a:pt x="3272" y="119046"/>
                    </a:lnTo>
                    <a:lnTo>
                      <a:pt x="2973" y="117925"/>
                    </a:lnTo>
                    <a:lnTo>
                      <a:pt x="2684" y="116794"/>
                    </a:lnTo>
                    <a:lnTo>
                      <a:pt x="2418" y="115651"/>
                    </a:lnTo>
                    <a:lnTo>
                      <a:pt x="2163" y="114509"/>
                    </a:lnTo>
                    <a:lnTo>
                      <a:pt x="1919" y="113355"/>
                    </a:lnTo>
                    <a:lnTo>
                      <a:pt x="1686" y="112202"/>
                    </a:lnTo>
                    <a:lnTo>
                      <a:pt x="1475" y="111048"/>
                    </a:lnTo>
                    <a:lnTo>
                      <a:pt x="1276" y="109883"/>
                    </a:lnTo>
                    <a:lnTo>
                      <a:pt x="1087" y="108707"/>
                    </a:lnTo>
                    <a:lnTo>
                      <a:pt x="921" y="107543"/>
                    </a:lnTo>
                    <a:lnTo>
                      <a:pt x="754" y="106356"/>
                    </a:lnTo>
                    <a:lnTo>
                      <a:pt x="621" y="105180"/>
                    </a:lnTo>
                    <a:lnTo>
                      <a:pt x="488" y="103993"/>
                    </a:lnTo>
                    <a:lnTo>
                      <a:pt x="377" y="102795"/>
                    </a:lnTo>
                    <a:lnTo>
                      <a:pt x="277" y="101608"/>
                    </a:lnTo>
                    <a:lnTo>
                      <a:pt x="189" y="100399"/>
                    </a:lnTo>
                    <a:lnTo>
                      <a:pt x="122" y="99201"/>
                    </a:lnTo>
                    <a:lnTo>
                      <a:pt x="67" y="97992"/>
                    </a:lnTo>
                    <a:lnTo>
                      <a:pt x="33" y="96783"/>
                    </a:lnTo>
                    <a:lnTo>
                      <a:pt x="11" y="95563"/>
                    </a:lnTo>
                    <a:lnTo>
                      <a:pt x="0" y="94343"/>
                    </a:lnTo>
                    <a:lnTo>
                      <a:pt x="0" y="94343"/>
                    </a:lnTo>
                    <a:lnTo>
                      <a:pt x="11" y="93122"/>
                    </a:lnTo>
                    <a:lnTo>
                      <a:pt x="33" y="91913"/>
                    </a:lnTo>
                    <a:lnTo>
                      <a:pt x="67" y="90693"/>
                    </a:lnTo>
                    <a:lnTo>
                      <a:pt x="122" y="89495"/>
                    </a:lnTo>
                    <a:lnTo>
                      <a:pt x="189" y="88286"/>
                    </a:lnTo>
                    <a:lnTo>
                      <a:pt x="277" y="87088"/>
                    </a:lnTo>
                    <a:lnTo>
                      <a:pt x="377" y="85890"/>
                    </a:lnTo>
                    <a:lnTo>
                      <a:pt x="488" y="84703"/>
                    </a:lnTo>
                    <a:lnTo>
                      <a:pt x="621" y="83516"/>
                    </a:lnTo>
                    <a:lnTo>
                      <a:pt x="754" y="82329"/>
                    </a:lnTo>
                    <a:lnTo>
                      <a:pt x="921" y="81153"/>
                    </a:lnTo>
                    <a:lnTo>
                      <a:pt x="1087" y="79978"/>
                    </a:lnTo>
                    <a:lnTo>
                      <a:pt x="1276" y="78813"/>
                    </a:lnTo>
                    <a:lnTo>
                      <a:pt x="1475" y="77648"/>
                    </a:lnTo>
                    <a:lnTo>
                      <a:pt x="1686" y="76484"/>
                    </a:lnTo>
                    <a:lnTo>
                      <a:pt x="1919" y="75330"/>
                    </a:lnTo>
                    <a:lnTo>
                      <a:pt x="2163" y="74187"/>
                    </a:lnTo>
                    <a:lnTo>
                      <a:pt x="2418" y="73045"/>
                    </a:lnTo>
                    <a:lnTo>
                      <a:pt x="2684" y="71902"/>
                    </a:lnTo>
                    <a:lnTo>
                      <a:pt x="2973" y="70771"/>
                    </a:lnTo>
                    <a:lnTo>
                      <a:pt x="3272" y="69639"/>
                    </a:lnTo>
                    <a:lnTo>
                      <a:pt x="3583" y="68519"/>
                    </a:lnTo>
                    <a:lnTo>
                      <a:pt x="3905" y="67399"/>
                    </a:lnTo>
                    <a:lnTo>
                      <a:pt x="4237" y="66289"/>
                    </a:lnTo>
                    <a:lnTo>
                      <a:pt x="4592" y="65191"/>
                    </a:lnTo>
                    <a:lnTo>
                      <a:pt x="4958" y="64082"/>
                    </a:lnTo>
                    <a:lnTo>
                      <a:pt x="5336" y="62995"/>
                    </a:lnTo>
                    <a:lnTo>
                      <a:pt x="5724" y="61908"/>
                    </a:lnTo>
                    <a:lnTo>
                      <a:pt x="6123" y="60832"/>
                    </a:lnTo>
                    <a:lnTo>
                      <a:pt x="6545" y="59756"/>
                    </a:lnTo>
                    <a:lnTo>
                      <a:pt x="6977" y="58680"/>
                    </a:lnTo>
                    <a:lnTo>
                      <a:pt x="7410" y="57626"/>
                    </a:lnTo>
                    <a:lnTo>
                      <a:pt x="7865" y="56572"/>
                    </a:lnTo>
                    <a:lnTo>
                      <a:pt x="8331" y="55519"/>
                    </a:lnTo>
                    <a:lnTo>
                      <a:pt x="8808" y="54476"/>
                    </a:lnTo>
                    <a:lnTo>
                      <a:pt x="9307" y="53444"/>
                    </a:lnTo>
                    <a:lnTo>
                      <a:pt x="9806" y="52413"/>
                    </a:lnTo>
                    <a:lnTo>
                      <a:pt x="10316" y="51392"/>
                    </a:lnTo>
                    <a:lnTo>
                      <a:pt x="10849" y="50383"/>
                    </a:lnTo>
                    <a:lnTo>
                      <a:pt x="11392" y="49373"/>
                    </a:lnTo>
                    <a:lnTo>
                      <a:pt x="11936" y="48375"/>
                    </a:lnTo>
                    <a:lnTo>
                      <a:pt x="12501" y="47388"/>
                    </a:lnTo>
                    <a:lnTo>
                      <a:pt x="13078" y="46400"/>
                    </a:lnTo>
                    <a:lnTo>
                      <a:pt x="13655" y="45424"/>
                    </a:lnTo>
                    <a:lnTo>
                      <a:pt x="14254" y="44459"/>
                    </a:lnTo>
                    <a:lnTo>
                      <a:pt x="14864" y="43494"/>
                    </a:lnTo>
                    <a:lnTo>
                      <a:pt x="15485" y="42540"/>
                    </a:lnTo>
                    <a:lnTo>
                      <a:pt x="16118" y="41597"/>
                    </a:lnTo>
                    <a:lnTo>
                      <a:pt x="16750" y="40666"/>
                    </a:lnTo>
                    <a:lnTo>
                      <a:pt x="17404" y="39734"/>
                    </a:lnTo>
                    <a:lnTo>
                      <a:pt x="18070" y="38813"/>
                    </a:lnTo>
                    <a:lnTo>
                      <a:pt x="18746" y="37904"/>
                    </a:lnTo>
                    <a:lnTo>
                      <a:pt x="19423" y="36994"/>
                    </a:lnTo>
                    <a:lnTo>
                      <a:pt x="20122" y="36095"/>
                    </a:lnTo>
                    <a:lnTo>
                      <a:pt x="20832" y="35208"/>
                    </a:lnTo>
                    <a:lnTo>
                      <a:pt x="21542" y="34332"/>
                    </a:lnTo>
                    <a:lnTo>
                      <a:pt x="22274" y="33466"/>
                    </a:lnTo>
                    <a:lnTo>
                      <a:pt x="23006" y="32601"/>
                    </a:lnTo>
                    <a:lnTo>
                      <a:pt x="23749" y="31758"/>
                    </a:lnTo>
                    <a:lnTo>
                      <a:pt x="24504" y="30915"/>
                    </a:lnTo>
                    <a:lnTo>
                      <a:pt x="25280" y="30083"/>
                    </a:lnTo>
                    <a:lnTo>
                      <a:pt x="26056" y="29251"/>
                    </a:lnTo>
                    <a:lnTo>
                      <a:pt x="26833" y="28442"/>
                    </a:lnTo>
                    <a:lnTo>
                      <a:pt x="27632" y="27632"/>
                    </a:lnTo>
                    <a:lnTo>
                      <a:pt x="28441" y="26844"/>
                    </a:lnTo>
                    <a:lnTo>
                      <a:pt x="29251" y="26057"/>
                    </a:lnTo>
                    <a:lnTo>
                      <a:pt x="30072" y="25280"/>
                    </a:lnTo>
                    <a:lnTo>
                      <a:pt x="30904" y="24515"/>
                    </a:lnTo>
                    <a:lnTo>
                      <a:pt x="31747" y="23760"/>
                    </a:lnTo>
                    <a:lnTo>
                      <a:pt x="32601" y="23006"/>
                    </a:lnTo>
                    <a:lnTo>
                      <a:pt x="33466" y="22274"/>
                    </a:lnTo>
                    <a:lnTo>
                      <a:pt x="34332" y="21542"/>
                    </a:lnTo>
                    <a:lnTo>
                      <a:pt x="35208" y="20832"/>
                    </a:lnTo>
                    <a:lnTo>
                      <a:pt x="36095" y="20122"/>
                    </a:lnTo>
                    <a:lnTo>
                      <a:pt x="36994" y="19434"/>
                    </a:lnTo>
                    <a:lnTo>
                      <a:pt x="37892" y="18747"/>
                    </a:lnTo>
                    <a:lnTo>
                      <a:pt x="38813" y="18070"/>
                    </a:lnTo>
                    <a:lnTo>
                      <a:pt x="39734" y="17404"/>
                    </a:lnTo>
                    <a:lnTo>
                      <a:pt x="40654" y="16761"/>
                    </a:lnTo>
                    <a:lnTo>
                      <a:pt x="41597" y="16118"/>
                    </a:lnTo>
                    <a:lnTo>
                      <a:pt x="42540" y="15485"/>
                    </a:lnTo>
                    <a:lnTo>
                      <a:pt x="43494" y="14864"/>
                    </a:lnTo>
                    <a:lnTo>
                      <a:pt x="44459" y="14254"/>
                    </a:lnTo>
                    <a:lnTo>
                      <a:pt x="45424" y="13666"/>
                    </a:lnTo>
                    <a:lnTo>
                      <a:pt x="46400" y="13078"/>
                    </a:lnTo>
                    <a:lnTo>
                      <a:pt x="47388" y="12501"/>
                    </a:lnTo>
                    <a:lnTo>
                      <a:pt x="48375" y="11936"/>
                    </a:lnTo>
                    <a:lnTo>
                      <a:pt x="49373" y="11392"/>
                    </a:lnTo>
                    <a:lnTo>
                      <a:pt x="50383" y="10849"/>
                    </a:lnTo>
                    <a:lnTo>
                      <a:pt x="51392" y="10327"/>
                    </a:lnTo>
                    <a:lnTo>
                      <a:pt x="52412" y="9806"/>
                    </a:lnTo>
                    <a:lnTo>
                      <a:pt x="53444" y="9307"/>
                    </a:lnTo>
                    <a:lnTo>
                      <a:pt x="54476" y="8819"/>
                    </a:lnTo>
                    <a:lnTo>
                      <a:pt x="55518" y="8342"/>
                    </a:lnTo>
                    <a:lnTo>
                      <a:pt x="56561" y="7876"/>
                    </a:lnTo>
                    <a:lnTo>
                      <a:pt x="57615" y="7421"/>
                    </a:lnTo>
                    <a:lnTo>
                      <a:pt x="58680" y="6977"/>
                    </a:lnTo>
                    <a:lnTo>
                      <a:pt x="59745" y="6545"/>
                    </a:lnTo>
                    <a:lnTo>
                      <a:pt x="60821" y="6134"/>
                    </a:lnTo>
                    <a:lnTo>
                      <a:pt x="61908" y="5724"/>
                    </a:lnTo>
                    <a:lnTo>
                      <a:pt x="62995" y="5336"/>
                    </a:lnTo>
                    <a:lnTo>
                      <a:pt x="64082" y="4959"/>
                    </a:lnTo>
                    <a:lnTo>
                      <a:pt x="65180" y="4592"/>
                    </a:lnTo>
                    <a:lnTo>
                      <a:pt x="66289" y="4249"/>
                    </a:lnTo>
                    <a:lnTo>
                      <a:pt x="67399" y="3905"/>
                    </a:lnTo>
                    <a:lnTo>
                      <a:pt x="68519" y="3583"/>
                    </a:lnTo>
                    <a:lnTo>
                      <a:pt x="69639" y="3272"/>
                    </a:lnTo>
                    <a:lnTo>
                      <a:pt x="70760" y="2973"/>
                    </a:lnTo>
                    <a:lnTo>
                      <a:pt x="71902" y="2685"/>
                    </a:lnTo>
                    <a:lnTo>
                      <a:pt x="73034" y="2418"/>
                    </a:lnTo>
                    <a:lnTo>
                      <a:pt x="74176" y="2163"/>
                    </a:lnTo>
                    <a:lnTo>
                      <a:pt x="75330" y="1919"/>
                    </a:lnTo>
                    <a:lnTo>
                      <a:pt x="76483" y="1686"/>
                    </a:lnTo>
                    <a:lnTo>
                      <a:pt x="77637" y="1475"/>
                    </a:lnTo>
                    <a:lnTo>
                      <a:pt x="78802" y="1276"/>
                    </a:lnTo>
                    <a:lnTo>
                      <a:pt x="79978" y="1087"/>
                    </a:lnTo>
                    <a:lnTo>
                      <a:pt x="81153" y="921"/>
                    </a:lnTo>
                    <a:lnTo>
                      <a:pt x="82329" y="766"/>
                    </a:lnTo>
                    <a:lnTo>
                      <a:pt x="83505" y="621"/>
                    </a:lnTo>
                    <a:lnTo>
                      <a:pt x="84692" y="488"/>
                    </a:lnTo>
                    <a:lnTo>
                      <a:pt x="85890" y="377"/>
                    </a:lnTo>
                    <a:lnTo>
                      <a:pt x="87088" y="277"/>
                    </a:lnTo>
                    <a:lnTo>
                      <a:pt x="88286" y="200"/>
                    </a:lnTo>
                    <a:lnTo>
                      <a:pt x="89484" y="122"/>
                    </a:lnTo>
                    <a:lnTo>
                      <a:pt x="90693" y="78"/>
                    </a:lnTo>
                    <a:lnTo>
                      <a:pt x="91902" y="33"/>
                    </a:lnTo>
                    <a:lnTo>
                      <a:pt x="93122" y="11"/>
                    </a:lnTo>
                    <a:lnTo>
                      <a:pt x="94342" y="0"/>
                    </a:lnTo>
                    <a:lnTo>
                      <a:pt x="94342" y="0"/>
                    </a:lnTo>
                    <a:lnTo>
                      <a:pt x="95563" y="11"/>
                    </a:lnTo>
                    <a:lnTo>
                      <a:pt x="96783" y="33"/>
                    </a:lnTo>
                    <a:lnTo>
                      <a:pt x="97992" y="78"/>
                    </a:lnTo>
                    <a:lnTo>
                      <a:pt x="99201" y="122"/>
                    </a:lnTo>
                    <a:lnTo>
                      <a:pt x="100399" y="200"/>
                    </a:lnTo>
                    <a:lnTo>
                      <a:pt x="101597" y="277"/>
                    </a:lnTo>
                    <a:lnTo>
                      <a:pt x="102795" y="377"/>
                    </a:lnTo>
                    <a:lnTo>
                      <a:pt x="103993" y="488"/>
                    </a:lnTo>
                    <a:lnTo>
                      <a:pt x="105180" y="621"/>
                    </a:lnTo>
                    <a:lnTo>
                      <a:pt x="106356" y="766"/>
                    </a:lnTo>
                    <a:lnTo>
                      <a:pt x="107532" y="921"/>
                    </a:lnTo>
                    <a:lnTo>
                      <a:pt x="108707" y="1087"/>
                    </a:lnTo>
                    <a:lnTo>
                      <a:pt x="109883" y="1276"/>
                    </a:lnTo>
                    <a:lnTo>
                      <a:pt x="111048" y="1475"/>
                    </a:lnTo>
                    <a:lnTo>
                      <a:pt x="112201" y="1686"/>
                    </a:lnTo>
                    <a:lnTo>
                      <a:pt x="113355" y="1919"/>
                    </a:lnTo>
                    <a:lnTo>
                      <a:pt x="114509" y="2163"/>
                    </a:lnTo>
                    <a:lnTo>
                      <a:pt x="115651" y="2418"/>
                    </a:lnTo>
                    <a:lnTo>
                      <a:pt x="116783" y="2685"/>
                    </a:lnTo>
                    <a:lnTo>
                      <a:pt x="117925" y="2973"/>
                    </a:lnTo>
                    <a:lnTo>
                      <a:pt x="119046" y="3272"/>
                    </a:lnTo>
                    <a:lnTo>
                      <a:pt x="120166" y="3583"/>
                    </a:lnTo>
                    <a:lnTo>
                      <a:pt x="121286" y="3905"/>
                    </a:lnTo>
                    <a:lnTo>
                      <a:pt x="122396" y="4249"/>
                    </a:lnTo>
                    <a:lnTo>
                      <a:pt x="123505" y="4592"/>
                    </a:lnTo>
                    <a:lnTo>
                      <a:pt x="124603" y="4959"/>
                    </a:lnTo>
                    <a:lnTo>
                      <a:pt x="125690" y="5336"/>
                    </a:lnTo>
                    <a:lnTo>
                      <a:pt x="126777" y="5724"/>
                    </a:lnTo>
                    <a:lnTo>
                      <a:pt x="127864" y="6134"/>
                    </a:lnTo>
                    <a:lnTo>
                      <a:pt x="128940" y="6545"/>
                    </a:lnTo>
                    <a:lnTo>
                      <a:pt x="130005" y="6977"/>
                    </a:lnTo>
                    <a:lnTo>
                      <a:pt x="131070" y="7421"/>
                    </a:lnTo>
                    <a:lnTo>
                      <a:pt x="132124" y="7876"/>
                    </a:lnTo>
                    <a:lnTo>
                      <a:pt x="133166" y="8342"/>
                    </a:lnTo>
                    <a:lnTo>
                      <a:pt x="134209" y="8819"/>
                    </a:lnTo>
                    <a:lnTo>
                      <a:pt x="135241" y="9307"/>
                    </a:lnTo>
                    <a:lnTo>
                      <a:pt x="136272" y="9806"/>
                    </a:lnTo>
                    <a:lnTo>
                      <a:pt x="137293" y="10327"/>
                    </a:lnTo>
                    <a:lnTo>
                      <a:pt x="138302" y="10849"/>
                    </a:lnTo>
                    <a:lnTo>
                      <a:pt x="139312" y="11392"/>
                    </a:lnTo>
                    <a:lnTo>
                      <a:pt x="140310" y="11936"/>
                    </a:lnTo>
                    <a:lnTo>
                      <a:pt x="141297" y="12501"/>
                    </a:lnTo>
                    <a:lnTo>
                      <a:pt x="142285" y="13078"/>
                    </a:lnTo>
                    <a:lnTo>
                      <a:pt x="143261" y="13666"/>
                    </a:lnTo>
                    <a:lnTo>
                      <a:pt x="144226" y="14254"/>
                    </a:lnTo>
                    <a:lnTo>
                      <a:pt x="145191" y="14864"/>
                    </a:lnTo>
                    <a:lnTo>
                      <a:pt x="146145" y="15485"/>
                    </a:lnTo>
                    <a:lnTo>
                      <a:pt x="147088" y="16118"/>
                    </a:lnTo>
                    <a:lnTo>
                      <a:pt x="148031" y="16761"/>
                    </a:lnTo>
                    <a:lnTo>
                      <a:pt x="148951" y="17404"/>
                    </a:lnTo>
                    <a:lnTo>
                      <a:pt x="149872" y="18070"/>
                    </a:lnTo>
                    <a:lnTo>
                      <a:pt x="150793" y="18747"/>
                    </a:lnTo>
                    <a:lnTo>
                      <a:pt x="151691" y="19434"/>
                    </a:lnTo>
                    <a:lnTo>
                      <a:pt x="152590" y="20122"/>
                    </a:lnTo>
                    <a:lnTo>
                      <a:pt x="153477" y="20832"/>
                    </a:lnTo>
                    <a:lnTo>
                      <a:pt x="154353" y="21542"/>
                    </a:lnTo>
                    <a:lnTo>
                      <a:pt x="155219" y="22274"/>
                    </a:lnTo>
                    <a:lnTo>
                      <a:pt x="156084" y="23006"/>
                    </a:lnTo>
                    <a:lnTo>
                      <a:pt x="156938" y="23760"/>
                    </a:lnTo>
                    <a:lnTo>
                      <a:pt x="157781" y="24515"/>
                    </a:lnTo>
                    <a:lnTo>
                      <a:pt x="158613" y="25280"/>
                    </a:lnTo>
                    <a:lnTo>
                      <a:pt x="159434" y="26057"/>
                    </a:lnTo>
                    <a:lnTo>
                      <a:pt x="160243" y="26844"/>
                    </a:lnTo>
                    <a:lnTo>
                      <a:pt x="161053" y="27632"/>
                    </a:lnTo>
                    <a:lnTo>
                      <a:pt x="161852" y="28442"/>
                    </a:lnTo>
                    <a:lnTo>
                      <a:pt x="162628" y="29251"/>
                    </a:lnTo>
                    <a:lnTo>
                      <a:pt x="163405" y="30083"/>
                    </a:lnTo>
                    <a:lnTo>
                      <a:pt x="164181" y="30915"/>
                    </a:lnTo>
                    <a:lnTo>
                      <a:pt x="164936" y="31758"/>
                    </a:lnTo>
                    <a:lnTo>
                      <a:pt x="165679" y="32601"/>
                    </a:lnTo>
                    <a:lnTo>
                      <a:pt x="166411" y="33466"/>
                    </a:lnTo>
                    <a:lnTo>
                      <a:pt x="167143" y="34332"/>
                    </a:lnTo>
                    <a:lnTo>
                      <a:pt x="167853" y="35208"/>
                    </a:lnTo>
                    <a:lnTo>
                      <a:pt x="168563" y="36095"/>
                    </a:lnTo>
                    <a:lnTo>
                      <a:pt x="169262" y="36994"/>
                    </a:lnTo>
                    <a:lnTo>
                      <a:pt x="169938" y="37904"/>
                    </a:lnTo>
                    <a:lnTo>
                      <a:pt x="170615" y="38813"/>
                    </a:lnTo>
                    <a:lnTo>
                      <a:pt x="171281" y="39734"/>
                    </a:lnTo>
                    <a:lnTo>
                      <a:pt x="171935" y="40666"/>
                    </a:lnTo>
                    <a:lnTo>
                      <a:pt x="172567" y="41597"/>
                    </a:lnTo>
                    <a:lnTo>
                      <a:pt x="173200" y="42540"/>
                    </a:lnTo>
                    <a:lnTo>
                      <a:pt x="173821" y="43494"/>
                    </a:lnTo>
                    <a:lnTo>
                      <a:pt x="174431" y="44459"/>
                    </a:lnTo>
                    <a:lnTo>
                      <a:pt x="175030" y="45424"/>
                    </a:lnTo>
                    <a:lnTo>
                      <a:pt x="175607" y="46400"/>
                    </a:lnTo>
                    <a:lnTo>
                      <a:pt x="176184" y="47388"/>
                    </a:lnTo>
                    <a:lnTo>
                      <a:pt x="176749" y="48375"/>
                    </a:lnTo>
                    <a:lnTo>
                      <a:pt x="177293" y="49373"/>
                    </a:lnTo>
                    <a:lnTo>
                      <a:pt x="177836" y="50383"/>
                    </a:lnTo>
                    <a:lnTo>
                      <a:pt x="178369" y="51392"/>
                    </a:lnTo>
                    <a:lnTo>
                      <a:pt x="178879" y="52413"/>
                    </a:lnTo>
                    <a:lnTo>
                      <a:pt x="179378" y="53444"/>
                    </a:lnTo>
                    <a:lnTo>
                      <a:pt x="179877" y="54476"/>
                    </a:lnTo>
                    <a:lnTo>
                      <a:pt x="180354" y="55519"/>
                    </a:lnTo>
                    <a:lnTo>
                      <a:pt x="180820" y="56572"/>
                    </a:lnTo>
                    <a:lnTo>
                      <a:pt x="181275" y="57626"/>
                    </a:lnTo>
                    <a:lnTo>
                      <a:pt x="181708" y="58680"/>
                    </a:lnTo>
                    <a:lnTo>
                      <a:pt x="182140" y="59756"/>
                    </a:lnTo>
                    <a:lnTo>
                      <a:pt x="182562" y="60832"/>
                    </a:lnTo>
                    <a:lnTo>
                      <a:pt x="182961" y="61908"/>
                    </a:lnTo>
                    <a:lnTo>
                      <a:pt x="183349" y="62995"/>
                    </a:lnTo>
                    <a:lnTo>
                      <a:pt x="183726" y="64082"/>
                    </a:lnTo>
                    <a:lnTo>
                      <a:pt x="184093" y="65191"/>
                    </a:lnTo>
                    <a:lnTo>
                      <a:pt x="184447" y="66289"/>
                    </a:lnTo>
                    <a:lnTo>
                      <a:pt x="184780" y="67399"/>
                    </a:lnTo>
                    <a:lnTo>
                      <a:pt x="185102" y="68519"/>
                    </a:lnTo>
                    <a:lnTo>
                      <a:pt x="185413" y="69639"/>
                    </a:lnTo>
                    <a:lnTo>
                      <a:pt x="185712" y="70771"/>
                    </a:lnTo>
                    <a:lnTo>
                      <a:pt x="186000" y="71902"/>
                    </a:lnTo>
                    <a:lnTo>
                      <a:pt x="186267" y="73045"/>
                    </a:lnTo>
                    <a:lnTo>
                      <a:pt x="186522" y="74187"/>
                    </a:lnTo>
                    <a:lnTo>
                      <a:pt x="186766" y="75330"/>
                    </a:lnTo>
                    <a:lnTo>
                      <a:pt x="186999" y="76484"/>
                    </a:lnTo>
                    <a:lnTo>
                      <a:pt x="187210" y="77648"/>
                    </a:lnTo>
                    <a:lnTo>
                      <a:pt x="187409" y="78813"/>
                    </a:lnTo>
                    <a:lnTo>
                      <a:pt x="187598" y="79978"/>
                    </a:lnTo>
                    <a:lnTo>
                      <a:pt x="187764" y="81153"/>
                    </a:lnTo>
                    <a:lnTo>
                      <a:pt x="187931" y="82329"/>
                    </a:lnTo>
                    <a:lnTo>
                      <a:pt x="188064" y="83516"/>
                    </a:lnTo>
                    <a:lnTo>
                      <a:pt x="188197" y="84703"/>
                    </a:lnTo>
                    <a:lnTo>
                      <a:pt x="188308" y="85890"/>
                    </a:lnTo>
                    <a:lnTo>
                      <a:pt x="188408" y="87088"/>
                    </a:lnTo>
                    <a:lnTo>
                      <a:pt x="188496" y="88286"/>
                    </a:lnTo>
                    <a:lnTo>
                      <a:pt x="188563" y="89495"/>
                    </a:lnTo>
                    <a:lnTo>
                      <a:pt x="188618" y="90693"/>
                    </a:lnTo>
                    <a:lnTo>
                      <a:pt x="188652" y="91913"/>
                    </a:lnTo>
                    <a:lnTo>
                      <a:pt x="188674" y="93122"/>
                    </a:lnTo>
                    <a:lnTo>
                      <a:pt x="188685" y="9434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3"/>
              <p:cNvSpPr/>
              <p:nvPr/>
            </p:nvSpPr>
            <p:spPr>
              <a:xfrm>
                <a:off x="3063545" y="1425858"/>
                <a:ext cx="504206" cy="504188"/>
              </a:xfrm>
              <a:custGeom>
                <a:avLst/>
                <a:gdLst/>
                <a:ahLst/>
                <a:cxnLst/>
                <a:rect l="l" t="t" r="r" b="b"/>
                <a:pathLst>
                  <a:path w="28066" h="28065" extrusionOk="0">
                    <a:moveTo>
                      <a:pt x="13667" y="0"/>
                    </a:moveTo>
                    <a:lnTo>
                      <a:pt x="13312" y="22"/>
                    </a:lnTo>
                    <a:lnTo>
                      <a:pt x="12957" y="44"/>
                    </a:lnTo>
                    <a:lnTo>
                      <a:pt x="12602" y="78"/>
                    </a:lnTo>
                    <a:lnTo>
                      <a:pt x="12247" y="111"/>
                    </a:lnTo>
                    <a:lnTo>
                      <a:pt x="11892" y="166"/>
                    </a:lnTo>
                    <a:lnTo>
                      <a:pt x="11548" y="222"/>
                    </a:lnTo>
                    <a:lnTo>
                      <a:pt x="11204" y="288"/>
                    </a:lnTo>
                    <a:lnTo>
                      <a:pt x="10861" y="355"/>
                    </a:lnTo>
                    <a:lnTo>
                      <a:pt x="10528" y="444"/>
                    </a:lnTo>
                    <a:lnTo>
                      <a:pt x="10195" y="532"/>
                    </a:lnTo>
                    <a:lnTo>
                      <a:pt x="9862" y="632"/>
                    </a:lnTo>
                    <a:lnTo>
                      <a:pt x="9529" y="732"/>
                    </a:lnTo>
                    <a:lnTo>
                      <a:pt x="9208" y="854"/>
                    </a:lnTo>
                    <a:lnTo>
                      <a:pt x="8886" y="976"/>
                    </a:lnTo>
                    <a:lnTo>
                      <a:pt x="8564" y="1098"/>
                    </a:lnTo>
                    <a:lnTo>
                      <a:pt x="8254" y="1242"/>
                    </a:lnTo>
                    <a:lnTo>
                      <a:pt x="7943" y="1387"/>
                    </a:lnTo>
                    <a:lnTo>
                      <a:pt x="7644" y="1531"/>
                    </a:lnTo>
                    <a:lnTo>
                      <a:pt x="7344" y="1697"/>
                    </a:lnTo>
                    <a:lnTo>
                      <a:pt x="7045" y="1864"/>
                    </a:lnTo>
                    <a:lnTo>
                      <a:pt x="6756" y="2030"/>
                    </a:lnTo>
                    <a:lnTo>
                      <a:pt x="6468" y="2207"/>
                    </a:lnTo>
                    <a:lnTo>
                      <a:pt x="6191" y="2396"/>
                    </a:lnTo>
                    <a:lnTo>
                      <a:pt x="5913" y="2585"/>
                    </a:lnTo>
                    <a:lnTo>
                      <a:pt x="5636" y="2784"/>
                    </a:lnTo>
                    <a:lnTo>
                      <a:pt x="5370" y="2995"/>
                    </a:lnTo>
                    <a:lnTo>
                      <a:pt x="5103" y="3206"/>
                    </a:lnTo>
                    <a:lnTo>
                      <a:pt x="4848" y="3428"/>
                    </a:lnTo>
                    <a:lnTo>
                      <a:pt x="4593" y="3649"/>
                    </a:lnTo>
                    <a:lnTo>
                      <a:pt x="4349" y="3871"/>
                    </a:lnTo>
                    <a:lnTo>
                      <a:pt x="4105" y="4115"/>
                    </a:lnTo>
                    <a:lnTo>
                      <a:pt x="3872" y="4348"/>
                    </a:lnTo>
                    <a:lnTo>
                      <a:pt x="3639" y="4592"/>
                    </a:lnTo>
                    <a:lnTo>
                      <a:pt x="3417" y="4847"/>
                    </a:lnTo>
                    <a:lnTo>
                      <a:pt x="3207" y="5103"/>
                    </a:lnTo>
                    <a:lnTo>
                      <a:pt x="2996" y="5369"/>
                    </a:lnTo>
                    <a:lnTo>
                      <a:pt x="2785" y="5635"/>
                    </a:lnTo>
                    <a:lnTo>
                      <a:pt x="2585" y="5912"/>
                    </a:lnTo>
                    <a:lnTo>
                      <a:pt x="2397" y="6190"/>
                    </a:lnTo>
                    <a:lnTo>
                      <a:pt x="2208" y="6467"/>
                    </a:lnTo>
                    <a:lnTo>
                      <a:pt x="2031" y="6755"/>
                    </a:lnTo>
                    <a:lnTo>
                      <a:pt x="1853" y="7044"/>
                    </a:lnTo>
                    <a:lnTo>
                      <a:pt x="1687" y="7343"/>
                    </a:lnTo>
                    <a:lnTo>
                      <a:pt x="1532" y="7643"/>
                    </a:lnTo>
                    <a:lnTo>
                      <a:pt x="1376" y="7953"/>
                    </a:lnTo>
                    <a:lnTo>
                      <a:pt x="1243" y="8253"/>
                    </a:lnTo>
                    <a:lnTo>
                      <a:pt x="1099" y="8575"/>
                    </a:lnTo>
                    <a:lnTo>
                      <a:pt x="966" y="8885"/>
                    </a:lnTo>
                    <a:lnTo>
                      <a:pt x="855" y="9207"/>
                    </a:lnTo>
                    <a:lnTo>
                      <a:pt x="733" y="9529"/>
                    </a:lnTo>
                    <a:lnTo>
                      <a:pt x="633" y="9861"/>
                    </a:lnTo>
                    <a:lnTo>
                      <a:pt x="533" y="10194"/>
                    </a:lnTo>
                    <a:lnTo>
                      <a:pt x="445" y="10527"/>
                    </a:lnTo>
                    <a:lnTo>
                      <a:pt x="356" y="10860"/>
                    </a:lnTo>
                    <a:lnTo>
                      <a:pt x="278" y="11204"/>
                    </a:lnTo>
                    <a:lnTo>
                      <a:pt x="223" y="11547"/>
                    </a:lnTo>
                    <a:lnTo>
                      <a:pt x="156" y="11891"/>
                    </a:lnTo>
                    <a:lnTo>
                      <a:pt x="112" y="12246"/>
                    </a:lnTo>
                    <a:lnTo>
                      <a:pt x="67" y="12601"/>
                    </a:lnTo>
                    <a:lnTo>
                      <a:pt x="34" y="12956"/>
                    </a:lnTo>
                    <a:lnTo>
                      <a:pt x="12" y="13311"/>
                    </a:lnTo>
                    <a:lnTo>
                      <a:pt x="1" y="13666"/>
                    </a:lnTo>
                    <a:lnTo>
                      <a:pt x="1" y="14032"/>
                    </a:lnTo>
                    <a:lnTo>
                      <a:pt x="1" y="14398"/>
                    </a:lnTo>
                    <a:lnTo>
                      <a:pt x="12" y="14753"/>
                    </a:lnTo>
                    <a:lnTo>
                      <a:pt x="34" y="15108"/>
                    </a:lnTo>
                    <a:lnTo>
                      <a:pt x="67" y="15463"/>
                    </a:lnTo>
                    <a:lnTo>
                      <a:pt x="112" y="15818"/>
                    </a:lnTo>
                    <a:lnTo>
                      <a:pt x="156" y="16173"/>
                    </a:lnTo>
                    <a:lnTo>
                      <a:pt x="223" y="16517"/>
                    </a:lnTo>
                    <a:lnTo>
                      <a:pt x="278" y="16861"/>
                    </a:lnTo>
                    <a:lnTo>
                      <a:pt x="356" y="17205"/>
                    </a:lnTo>
                    <a:lnTo>
                      <a:pt x="445" y="17537"/>
                    </a:lnTo>
                    <a:lnTo>
                      <a:pt x="533" y="17870"/>
                    </a:lnTo>
                    <a:lnTo>
                      <a:pt x="633" y="18203"/>
                    </a:lnTo>
                    <a:lnTo>
                      <a:pt x="733" y="18536"/>
                    </a:lnTo>
                    <a:lnTo>
                      <a:pt x="855" y="18857"/>
                    </a:lnTo>
                    <a:lnTo>
                      <a:pt x="966" y="19179"/>
                    </a:lnTo>
                    <a:lnTo>
                      <a:pt x="1099" y="19501"/>
                    </a:lnTo>
                    <a:lnTo>
                      <a:pt x="1243" y="19811"/>
                    </a:lnTo>
                    <a:lnTo>
                      <a:pt x="1376" y="20122"/>
                    </a:lnTo>
                    <a:lnTo>
                      <a:pt x="1532" y="20421"/>
                    </a:lnTo>
                    <a:lnTo>
                      <a:pt x="1687" y="20721"/>
                    </a:lnTo>
                    <a:lnTo>
                      <a:pt x="1853" y="21020"/>
                    </a:lnTo>
                    <a:lnTo>
                      <a:pt x="2031" y="21309"/>
                    </a:lnTo>
                    <a:lnTo>
                      <a:pt x="2208" y="21597"/>
                    </a:lnTo>
                    <a:lnTo>
                      <a:pt x="2397" y="21886"/>
                    </a:lnTo>
                    <a:lnTo>
                      <a:pt x="2585" y="22163"/>
                    </a:lnTo>
                    <a:lnTo>
                      <a:pt x="2785" y="22429"/>
                    </a:lnTo>
                    <a:lnTo>
                      <a:pt x="2996" y="22695"/>
                    </a:lnTo>
                    <a:lnTo>
                      <a:pt x="3207" y="22962"/>
                    </a:lnTo>
                    <a:lnTo>
                      <a:pt x="3417" y="23217"/>
                    </a:lnTo>
                    <a:lnTo>
                      <a:pt x="3639" y="23472"/>
                    </a:lnTo>
                    <a:lnTo>
                      <a:pt x="3872" y="23716"/>
                    </a:lnTo>
                    <a:lnTo>
                      <a:pt x="4105" y="23960"/>
                    </a:lnTo>
                    <a:lnTo>
                      <a:pt x="4349" y="24193"/>
                    </a:lnTo>
                    <a:lnTo>
                      <a:pt x="4593" y="24426"/>
                    </a:lnTo>
                    <a:lnTo>
                      <a:pt x="4848" y="24648"/>
                    </a:lnTo>
                    <a:lnTo>
                      <a:pt x="5103" y="24859"/>
                    </a:lnTo>
                    <a:lnTo>
                      <a:pt x="5370" y="25069"/>
                    </a:lnTo>
                    <a:lnTo>
                      <a:pt x="5636" y="25280"/>
                    </a:lnTo>
                    <a:lnTo>
                      <a:pt x="5913" y="25480"/>
                    </a:lnTo>
                    <a:lnTo>
                      <a:pt x="6191" y="25668"/>
                    </a:lnTo>
                    <a:lnTo>
                      <a:pt x="6468" y="25857"/>
                    </a:lnTo>
                    <a:lnTo>
                      <a:pt x="6756" y="26034"/>
                    </a:lnTo>
                    <a:lnTo>
                      <a:pt x="7045" y="26212"/>
                    </a:lnTo>
                    <a:lnTo>
                      <a:pt x="7344" y="26378"/>
                    </a:lnTo>
                    <a:lnTo>
                      <a:pt x="7644" y="26533"/>
                    </a:lnTo>
                    <a:lnTo>
                      <a:pt x="7943" y="26689"/>
                    </a:lnTo>
                    <a:lnTo>
                      <a:pt x="8254" y="26833"/>
                    </a:lnTo>
                    <a:lnTo>
                      <a:pt x="8564" y="26966"/>
                    </a:lnTo>
                    <a:lnTo>
                      <a:pt x="8886" y="27099"/>
                    </a:lnTo>
                    <a:lnTo>
                      <a:pt x="9208" y="27221"/>
                    </a:lnTo>
                    <a:lnTo>
                      <a:pt x="9529" y="27332"/>
                    </a:lnTo>
                    <a:lnTo>
                      <a:pt x="9862" y="27432"/>
                    </a:lnTo>
                    <a:lnTo>
                      <a:pt x="10195" y="27532"/>
                    </a:lnTo>
                    <a:lnTo>
                      <a:pt x="10528" y="27621"/>
                    </a:lnTo>
                    <a:lnTo>
                      <a:pt x="10861" y="27709"/>
                    </a:lnTo>
                    <a:lnTo>
                      <a:pt x="11204" y="27787"/>
                    </a:lnTo>
                    <a:lnTo>
                      <a:pt x="11548" y="27854"/>
                    </a:lnTo>
                    <a:lnTo>
                      <a:pt x="11892" y="27909"/>
                    </a:lnTo>
                    <a:lnTo>
                      <a:pt x="12247" y="27953"/>
                    </a:lnTo>
                    <a:lnTo>
                      <a:pt x="12602" y="27998"/>
                    </a:lnTo>
                    <a:lnTo>
                      <a:pt x="12957" y="28031"/>
                    </a:lnTo>
                    <a:lnTo>
                      <a:pt x="13312" y="28053"/>
                    </a:lnTo>
                    <a:lnTo>
                      <a:pt x="13667" y="28064"/>
                    </a:lnTo>
                    <a:lnTo>
                      <a:pt x="14399" y="28064"/>
                    </a:lnTo>
                    <a:lnTo>
                      <a:pt x="14754" y="28053"/>
                    </a:lnTo>
                    <a:lnTo>
                      <a:pt x="15109" y="28031"/>
                    </a:lnTo>
                    <a:lnTo>
                      <a:pt x="15464" y="27998"/>
                    </a:lnTo>
                    <a:lnTo>
                      <a:pt x="15819" y="27953"/>
                    </a:lnTo>
                    <a:lnTo>
                      <a:pt x="16174" y="27909"/>
                    </a:lnTo>
                    <a:lnTo>
                      <a:pt x="16518" y="27854"/>
                    </a:lnTo>
                    <a:lnTo>
                      <a:pt x="16862" y="27787"/>
                    </a:lnTo>
                    <a:lnTo>
                      <a:pt x="17205" y="27709"/>
                    </a:lnTo>
                    <a:lnTo>
                      <a:pt x="17538" y="27621"/>
                    </a:lnTo>
                    <a:lnTo>
                      <a:pt x="17871" y="27532"/>
                    </a:lnTo>
                    <a:lnTo>
                      <a:pt x="18204" y="27432"/>
                    </a:lnTo>
                    <a:lnTo>
                      <a:pt x="18537" y="27332"/>
                    </a:lnTo>
                    <a:lnTo>
                      <a:pt x="18858" y="27221"/>
                    </a:lnTo>
                    <a:lnTo>
                      <a:pt x="19180" y="27099"/>
                    </a:lnTo>
                    <a:lnTo>
                      <a:pt x="19491" y="26966"/>
                    </a:lnTo>
                    <a:lnTo>
                      <a:pt x="19812" y="26833"/>
                    </a:lnTo>
                    <a:lnTo>
                      <a:pt x="20112" y="26689"/>
                    </a:lnTo>
                    <a:lnTo>
                      <a:pt x="20422" y="26533"/>
                    </a:lnTo>
                    <a:lnTo>
                      <a:pt x="20722" y="26378"/>
                    </a:lnTo>
                    <a:lnTo>
                      <a:pt x="21021" y="26212"/>
                    </a:lnTo>
                    <a:lnTo>
                      <a:pt x="21310" y="26034"/>
                    </a:lnTo>
                    <a:lnTo>
                      <a:pt x="21598" y="25857"/>
                    </a:lnTo>
                    <a:lnTo>
                      <a:pt x="21875" y="25668"/>
                    </a:lnTo>
                    <a:lnTo>
                      <a:pt x="22153" y="25480"/>
                    </a:lnTo>
                    <a:lnTo>
                      <a:pt x="22430" y="25280"/>
                    </a:lnTo>
                    <a:lnTo>
                      <a:pt x="22696" y="25069"/>
                    </a:lnTo>
                    <a:lnTo>
                      <a:pt x="22963" y="24859"/>
                    </a:lnTo>
                    <a:lnTo>
                      <a:pt x="23218" y="24648"/>
                    </a:lnTo>
                    <a:lnTo>
                      <a:pt x="23473" y="24426"/>
                    </a:lnTo>
                    <a:lnTo>
                      <a:pt x="23717" y="24193"/>
                    </a:lnTo>
                    <a:lnTo>
                      <a:pt x="23950" y="23960"/>
                    </a:lnTo>
                    <a:lnTo>
                      <a:pt x="24194" y="23716"/>
                    </a:lnTo>
                    <a:lnTo>
                      <a:pt x="24416" y="23472"/>
                    </a:lnTo>
                    <a:lnTo>
                      <a:pt x="24649" y="23217"/>
                    </a:lnTo>
                    <a:lnTo>
                      <a:pt x="24859" y="22962"/>
                    </a:lnTo>
                    <a:lnTo>
                      <a:pt x="25070" y="22695"/>
                    </a:lnTo>
                    <a:lnTo>
                      <a:pt x="25281" y="22429"/>
                    </a:lnTo>
                    <a:lnTo>
                      <a:pt x="25481" y="22163"/>
                    </a:lnTo>
                    <a:lnTo>
                      <a:pt x="25669" y="21886"/>
                    </a:lnTo>
                    <a:lnTo>
                      <a:pt x="25858" y="21597"/>
                    </a:lnTo>
                    <a:lnTo>
                      <a:pt x="26035" y="21309"/>
                    </a:lnTo>
                    <a:lnTo>
                      <a:pt x="26202" y="21020"/>
                    </a:lnTo>
                    <a:lnTo>
                      <a:pt x="26368" y="20721"/>
                    </a:lnTo>
                    <a:lnTo>
                      <a:pt x="26534" y="20421"/>
                    </a:lnTo>
                    <a:lnTo>
                      <a:pt x="26679" y="20122"/>
                    </a:lnTo>
                    <a:lnTo>
                      <a:pt x="26823" y="19811"/>
                    </a:lnTo>
                    <a:lnTo>
                      <a:pt x="26967" y="19501"/>
                    </a:lnTo>
                    <a:lnTo>
                      <a:pt x="27089" y="19179"/>
                    </a:lnTo>
                    <a:lnTo>
                      <a:pt x="27211" y="18857"/>
                    </a:lnTo>
                    <a:lnTo>
                      <a:pt x="27333" y="18536"/>
                    </a:lnTo>
                    <a:lnTo>
                      <a:pt x="27433" y="18203"/>
                    </a:lnTo>
                    <a:lnTo>
                      <a:pt x="27533" y="17870"/>
                    </a:lnTo>
                    <a:lnTo>
                      <a:pt x="27621" y="17537"/>
                    </a:lnTo>
                    <a:lnTo>
                      <a:pt x="27710" y="17205"/>
                    </a:lnTo>
                    <a:lnTo>
                      <a:pt x="27777" y="16861"/>
                    </a:lnTo>
                    <a:lnTo>
                      <a:pt x="27843" y="16517"/>
                    </a:lnTo>
                    <a:lnTo>
                      <a:pt x="27899" y="16173"/>
                    </a:lnTo>
                    <a:lnTo>
                      <a:pt x="27954" y="15818"/>
                    </a:lnTo>
                    <a:lnTo>
                      <a:pt x="27999" y="15463"/>
                    </a:lnTo>
                    <a:lnTo>
                      <a:pt x="28021" y="15108"/>
                    </a:lnTo>
                    <a:lnTo>
                      <a:pt x="28043" y="14753"/>
                    </a:lnTo>
                    <a:lnTo>
                      <a:pt x="28065" y="14398"/>
                    </a:lnTo>
                    <a:lnTo>
                      <a:pt x="28065" y="14032"/>
                    </a:lnTo>
                    <a:lnTo>
                      <a:pt x="28065" y="13666"/>
                    </a:lnTo>
                    <a:lnTo>
                      <a:pt x="28043" y="13311"/>
                    </a:lnTo>
                    <a:lnTo>
                      <a:pt x="28021" y="12956"/>
                    </a:lnTo>
                    <a:lnTo>
                      <a:pt x="27999" y="12601"/>
                    </a:lnTo>
                    <a:lnTo>
                      <a:pt x="27954" y="12246"/>
                    </a:lnTo>
                    <a:lnTo>
                      <a:pt x="27899" y="11891"/>
                    </a:lnTo>
                    <a:lnTo>
                      <a:pt x="27843" y="11547"/>
                    </a:lnTo>
                    <a:lnTo>
                      <a:pt x="27777" y="11204"/>
                    </a:lnTo>
                    <a:lnTo>
                      <a:pt x="27710" y="10860"/>
                    </a:lnTo>
                    <a:lnTo>
                      <a:pt x="27621" y="10527"/>
                    </a:lnTo>
                    <a:lnTo>
                      <a:pt x="27533" y="10194"/>
                    </a:lnTo>
                    <a:lnTo>
                      <a:pt x="27433" y="9861"/>
                    </a:lnTo>
                    <a:lnTo>
                      <a:pt x="27333" y="9529"/>
                    </a:lnTo>
                    <a:lnTo>
                      <a:pt x="27211" y="9207"/>
                    </a:lnTo>
                    <a:lnTo>
                      <a:pt x="27089" y="8885"/>
                    </a:lnTo>
                    <a:lnTo>
                      <a:pt x="26967" y="8575"/>
                    </a:lnTo>
                    <a:lnTo>
                      <a:pt x="26823" y="8253"/>
                    </a:lnTo>
                    <a:lnTo>
                      <a:pt x="26679" y="7953"/>
                    </a:lnTo>
                    <a:lnTo>
                      <a:pt x="26534" y="7643"/>
                    </a:lnTo>
                    <a:lnTo>
                      <a:pt x="26368" y="7343"/>
                    </a:lnTo>
                    <a:lnTo>
                      <a:pt x="26202" y="7044"/>
                    </a:lnTo>
                    <a:lnTo>
                      <a:pt x="26035" y="6755"/>
                    </a:lnTo>
                    <a:lnTo>
                      <a:pt x="25858" y="6467"/>
                    </a:lnTo>
                    <a:lnTo>
                      <a:pt x="25669" y="6190"/>
                    </a:lnTo>
                    <a:lnTo>
                      <a:pt x="25481" y="5912"/>
                    </a:lnTo>
                    <a:lnTo>
                      <a:pt x="25281" y="5635"/>
                    </a:lnTo>
                    <a:lnTo>
                      <a:pt x="25070" y="5369"/>
                    </a:lnTo>
                    <a:lnTo>
                      <a:pt x="24859" y="5103"/>
                    </a:lnTo>
                    <a:lnTo>
                      <a:pt x="24649" y="4847"/>
                    </a:lnTo>
                    <a:lnTo>
                      <a:pt x="24416" y="4592"/>
                    </a:lnTo>
                    <a:lnTo>
                      <a:pt x="24194" y="4348"/>
                    </a:lnTo>
                    <a:lnTo>
                      <a:pt x="23950" y="4115"/>
                    </a:lnTo>
                    <a:lnTo>
                      <a:pt x="23717" y="3871"/>
                    </a:lnTo>
                    <a:lnTo>
                      <a:pt x="23473" y="3649"/>
                    </a:lnTo>
                    <a:lnTo>
                      <a:pt x="23218" y="3428"/>
                    </a:lnTo>
                    <a:lnTo>
                      <a:pt x="22963" y="3206"/>
                    </a:lnTo>
                    <a:lnTo>
                      <a:pt x="22696" y="2995"/>
                    </a:lnTo>
                    <a:lnTo>
                      <a:pt x="22430" y="2784"/>
                    </a:lnTo>
                    <a:lnTo>
                      <a:pt x="22153" y="2585"/>
                    </a:lnTo>
                    <a:lnTo>
                      <a:pt x="21875" y="2396"/>
                    </a:lnTo>
                    <a:lnTo>
                      <a:pt x="21598" y="2207"/>
                    </a:lnTo>
                    <a:lnTo>
                      <a:pt x="21310" y="2030"/>
                    </a:lnTo>
                    <a:lnTo>
                      <a:pt x="21021" y="1864"/>
                    </a:lnTo>
                    <a:lnTo>
                      <a:pt x="20722" y="1697"/>
                    </a:lnTo>
                    <a:lnTo>
                      <a:pt x="20422" y="1531"/>
                    </a:lnTo>
                    <a:lnTo>
                      <a:pt x="20112" y="1387"/>
                    </a:lnTo>
                    <a:lnTo>
                      <a:pt x="19812" y="1242"/>
                    </a:lnTo>
                    <a:lnTo>
                      <a:pt x="19491" y="1098"/>
                    </a:lnTo>
                    <a:lnTo>
                      <a:pt x="19180" y="976"/>
                    </a:lnTo>
                    <a:lnTo>
                      <a:pt x="18858" y="854"/>
                    </a:lnTo>
                    <a:lnTo>
                      <a:pt x="18537" y="732"/>
                    </a:lnTo>
                    <a:lnTo>
                      <a:pt x="18204" y="632"/>
                    </a:lnTo>
                    <a:lnTo>
                      <a:pt x="17871" y="532"/>
                    </a:lnTo>
                    <a:lnTo>
                      <a:pt x="17538" y="444"/>
                    </a:lnTo>
                    <a:lnTo>
                      <a:pt x="17205" y="355"/>
                    </a:lnTo>
                    <a:lnTo>
                      <a:pt x="16862" y="288"/>
                    </a:lnTo>
                    <a:lnTo>
                      <a:pt x="16518" y="222"/>
                    </a:lnTo>
                    <a:lnTo>
                      <a:pt x="16174" y="166"/>
                    </a:lnTo>
                    <a:lnTo>
                      <a:pt x="15819" y="111"/>
                    </a:lnTo>
                    <a:lnTo>
                      <a:pt x="15464" y="78"/>
                    </a:lnTo>
                    <a:lnTo>
                      <a:pt x="15109" y="44"/>
                    </a:lnTo>
                    <a:lnTo>
                      <a:pt x="14754" y="22"/>
                    </a:lnTo>
                    <a:lnTo>
                      <a:pt x="143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3"/>
              <p:cNvSpPr/>
              <p:nvPr/>
            </p:nvSpPr>
            <p:spPr>
              <a:xfrm>
                <a:off x="3156820" y="1665188"/>
                <a:ext cx="317657" cy="171584"/>
              </a:xfrm>
              <a:custGeom>
                <a:avLst/>
                <a:gdLst/>
                <a:ahLst/>
                <a:cxnLst/>
                <a:rect l="l" t="t" r="r" b="b"/>
                <a:pathLst>
                  <a:path w="17682" h="9551" extrusionOk="0">
                    <a:moveTo>
                      <a:pt x="644" y="0"/>
                    </a:moveTo>
                    <a:lnTo>
                      <a:pt x="566" y="11"/>
                    </a:lnTo>
                    <a:lnTo>
                      <a:pt x="499" y="34"/>
                    </a:lnTo>
                    <a:lnTo>
                      <a:pt x="433" y="56"/>
                    </a:lnTo>
                    <a:lnTo>
                      <a:pt x="377" y="78"/>
                    </a:lnTo>
                    <a:lnTo>
                      <a:pt x="311" y="122"/>
                    </a:lnTo>
                    <a:lnTo>
                      <a:pt x="211" y="211"/>
                    </a:lnTo>
                    <a:lnTo>
                      <a:pt x="122" y="311"/>
                    </a:lnTo>
                    <a:lnTo>
                      <a:pt x="89" y="366"/>
                    </a:lnTo>
                    <a:lnTo>
                      <a:pt x="56" y="433"/>
                    </a:lnTo>
                    <a:lnTo>
                      <a:pt x="34" y="499"/>
                    </a:lnTo>
                    <a:lnTo>
                      <a:pt x="11" y="566"/>
                    </a:lnTo>
                    <a:lnTo>
                      <a:pt x="0" y="644"/>
                    </a:lnTo>
                    <a:lnTo>
                      <a:pt x="0" y="710"/>
                    </a:lnTo>
                    <a:lnTo>
                      <a:pt x="11" y="1165"/>
                    </a:lnTo>
                    <a:lnTo>
                      <a:pt x="45" y="1620"/>
                    </a:lnTo>
                    <a:lnTo>
                      <a:pt x="100" y="2052"/>
                    </a:lnTo>
                    <a:lnTo>
                      <a:pt x="178" y="2496"/>
                    </a:lnTo>
                    <a:lnTo>
                      <a:pt x="278" y="2918"/>
                    </a:lnTo>
                    <a:lnTo>
                      <a:pt x="400" y="3339"/>
                    </a:lnTo>
                    <a:lnTo>
                      <a:pt x="533" y="3750"/>
                    </a:lnTo>
                    <a:lnTo>
                      <a:pt x="699" y="4149"/>
                    </a:lnTo>
                    <a:lnTo>
                      <a:pt x="877" y="4537"/>
                    </a:lnTo>
                    <a:lnTo>
                      <a:pt x="1065" y="4925"/>
                    </a:lnTo>
                    <a:lnTo>
                      <a:pt x="1276" y="5291"/>
                    </a:lnTo>
                    <a:lnTo>
                      <a:pt x="1509" y="5646"/>
                    </a:lnTo>
                    <a:lnTo>
                      <a:pt x="1753" y="6001"/>
                    </a:lnTo>
                    <a:lnTo>
                      <a:pt x="2019" y="6334"/>
                    </a:lnTo>
                    <a:lnTo>
                      <a:pt x="2296" y="6656"/>
                    </a:lnTo>
                    <a:lnTo>
                      <a:pt x="2596" y="6955"/>
                    </a:lnTo>
                    <a:lnTo>
                      <a:pt x="2895" y="7255"/>
                    </a:lnTo>
                    <a:lnTo>
                      <a:pt x="3217" y="7532"/>
                    </a:lnTo>
                    <a:lnTo>
                      <a:pt x="3550" y="7798"/>
                    </a:lnTo>
                    <a:lnTo>
                      <a:pt x="3905" y="8042"/>
                    </a:lnTo>
                    <a:lnTo>
                      <a:pt x="4260" y="8275"/>
                    </a:lnTo>
                    <a:lnTo>
                      <a:pt x="4626" y="8486"/>
                    </a:lnTo>
                    <a:lnTo>
                      <a:pt x="5014" y="8675"/>
                    </a:lnTo>
                    <a:lnTo>
                      <a:pt x="5402" y="8852"/>
                    </a:lnTo>
                    <a:lnTo>
                      <a:pt x="5802" y="9019"/>
                    </a:lnTo>
                    <a:lnTo>
                      <a:pt x="6212" y="9152"/>
                    </a:lnTo>
                    <a:lnTo>
                      <a:pt x="6634" y="9274"/>
                    </a:lnTo>
                    <a:lnTo>
                      <a:pt x="7055" y="9373"/>
                    </a:lnTo>
                    <a:lnTo>
                      <a:pt x="7499" y="9451"/>
                    </a:lnTo>
                    <a:lnTo>
                      <a:pt x="7943" y="9507"/>
                    </a:lnTo>
                    <a:lnTo>
                      <a:pt x="8386" y="9540"/>
                    </a:lnTo>
                    <a:lnTo>
                      <a:pt x="8841" y="9551"/>
                    </a:lnTo>
                    <a:lnTo>
                      <a:pt x="9296" y="9540"/>
                    </a:lnTo>
                    <a:lnTo>
                      <a:pt x="9740" y="9507"/>
                    </a:lnTo>
                    <a:lnTo>
                      <a:pt x="10183" y="9451"/>
                    </a:lnTo>
                    <a:lnTo>
                      <a:pt x="10616" y="9373"/>
                    </a:lnTo>
                    <a:lnTo>
                      <a:pt x="11048" y="9274"/>
                    </a:lnTo>
                    <a:lnTo>
                      <a:pt x="11470" y="9152"/>
                    </a:lnTo>
                    <a:lnTo>
                      <a:pt x="11880" y="9019"/>
                    </a:lnTo>
                    <a:lnTo>
                      <a:pt x="12280" y="8852"/>
                    </a:lnTo>
                    <a:lnTo>
                      <a:pt x="12668" y="8675"/>
                    </a:lnTo>
                    <a:lnTo>
                      <a:pt x="13045" y="8486"/>
                    </a:lnTo>
                    <a:lnTo>
                      <a:pt x="13422" y="8275"/>
                    </a:lnTo>
                    <a:lnTo>
                      <a:pt x="13777" y="8042"/>
                    </a:lnTo>
                    <a:lnTo>
                      <a:pt x="14121" y="7798"/>
                    </a:lnTo>
                    <a:lnTo>
                      <a:pt x="14465" y="7532"/>
                    </a:lnTo>
                    <a:lnTo>
                      <a:pt x="14776" y="7255"/>
                    </a:lnTo>
                    <a:lnTo>
                      <a:pt x="15086" y="6955"/>
                    </a:lnTo>
                    <a:lnTo>
                      <a:pt x="15386" y="6656"/>
                    </a:lnTo>
                    <a:lnTo>
                      <a:pt x="15663" y="6334"/>
                    </a:lnTo>
                    <a:lnTo>
                      <a:pt x="15918" y="6001"/>
                    </a:lnTo>
                    <a:lnTo>
                      <a:pt x="16173" y="5646"/>
                    </a:lnTo>
                    <a:lnTo>
                      <a:pt x="16395" y="5291"/>
                    </a:lnTo>
                    <a:lnTo>
                      <a:pt x="16617" y="4925"/>
                    </a:lnTo>
                    <a:lnTo>
                      <a:pt x="16805" y="4537"/>
                    </a:lnTo>
                    <a:lnTo>
                      <a:pt x="16983" y="4149"/>
                    </a:lnTo>
                    <a:lnTo>
                      <a:pt x="17138" y="3750"/>
                    </a:lnTo>
                    <a:lnTo>
                      <a:pt x="17282" y="3339"/>
                    </a:lnTo>
                    <a:lnTo>
                      <a:pt x="17404" y="2918"/>
                    </a:lnTo>
                    <a:lnTo>
                      <a:pt x="17504" y="2496"/>
                    </a:lnTo>
                    <a:lnTo>
                      <a:pt x="17582" y="2052"/>
                    </a:lnTo>
                    <a:lnTo>
                      <a:pt x="17637" y="1620"/>
                    </a:lnTo>
                    <a:lnTo>
                      <a:pt x="17671" y="1165"/>
                    </a:lnTo>
                    <a:lnTo>
                      <a:pt x="17682" y="710"/>
                    </a:lnTo>
                    <a:lnTo>
                      <a:pt x="17682" y="644"/>
                    </a:lnTo>
                    <a:lnTo>
                      <a:pt x="17671" y="566"/>
                    </a:lnTo>
                    <a:lnTo>
                      <a:pt x="17649" y="499"/>
                    </a:lnTo>
                    <a:lnTo>
                      <a:pt x="17626" y="433"/>
                    </a:lnTo>
                    <a:lnTo>
                      <a:pt x="17593" y="366"/>
                    </a:lnTo>
                    <a:lnTo>
                      <a:pt x="17560" y="311"/>
                    </a:lnTo>
                    <a:lnTo>
                      <a:pt x="17471" y="211"/>
                    </a:lnTo>
                    <a:lnTo>
                      <a:pt x="17360" y="122"/>
                    </a:lnTo>
                    <a:lnTo>
                      <a:pt x="17305" y="78"/>
                    </a:lnTo>
                    <a:lnTo>
                      <a:pt x="17238" y="56"/>
                    </a:lnTo>
                    <a:lnTo>
                      <a:pt x="17183" y="34"/>
                    </a:lnTo>
                    <a:lnTo>
                      <a:pt x="17105" y="11"/>
                    </a:lnTo>
                    <a:lnTo>
                      <a:pt x="17038" y="0"/>
                    </a:lnTo>
                    <a:lnTo>
                      <a:pt x="16894" y="0"/>
                    </a:lnTo>
                    <a:lnTo>
                      <a:pt x="16817" y="11"/>
                    </a:lnTo>
                    <a:lnTo>
                      <a:pt x="16750" y="34"/>
                    </a:lnTo>
                    <a:lnTo>
                      <a:pt x="16683" y="56"/>
                    </a:lnTo>
                    <a:lnTo>
                      <a:pt x="16628" y="78"/>
                    </a:lnTo>
                    <a:lnTo>
                      <a:pt x="16561" y="122"/>
                    </a:lnTo>
                    <a:lnTo>
                      <a:pt x="16462" y="211"/>
                    </a:lnTo>
                    <a:lnTo>
                      <a:pt x="16373" y="311"/>
                    </a:lnTo>
                    <a:lnTo>
                      <a:pt x="16340" y="366"/>
                    </a:lnTo>
                    <a:lnTo>
                      <a:pt x="16306" y="433"/>
                    </a:lnTo>
                    <a:lnTo>
                      <a:pt x="16284" y="499"/>
                    </a:lnTo>
                    <a:lnTo>
                      <a:pt x="16262" y="566"/>
                    </a:lnTo>
                    <a:lnTo>
                      <a:pt x="16251" y="644"/>
                    </a:lnTo>
                    <a:lnTo>
                      <a:pt x="16251" y="710"/>
                    </a:lnTo>
                    <a:lnTo>
                      <a:pt x="16240" y="1087"/>
                    </a:lnTo>
                    <a:lnTo>
                      <a:pt x="16206" y="1464"/>
                    </a:lnTo>
                    <a:lnTo>
                      <a:pt x="16162" y="1842"/>
                    </a:lnTo>
                    <a:lnTo>
                      <a:pt x="16096" y="2208"/>
                    </a:lnTo>
                    <a:lnTo>
                      <a:pt x="16018" y="2563"/>
                    </a:lnTo>
                    <a:lnTo>
                      <a:pt x="15918" y="2918"/>
                    </a:lnTo>
                    <a:lnTo>
                      <a:pt x="15796" y="3261"/>
                    </a:lnTo>
                    <a:lnTo>
                      <a:pt x="15663" y="3594"/>
                    </a:lnTo>
                    <a:lnTo>
                      <a:pt x="15519" y="3916"/>
                    </a:lnTo>
                    <a:lnTo>
                      <a:pt x="15352" y="4238"/>
                    </a:lnTo>
                    <a:lnTo>
                      <a:pt x="15175" y="4548"/>
                    </a:lnTo>
                    <a:lnTo>
                      <a:pt x="14986" y="4848"/>
                    </a:lnTo>
                    <a:lnTo>
                      <a:pt x="14776" y="5147"/>
                    </a:lnTo>
                    <a:lnTo>
                      <a:pt x="14554" y="5425"/>
                    </a:lnTo>
                    <a:lnTo>
                      <a:pt x="14321" y="5691"/>
                    </a:lnTo>
                    <a:lnTo>
                      <a:pt x="14077" y="5946"/>
                    </a:lnTo>
                    <a:lnTo>
                      <a:pt x="13822" y="6190"/>
                    </a:lnTo>
                    <a:lnTo>
                      <a:pt x="13555" y="6423"/>
                    </a:lnTo>
                    <a:lnTo>
                      <a:pt x="13267" y="6645"/>
                    </a:lnTo>
                    <a:lnTo>
                      <a:pt x="12979" y="6855"/>
                    </a:lnTo>
                    <a:lnTo>
                      <a:pt x="12679" y="7044"/>
                    </a:lnTo>
                    <a:lnTo>
                      <a:pt x="12368" y="7222"/>
                    </a:lnTo>
                    <a:lnTo>
                      <a:pt x="12047" y="7388"/>
                    </a:lnTo>
                    <a:lnTo>
                      <a:pt x="11725" y="7543"/>
                    </a:lnTo>
                    <a:lnTo>
                      <a:pt x="11381" y="7665"/>
                    </a:lnTo>
                    <a:lnTo>
                      <a:pt x="11037" y="7787"/>
                    </a:lnTo>
                    <a:lnTo>
                      <a:pt x="10693" y="7887"/>
                    </a:lnTo>
                    <a:lnTo>
                      <a:pt x="10327" y="7965"/>
                    </a:lnTo>
                    <a:lnTo>
                      <a:pt x="9961" y="8031"/>
                    </a:lnTo>
                    <a:lnTo>
                      <a:pt x="9595" y="8087"/>
                    </a:lnTo>
                    <a:lnTo>
                      <a:pt x="9218" y="8109"/>
                    </a:lnTo>
                    <a:lnTo>
                      <a:pt x="8841" y="8120"/>
                    </a:lnTo>
                    <a:lnTo>
                      <a:pt x="8464" y="8109"/>
                    </a:lnTo>
                    <a:lnTo>
                      <a:pt x="8087" y="8087"/>
                    </a:lnTo>
                    <a:lnTo>
                      <a:pt x="7710" y="8031"/>
                    </a:lnTo>
                    <a:lnTo>
                      <a:pt x="7344" y="7965"/>
                    </a:lnTo>
                    <a:lnTo>
                      <a:pt x="6989" y="7887"/>
                    </a:lnTo>
                    <a:lnTo>
                      <a:pt x="6634" y="7787"/>
                    </a:lnTo>
                    <a:lnTo>
                      <a:pt x="6290" y="7665"/>
                    </a:lnTo>
                    <a:lnTo>
                      <a:pt x="5957" y="7543"/>
                    </a:lnTo>
                    <a:lnTo>
                      <a:pt x="5635" y="7388"/>
                    </a:lnTo>
                    <a:lnTo>
                      <a:pt x="5314" y="7222"/>
                    </a:lnTo>
                    <a:lnTo>
                      <a:pt x="5003" y="7044"/>
                    </a:lnTo>
                    <a:lnTo>
                      <a:pt x="4703" y="6855"/>
                    </a:lnTo>
                    <a:lnTo>
                      <a:pt x="4415" y="6645"/>
                    </a:lnTo>
                    <a:lnTo>
                      <a:pt x="4127" y="6423"/>
                    </a:lnTo>
                    <a:lnTo>
                      <a:pt x="3860" y="6190"/>
                    </a:lnTo>
                    <a:lnTo>
                      <a:pt x="3605" y="5946"/>
                    </a:lnTo>
                    <a:lnTo>
                      <a:pt x="3361" y="5691"/>
                    </a:lnTo>
                    <a:lnTo>
                      <a:pt x="3128" y="5425"/>
                    </a:lnTo>
                    <a:lnTo>
                      <a:pt x="2906" y="5147"/>
                    </a:lnTo>
                    <a:lnTo>
                      <a:pt x="2696" y="4848"/>
                    </a:lnTo>
                    <a:lnTo>
                      <a:pt x="2507" y="4548"/>
                    </a:lnTo>
                    <a:lnTo>
                      <a:pt x="2330" y="4238"/>
                    </a:lnTo>
                    <a:lnTo>
                      <a:pt x="2163" y="3916"/>
                    </a:lnTo>
                    <a:lnTo>
                      <a:pt x="2019" y="3594"/>
                    </a:lnTo>
                    <a:lnTo>
                      <a:pt x="1886" y="3261"/>
                    </a:lnTo>
                    <a:lnTo>
                      <a:pt x="1764" y="2918"/>
                    </a:lnTo>
                    <a:lnTo>
                      <a:pt x="1664" y="2563"/>
                    </a:lnTo>
                    <a:lnTo>
                      <a:pt x="1586" y="2208"/>
                    </a:lnTo>
                    <a:lnTo>
                      <a:pt x="1520" y="1842"/>
                    </a:lnTo>
                    <a:lnTo>
                      <a:pt x="1464" y="1464"/>
                    </a:lnTo>
                    <a:lnTo>
                      <a:pt x="1442" y="1087"/>
                    </a:lnTo>
                    <a:lnTo>
                      <a:pt x="1431" y="710"/>
                    </a:lnTo>
                    <a:lnTo>
                      <a:pt x="1431" y="644"/>
                    </a:lnTo>
                    <a:lnTo>
                      <a:pt x="1420" y="566"/>
                    </a:lnTo>
                    <a:lnTo>
                      <a:pt x="1398" y="499"/>
                    </a:lnTo>
                    <a:lnTo>
                      <a:pt x="1376" y="433"/>
                    </a:lnTo>
                    <a:lnTo>
                      <a:pt x="1342" y="366"/>
                    </a:lnTo>
                    <a:lnTo>
                      <a:pt x="1309" y="311"/>
                    </a:lnTo>
                    <a:lnTo>
                      <a:pt x="1220" y="211"/>
                    </a:lnTo>
                    <a:lnTo>
                      <a:pt x="1109" y="122"/>
                    </a:lnTo>
                    <a:lnTo>
                      <a:pt x="1054" y="78"/>
                    </a:lnTo>
                    <a:lnTo>
                      <a:pt x="999" y="56"/>
                    </a:lnTo>
                    <a:lnTo>
                      <a:pt x="932" y="34"/>
                    </a:lnTo>
                    <a:lnTo>
                      <a:pt x="854" y="11"/>
                    </a:lnTo>
                    <a:lnTo>
                      <a:pt x="78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3"/>
              <p:cNvSpPr/>
              <p:nvPr/>
            </p:nvSpPr>
            <p:spPr>
              <a:xfrm>
                <a:off x="3302695" y="1592052"/>
                <a:ext cx="25708" cy="556592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30982" extrusionOk="0">
                    <a:moveTo>
                      <a:pt x="721" y="0"/>
                    </a:moveTo>
                    <a:lnTo>
                      <a:pt x="643" y="11"/>
                    </a:lnTo>
                    <a:lnTo>
                      <a:pt x="577" y="22"/>
                    </a:lnTo>
                    <a:lnTo>
                      <a:pt x="510" y="34"/>
                    </a:lnTo>
                    <a:lnTo>
                      <a:pt x="444" y="56"/>
                    </a:lnTo>
                    <a:lnTo>
                      <a:pt x="377" y="89"/>
                    </a:lnTo>
                    <a:lnTo>
                      <a:pt x="322" y="122"/>
                    </a:lnTo>
                    <a:lnTo>
                      <a:pt x="211" y="211"/>
                    </a:lnTo>
                    <a:lnTo>
                      <a:pt x="122" y="322"/>
                    </a:lnTo>
                    <a:lnTo>
                      <a:pt x="89" y="377"/>
                    </a:lnTo>
                    <a:lnTo>
                      <a:pt x="55" y="444"/>
                    </a:lnTo>
                    <a:lnTo>
                      <a:pt x="33" y="511"/>
                    </a:lnTo>
                    <a:lnTo>
                      <a:pt x="22" y="577"/>
                    </a:lnTo>
                    <a:lnTo>
                      <a:pt x="11" y="644"/>
                    </a:lnTo>
                    <a:lnTo>
                      <a:pt x="0" y="721"/>
                    </a:lnTo>
                    <a:lnTo>
                      <a:pt x="0" y="30261"/>
                    </a:lnTo>
                    <a:lnTo>
                      <a:pt x="11" y="30338"/>
                    </a:lnTo>
                    <a:lnTo>
                      <a:pt x="22" y="30405"/>
                    </a:lnTo>
                    <a:lnTo>
                      <a:pt x="33" y="30483"/>
                    </a:lnTo>
                    <a:lnTo>
                      <a:pt x="55" y="30549"/>
                    </a:lnTo>
                    <a:lnTo>
                      <a:pt x="89" y="30605"/>
                    </a:lnTo>
                    <a:lnTo>
                      <a:pt x="122" y="30660"/>
                    </a:lnTo>
                    <a:lnTo>
                      <a:pt x="211" y="30771"/>
                    </a:lnTo>
                    <a:lnTo>
                      <a:pt x="322" y="30860"/>
                    </a:lnTo>
                    <a:lnTo>
                      <a:pt x="377" y="30893"/>
                    </a:lnTo>
                    <a:lnTo>
                      <a:pt x="444" y="30926"/>
                    </a:lnTo>
                    <a:lnTo>
                      <a:pt x="510" y="30949"/>
                    </a:lnTo>
                    <a:lnTo>
                      <a:pt x="577" y="30971"/>
                    </a:lnTo>
                    <a:lnTo>
                      <a:pt x="643" y="30982"/>
                    </a:lnTo>
                    <a:lnTo>
                      <a:pt x="788" y="30982"/>
                    </a:lnTo>
                    <a:lnTo>
                      <a:pt x="865" y="30971"/>
                    </a:lnTo>
                    <a:lnTo>
                      <a:pt x="932" y="30949"/>
                    </a:lnTo>
                    <a:lnTo>
                      <a:pt x="998" y="30926"/>
                    </a:lnTo>
                    <a:lnTo>
                      <a:pt x="1065" y="30893"/>
                    </a:lnTo>
                    <a:lnTo>
                      <a:pt x="1120" y="30860"/>
                    </a:lnTo>
                    <a:lnTo>
                      <a:pt x="1231" y="30771"/>
                    </a:lnTo>
                    <a:lnTo>
                      <a:pt x="1309" y="30660"/>
                    </a:lnTo>
                    <a:lnTo>
                      <a:pt x="1353" y="30605"/>
                    </a:lnTo>
                    <a:lnTo>
                      <a:pt x="1375" y="30549"/>
                    </a:lnTo>
                    <a:lnTo>
                      <a:pt x="1409" y="30483"/>
                    </a:lnTo>
                    <a:lnTo>
                      <a:pt x="1420" y="30405"/>
                    </a:lnTo>
                    <a:lnTo>
                      <a:pt x="1431" y="30338"/>
                    </a:lnTo>
                    <a:lnTo>
                      <a:pt x="1431" y="30261"/>
                    </a:lnTo>
                    <a:lnTo>
                      <a:pt x="1431" y="721"/>
                    </a:lnTo>
                    <a:lnTo>
                      <a:pt x="1431" y="644"/>
                    </a:lnTo>
                    <a:lnTo>
                      <a:pt x="1420" y="577"/>
                    </a:lnTo>
                    <a:lnTo>
                      <a:pt x="1409" y="511"/>
                    </a:lnTo>
                    <a:lnTo>
                      <a:pt x="1375" y="444"/>
                    </a:lnTo>
                    <a:lnTo>
                      <a:pt x="1353" y="377"/>
                    </a:lnTo>
                    <a:lnTo>
                      <a:pt x="1309" y="322"/>
                    </a:lnTo>
                    <a:lnTo>
                      <a:pt x="1231" y="211"/>
                    </a:lnTo>
                    <a:lnTo>
                      <a:pt x="1120" y="122"/>
                    </a:lnTo>
                    <a:lnTo>
                      <a:pt x="1065" y="89"/>
                    </a:lnTo>
                    <a:lnTo>
                      <a:pt x="998" y="56"/>
                    </a:lnTo>
                    <a:lnTo>
                      <a:pt x="932" y="34"/>
                    </a:lnTo>
                    <a:lnTo>
                      <a:pt x="865" y="22"/>
                    </a:lnTo>
                    <a:lnTo>
                      <a:pt x="788" y="11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3"/>
              <p:cNvSpPr/>
              <p:nvPr/>
            </p:nvSpPr>
            <p:spPr>
              <a:xfrm>
                <a:off x="2926454" y="1907895"/>
                <a:ext cx="407141" cy="407159"/>
              </a:xfrm>
              <a:custGeom>
                <a:avLst/>
                <a:gdLst/>
                <a:ahLst/>
                <a:cxnLst/>
                <a:rect l="l" t="t" r="r" b="b"/>
                <a:pathLst>
                  <a:path w="22663" h="22664" extrusionOk="0">
                    <a:moveTo>
                      <a:pt x="11326" y="1"/>
                    </a:moveTo>
                    <a:lnTo>
                      <a:pt x="11037" y="12"/>
                    </a:lnTo>
                    <a:lnTo>
                      <a:pt x="10749" y="23"/>
                    </a:lnTo>
                    <a:lnTo>
                      <a:pt x="10461" y="34"/>
                    </a:lnTo>
                    <a:lnTo>
                      <a:pt x="10172" y="56"/>
                    </a:lnTo>
                    <a:lnTo>
                      <a:pt x="9884" y="90"/>
                    </a:lnTo>
                    <a:lnTo>
                      <a:pt x="9606" y="134"/>
                    </a:lnTo>
                    <a:lnTo>
                      <a:pt x="9318" y="178"/>
                    </a:lnTo>
                    <a:lnTo>
                      <a:pt x="9041" y="234"/>
                    </a:lnTo>
                    <a:lnTo>
                      <a:pt x="8763" y="289"/>
                    </a:lnTo>
                    <a:lnTo>
                      <a:pt x="8497" y="356"/>
                    </a:lnTo>
                    <a:lnTo>
                      <a:pt x="8231" y="434"/>
                    </a:lnTo>
                    <a:lnTo>
                      <a:pt x="7954" y="511"/>
                    </a:lnTo>
                    <a:lnTo>
                      <a:pt x="7698" y="600"/>
                    </a:lnTo>
                    <a:lnTo>
                      <a:pt x="7432" y="689"/>
                    </a:lnTo>
                    <a:lnTo>
                      <a:pt x="7177" y="789"/>
                    </a:lnTo>
                    <a:lnTo>
                      <a:pt x="6922" y="888"/>
                    </a:lnTo>
                    <a:lnTo>
                      <a:pt x="6667" y="999"/>
                    </a:lnTo>
                    <a:lnTo>
                      <a:pt x="6412" y="1121"/>
                    </a:lnTo>
                    <a:lnTo>
                      <a:pt x="6168" y="1243"/>
                    </a:lnTo>
                    <a:lnTo>
                      <a:pt x="5924" y="1365"/>
                    </a:lnTo>
                    <a:lnTo>
                      <a:pt x="5447" y="1643"/>
                    </a:lnTo>
                    <a:lnTo>
                      <a:pt x="4992" y="1942"/>
                    </a:lnTo>
                    <a:lnTo>
                      <a:pt x="4548" y="2253"/>
                    </a:lnTo>
                    <a:lnTo>
                      <a:pt x="4116" y="2586"/>
                    </a:lnTo>
                    <a:lnTo>
                      <a:pt x="3705" y="2952"/>
                    </a:lnTo>
                    <a:lnTo>
                      <a:pt x="3317" y="3318"/>
                    </a:lnTo>
                    <a:lnTo>
                      <a:pt x="2940" y="3717"/>
                    </a:lnTo>
                    <a:lnTo>
                      <a:pt x="2585" y="4127"/>
                    </a:lnTo>
                    <a:lnTo>
                      <a:pt x="2252" y="4549"/>
                    </a:lnTo>
                    <a:lnTo>
                      <a:pt x="1930" y="5004"/>
                    </a:lnTo>
                    <a:lnTo>
                      <a:pt x="1642" y="5459"/>
                    </a:lnTo>
                    <a:lnTo>
                      <a:pt x="1365" y="5936"/>
                    </a:lnTo>
                    <a:lnTo>
                      <a:pt x="1231" y="6180"/>
                    </a:lnTo>
                    <a:lnTo>
                      <a:pt x="1109" y="6424"/>
                    </a:lnTo>
                    <a:lnTo>
                      <a:pt x="999" y="6668"/>
                    </a:lnTo>
                    <a:lnTo>
                      <a:pt x="888" y="6923"/>
                    </a:lnTo>
                    <a:lnTo>
                      <a:pt x="788" y="7178"/>
                    </a:lnTo>
                    <a:lnTo>
                      <a:pt x="688" y="7433"/>
                    </a:lnTo>
                    <a:lnTo>
                      <a:pt x="588" y="7699"/>
                    </a:lnTo>
                    <a:lnTo>
                      <a:pt x="510" y="7965"/>
                    </a:lnTo>
                    <a:lnTo>
                      <a:pt x="422" y="8232"/>
                    </a:lnTo>
                    <a:lnTo>
                      <a:pt x="355" y="8498"/>
                    </a:lnTo>
                    <a:lnTo>
                      <a:pt x="289" y="8775"/>
                    </a:lnTo>
                    <a:lnTo>
                      <a:pt x="222" y="9053"/>
                    </a:lnTo>
                    <a:lnTo>
                      <a:pt x="178" y="9330"/>
                    </a:lnTo>
                    <a:lnTo>
                      <a:pt x="122" y="9607"/>
                    </a:lnTo>
                    <a:lnTo>
                      <a:pt x="89" y="9896"/>
                    </a:lnTo>
                    <a:lnTo>
                      <a:pt x="56" y="10173"/>
                    </a:lnTo>
                    <a:lnTo>
                      <a:pt x="33" y="10461"/>
                    </a:lnTo>
                    <a:lnTo>
                      <a:pt x="11" y="10750"/>
                    </a:lnTo>
                    <a:lnTo>
                      <a:pt x="0" y="11038"/>
                    </a:lnTo>
                    <a:lnTo>
                      <a:pt x="0" y="11338"/>
                    </a:lnTo>
                    <a:lnTo>
                      <a:pt x="0" y="11626"/>
                    </a:lnTo>
                    <a:lnTo>
                      <a:pt x="11" y="11914"/>
                    </a:lnTo>
                    <a:lnTo>
                      <a:pt x="33" y="12203"/>
                    </a:lnTo>
                    <a:lnTo>
                      <a:pt x="56" y="12491"/>
                    </a:lnTo>
                    <a:lnTo>
                      <a:pt x="89" y="12780"/>
                    </a:lnTo>
                    <a:lnTo>
                      <a:pt x="122" y="13057"/>
                    </a:lnTo>
                    <a:lnTo>
                      <a:pt x="178" y="13334"/>
                    </a:lnTo>
                    <a:lnTo>
                      <a:pt x="222" y="13612"/>
                    </a:lnTo>
                    <a:lnTo>
                      <a:pt x="289" y="13889"/>
                    </a:lnTo>
                    <a:lnTo>
                      <a:pt x="355" y="14166"/>
                    </a:lnTo>
                    <a:lnTo>
                      <a:pt x="422" y="14432"/>
                    </a:lnTo>
                    <a:lnTo>
                      <a:pt x="510" y="14699"/>
                    </a:lnTo>
                    <a:lnTo>
                      <a:pt x="588" y="14965"/>
                    </a:lnTo>
                    <a:lnTo>
                      <a:pt x="688" y="15231"/>
                    </a:lnTo>
                    <a:lnTo>
                      <a:pt x="788" y="15486"/>
                    </a:lnTo>
                    <a:lnTo>
                      <a:pt x="888" y="15741"/>
                    </a:lnTo>
                    <a:lnTo>
                      <a:pt x="999" y="15997"/>
                    </a:lnTo>
                    <a:lnTo>
                      <a:pt x="1109" y="16241"/>
                    </a:lnTo>
                    <a:lnTo>
                      <a:pt x="1231" y="16496"/>
                    </a:lnTo>
                    <a:lnTo>
                      <a:pt x="1365" y="16740"/>
                    </a:lnTo>
                    <a:lnTo>
                      <a:pt x="1642" y="17206"/>
                    </a:lnTo>
                    <a:lnTo>
                      <a:pt x="1930" y="17671"/>
                    </a:lnTo>
                    <a:lnTo>
                      <a:pt x="2252" y="18115"/>
                    </a:lnTo>
                    <a:lnTo>
                      <a:pt x="2585" y="18537"/>
                    </a:lnTo>
                    <a:lnTo>
                      <a:pt x="2940" y="18947"/>
                    </a:lnTo>
                    <a:lnTo>
                      <a:pt x="3317" y="19346"/>
                    </a:lnTo>
                    <a:lnTo>
                      <a:pt x="3705" y="19724"/>
                    </a:lnTo>
                    <a:lnTo>
                      <a:pt x="4116" y="20079"/>
                    </a:lnTo>
                    <a:lnTo>
                      <a:pt x="4548" y="20411"/>
                    </a:lnTo>
                    <a:lnTo>
                      <a:pt x="4992" y="20733"/>
                    </a:lnTo>
                    <a:lnTo>
                      <a:pt x="5447" y="21021"/>
                    </a:lnTo>
                    <a:lnTo>
                      <a:pt x="5924" y="21299"/>
                    </a:lnTo>
                    <a:lnTo>
                      <a:pt x="6168" y="21421"/>
                    </a:lnTo>
                    <a:lnTo>
                      <a:pt x="6412" y="21543"/>
                    </a:lnTo>
                    <a:lnTo>
                      <a:pt x="6667" y="21665"/>
                    </a:lnTo>
                    <a:lnTo>
                      <a:pt x="6922" y="21776"/>
                    </a:lnTo>
                    <a:lnTo>
                      <a:pt x="7177" y="21876"/>
                    </a:lnTo>
                    <a:lnTo>
                      <a:pt x="7432" y="21975"/>
                    </a:lnTo>
                    <a:lnTo>
                      <a:pt x="7698" y="22064"/>
                    </a:lnTo>
                    <a:lnTo>
                      <a:pt x="7954" y="22153"/>
                    </a:lnTo>
                    <a:lnTo>
                      <a:pt x="8231" y="22231"/>
                    </a:lnTo>
                    <a:lnTo>
                      <a:pt x="8497" y="22308"/>
                    </a:lnTo>
                    <a:lnTo>
                      <a:pt x="8763" y="22375"/>
                    </a:lnTo>
                    <a:lnTo>
                      <a:pt x="9041" y="22430"/>
                    </a:lnTo>
                    <a:lnTo>
                      <a:pt x="9318" y="22486"/>
                    </a:lnTo>
                    <a:lnTo>
                      <a:pt x="9606" y="22530"/>
                    </a:lnTo>
                    <a:lnTo>
                      <a:pt x="9884" y="22574"/>
                    </a:lnTo>
                    <a:lnTo>
                      <a:pt x="10172" y="22608"/>
                    </a:lnTo>
                    <a:lnTo>
                      <a:pt x="10461" y="22630"/>
                    </a:lnTo>
                    <a:lnTo>
                      <a:pt x="10749" y="22652"/>
                    </a:lnTo>
                    <a:lnTo>
                      <a:pt x="11037" y="22663"/>
                    </a:lnTo>
                    <a:lnTo>
                      <a:pt x="11625" y="22663"/>
                    </a:lnTo>
                    <a:lnTo>
                      <a:pt x="11914" y="22652"/>
                    </a:lnTo>
                    <a:lnTo>
                      <a:pt x="12202" y="22630"/>
                    </a:lnTo>
                    <a:lnTo>
                      <a:pt x="12490" y="22608"/>
                    </a:lnTo>
                    <a:lnTo>
                      <a:pt x="12768" y="22574"/>
                    </a:lnTo>
                    <a:lnTo>
                      <a:pt x="13056" y="22530"/>
                    </a:lnTo>
                    <a:lnTo>
                      <a:pt x="13333" y="22486"/>
                    </a:lnTo>
                    <a:lnTo>
                      <a:pt x="13611" y="22430"/>
                    </a:lnTo>
                    <a:lnTo>
                      <a:pt x="13888" y="22375"/>
                    </a:lnTo>
                    <a:lnTo>
                      <a:pt x="14154" y="22308"/>
                    </a:lnTo>
                    <a:lnTo>
                      <a:pt x="14432" y="22231"/>
                    </a:lnTo>
                    <a:lnTo>
                      <a:pt x="14698" y="22153"/>
                    </a:lnTo>
                    <a:lnTo>
                      <a:pt x="14964" y="22064"/>
                    </a:lnTo>
                    <a:lnTo>
                      <a:pt x="15219" y="21975"/>
                    </a:lnTo>
                    <a:lnTo>
                      <a:pt x="15485" y="21876"/>
                    </a:lnTo>
                    <a:lnTo>
                      <a:pt x="15741" y="21776"/>
                    </a:lnTo>
                    <a:lnTo>
                      <a:pt x="15985" y="21665"/>
                    </a:lnTo>
                    <a:lnTo>
                      <a:pt x="16240" y="21543"/>
                    </a:lnTo>
                    <a:lnTo>
                      <a:pt x="16484" y="21421"/>
                    </a:lnTo>
                    <a:lnTo>
                      <a:pt x="16728" y="21299"/>
                    </a:lnTo>
                    <a:lnTo>
                      <a:pt x="17205" y="21021"/>
                    </a:lnTo>
                    <a:lnTo>
                      <a:pt x="17660" y="20733"/>
                    </a:lnTo>
                    <a:lnTo>
                      <a:pt x="18103" y="20411"/>
                    </a:lnTo>
                    <a:lnTo>
                      <a:pt x="18536" y="20079"/>
                    </a:lnTo>
                    <a:lnTo>
                      <a:pt x="18946" y="19724"/>
                    </a:lnTo>
                    <a:lnTo>
                      <a:pt x="19335" y="19346"/>
                    </a:lnTo>
                    <a:lnTo>
                      <a:pt x="19712" y="18947"/>
                    </a:lnTo>
                    <a:lnTo>
                      <a:pt x="20067" y="18537"/>
                    </a:lnTo>
                    <a:lnTo>
                      <a:pt x="20411" y="18115"/>
                    </a:lnTo>
                    <a:lnTo>
                      <a:pt x="20721" y="17671"/>
                    </a:lnTo>
                    <a:lnTo>
                      <a:pt x="21021" y="17206"/>
                    </a:lnTo>
                    <a:lnTo>
                      <a:pt x="21287" y="16740"/>
                    </a:lnTo>
                    <a:lnTo>
                      <a:pt x="21420" y="16496"/>
                    </a:lnTo>
                    <a:lnTo>
                      <a:pt x="21542" y="16241"/>
                    </a:lnTo>
                    <a:lnTo>
                      <a:pt x="21653" y="15997"/>
                    </a:lnTo>
                    <a:lnTo>
                      <a:pt x="21764" y="15741"/>
                    </a:lnTo>
                    <a:lnTo>
                      <a:pt x="21875" y="15486"/>
                    </a:lnTo>
                    <a:lnTo>
                      <a:pt x="21975" y="15231"/>
                    </a:lnTo>
                    <a:lnTo>
                      <a:pt x="22063" y="14965"/>
                    </a:lnTo>
                    <a:lnTo>
                      <a:pt x="22152" y="14699"/>
                    </a:lnTo>
                    <a:lnTo>
                      <a:pt x="22230" y="14432"/>
                    </a:lnTo>
                    <a:lnTo>
                      <a:pt x="22296" y="14166"/>
                    </a:lnTo>
                    <a:lnTo>
                      <a:pt x="22363" y="13889"/>
                    </a:lnTo>
                    <a:lnTo>
                      <a:pt x="22429" y="13612"/>
                    </a:lnTo>
                    <a:lnTo>
                      <a:pt x="22485" y="13334"/>
                    </a:lnTo>
                    <a:lnTo>
                      <a:pt x="22529" y="13057"/>
                    </a:lnTo>
                    <a:lnTo>
                      <a:pt x="22563" y="12780"/>
                    </a:lnTo>
                    <a:lnTo>
                      <a:pt x="22596" y="12491"/>
                    </a:lnTo>
                    <a:lnTo>
                      <a:pt x="22629" y="12203"/>
                    </a:lnTo>
                    <a:lnTo>
                      <a:pt x="22640" y="11914"/>
                    </a:lnTo>
                    <a:lnTo>
                      <a:pt x="22651" y="11626"/>
                    </a:lnTo>
                    <a:lnTo>
                      <a:pt x="22662" y="11338"/>
                    </a:lnTo>
                    <a:lnTo>
                      <a:pt x="22651" y="11038"/>
                    </a:lnTo>
                    <a:lnTo>
                      <a:pt x="22640" y="10750"/>
                    </a:lnTo>
                    <a:lnTo>
                      <a:pt x="22629" y="10461"/>
                    </a:lnTo>
                    <a:lnTo>
                      <a:pt x="22596" y="10173"/>
                    </a:lnTo>
                    <a:lnTo>
                      <a:pt x="22563" y="9896"/>
                    </a:lnTo>
                    <a:lnTo>
                      <a:pt x="22529" y="9607"/>
                    </a:lnTo>
                    <a:lnTo>
                      <a:pt x="22485" y="9330"/>
                    </a:lnTo>
                    <a:lnTo>
                      <a:pt x="22429" y="9053"/>
                    </a:lnTo>
                    <a:lnTo>
                      <a:pt x="22363" y="8775"/>
                    </a:lnTo>
                    <a:lnTo>
                      <a:pt x="22296" y="8498"/>
                    </a:lnTo>
                    <a:lnTo>
                      <a:pt x="22230" y="8232"/>
                    </a:lnTo>
                    <a:lnTo>
                      <a:pt x="22152" y="7965"/>
                    </a:lnTo>
                    <a:lnTo>
                      <a:pt x="22063" y="7699"/>
                    </a:lnTo>
                    <a:lnTo>
                      <a:pt x="21975" y="7433"/>
                    </a:lnTo>
                    <a:lnTo>
                      <a:pt x="21875" y="7178"/>
                    </a:lnTo>
                    <a:lnTo>
                      <a:pt x="21764" y="6923"/>
                    </a:lnTo>
                    <a:lnTo>
                      <a:pt x="21653" y="6668"/>
                    </a:lnTo>
                    <a:lnTo>
                      <a:pt x="21542" y="6424"/>
                    </a:lnTo>
                    <a:lnTo>
                      <a:pt x="21420" y="6180"/>
                    </a:lnTo>
                    <a:lnTo>
                      <a:pt x="21287" y="5936"/>
                    </a:lnTo>
                    <a:lnTo>
                      <a:pt x="21021" y="5459"/>
                    </a:lnTo>
                    <a:lnTo>
                      <a:pt x="20721" y="5004"/>
                    </a:lnTo>
                    <a:lnTo>
                      <a:pt x="20411" y="4549"/>
                    </a:lnTo>
                    <a:lnTo>
                      <a:pt x="20067" y="4127"/>
                    </a:lnTo>
                    <a:lnTo>
                      <a:pt x="19712" y="3717"/>
                    </a:lnTo>
                    <a:lnTo>
                      <a:pt x="19335" y="3318"/>
                    </a:lnTo>
                    <a:lnTo>
                      <a:pt x="18946" y="2952"/>
                    </a:lnTo>
                    <a:lnTo>
                      <a:pt x="18536" y="2586"/>
                    </a:lnTo>
                    <a:lnTo>
                      <a:pt x="18103" y="2253"/>
                    </a:lnTo>
                    <a:lnTo>
                      <a:pt x="17660" y="1942"/>
                    </a:lnTo>
                    <a:lnTo>
                      <a:pt x="17205" y="1643"/>
                    </a:lnTo>
                    <a:lnTo>
                      <a:pt x="16728" y="1365"/>
                    </a:lnTo>
                    <a:lnTo>
                      <a:pt x="16484" y="1243"/>
                    </a:lnTo>
                    <a:lnTo>
                      <a:pt x="16240" y="1121"/>
                    </a:lnTo>
                    <a:lnTo>
                      <a:pt x="15985" y="999"/>
                    </a:lnTo>
                    <a:lnTo>
                      <a:pt x="15741" y="888"/>
                    </a:lnTo>
                    <a:lnTo>
                      <a:pt x="15485" y="789"/>
                    </a:lnTo>
                    <a:lnTo>
                      <a:pt x="15219" y="689"/>
                    </a:lnTo>
                    <a:lnTo>
                      <a:pt x="14964" y="600"/>
                    </a:lnTo>
                    <a:lnTo>
                      <a:pt x="14698" y="511"/>
                    </a:lnTo>
                    <a:lnTo>
                      <a:pt x="14432" y="434"/>
                    </a:lnTo>
                    <a:lnTo>
                      <a:pt x="14154" y="356"/>
                    </a:lnTo>
                    <a:lnTo>
                      <a:pt x="13888" y="289"/>
                    </a:lnTo>
                    <a:lnTo>
                      <a:pt x="13611" y="234"/>
                    </a:lnTo>
                    <a:lnTo>
                      <a:pt x="13333" y="178"/>
                    </a:lnTo>
                    <a:lnTo>
                      <a:pt x="13056" y="134"/>
                    </a:lnTo>
                    <a:lnTo>
                      <a:pt x="12768" y="90"/>
                    </a:lnTo>
                    <a:lnTo>
                      <a:pt x="12490" y="56"/>
                    </a:lnTo>
                    <a:lnTo>
                      <a:pt x="12202" y="34"/>
                    </a:lnTo>
                    <a:lnTo>
                      <a:pt x="11914" y="23"/>
                    </a:lnTo>
                    <a:lnTo>
                      <a:pt x="11625" y="12"/>
                    </a:lnTo>
                    <a:lnTo>
                      <a:pt x="113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3"/>
              <p:cNvSpPr/>
              <p:nvPr/>
            </p:nvSpPr>
            <p:spPr>
              <a:xfrm>
                <a:off x="2999177" y="2098611"/>
                <a:ext cx="261481" cy="143702"/>
              </a:xfrm>
              <a:custGeom>
                <a:avLst/>
                <a:gdLst/>
                <a:ahLst/>
                <a:cxnLst/>
                <a:rect l="l" t="t" r="r" b="b"/>
                <a:pathLst>
                  <a:path w="14555" h="7999" extrusionOk="0">
                    <a:moveTo>
                      <a:pt x="644" y="1"/>
                    </a:moveTo>
                    <a:lnTo>
                      <a:pt x="578" y="12"/>
                    </a:lnTo>
                    <a:lnTo>
                      <a:pt x="511" y="34"/>
                    </a:lnTo>
                    <a:lnTo>
                      <a:pt x="445" y="56"/>
                    </a:lnTo>
                    <a:lnTo>
                      <a:pt x="378" y="89"/>
                    </a:lnTo>
                    <a:lnTo>
                      <a:pt x="323" y="123"/>
                    </a:lnTo>
                    <a:lnTo>
                      <a:pt x="212" y="211"/>
                    </a:lnTo>
                    <a:lnTo>
                      <a:pt x="123" y="322"/>
                    </a:lnTo>
                    <a:lnTo>
                      <a:pt x="90" y="378"/>
                    </a:lnTo>
                    <a:lnTo>
                      <a:pt x="56" y="444"/>
                    </a:lnTo>
                    <a:lnTo>
                      <a:pt x="34" y="500"/>
                    </a:lnTo>
                    <a:lnTo>
                      <a:pt x="23" y="577"/>
                    </a:lnTo>
                    <a:lnTo>
                      <a:pt x="12" y="644"/>
                    </a:lnTo>
                    <a:lnTo>
                      <a:pt x="1" y="722"/>
                    </a:lnTo>
                    <a:lnTo>
                      <a:pt x="12" y="1088"/>
                    </a:lnTo>
                    <a:lnTo>
                      <a:pt x="45" y="1465"/>
                    </a:lnTo>
                    <a:lnTo>
                      <a:pt x="90" y="1820"/>
                    </a:lnTo>
                    <a:lnTo>
                      <a:pt x="156" y="2186"/>
                    </a:lnTo>
                    <a:lnTo>
                      <a:pt x="234" y="2530"/>
                    </a:lnTo>
                    <a:lnTo>
                      <a:pt x="334" y="2874"/>
                    </a:lnTo>
                    <a:lnTo>
                      <a:pt x="445" y="3217"/>
                    </a:lnTo>
                    <a:lnTo>
                      <a:pt x="578" y="3550"/>
                    </a:lnTo>
                    <a:lnTo>
                      <a:pt x="722" y="3872"/>
                    </a:lnTo>
                    <a:lnTo>
                      <a:pt x="888" y="4183"/>
                    </a:lnTo>
                    <a:lnTo>
                      <a:pt x="1055" y="4482"/>
                    </a:lnTo>
                    <a:lnTo>
                      <a:pt x="1243" y="4782"/>
                    </a:lnTo>
                    <a:lnTo>
                      <a:pt x="1454" y="5070"/>
                    </a:lnTo>
                    <a:lnTo>
                      <a:pt x="1665" y="5347"/>
                    </a:lnTo>
                    <a:lnTo>
                      <a:pt x="1898" y="5602"/>
                    </a:lnTo>
                    <a:lnTo>
                      <a:pt x="2142" y="5857"/>
                    </a:lnTo>
                    <a:lnTo>
                      <a:pt x="2386" y="6102"/>
                    </a:lnTo>
                    <a:lnTo>
                      <a:pt x="2652" y="6334"/>
                    </a:lnTo>
                    <a:lnTo>
                      <a:pt x="2929" y="6545"/>
                    </a:lnTo>
                    <a:lnTo>
                      <a:pt x="3218" y="6745"/>
                    </a:lnTo>
                    <a:lnTo>
                      <a:pt x="3506" y="6933"/>
                    </a:lnTo>
                    <a:lnTo>
                      <a:pt x="3817" y="7111"/>
                    </a:lnTo>
                    <a:lnTo>
                      <a:pt x="4127" y="7277"/>
                    </a:lnTo>
                    <a:lnTo>
                      <a:pt x="4449" y="7422"/>
                    </a:lnTo>
                    <a:lnTo>
                      <a:pt x="4782" y="7555"/>
                    </a:lnTo>
                    <a:lnTo>
                      <a:pt x="5115" y="7666"/>
                    </a:lnTo>
                    <a:lnTo>
                      <a:pt x="5459" y="7765"/>
                    </a:lnTo>
                    <a:lnTo>
                      <a:pt x="5814" y="7843"/>
                    </a:lnTo>
                    <a:lnTo>
                      <a:pt x="6168" y="7910"/>
                    </a:lnTo>
                    <a:lnTo>
                      <a:pt x="6535" y="7954"/>
                    </a:lnTo>
                    <a:lnTo>
                      <a:pt x="6901" y="7987"/>
                    </a:lnTo>
                    <a:lnTo>
                      <a:pt x="7278" y="7998"/>
                    </a:lnTo>
                    <a:lnTo>
                      <a:pt x="7655" y="7987"/>
                    </a:lnTo>
                    <a:lnTo>
                      <a:pt x="8021" y="7954"/>
                    </a:lnTo>
                    <a:lnTo>
                      <a:pt x="8387" y="7910"/>
                    </a:lnTo>
                    <a:lnTo>
                      <a:pt x="8742" y="7843"/>
                    </a:lnTo>
                    <a:lnTo>
                      <a:pt x="9097" y="7765"/>
                    </a:lnTo>
                    <a:lnTo>
                      <a:pt x="9441" y="7666"/>
                    </a:lnTo>
                    <a:lnTo>
                      <a:pt x="9774" y="7555"/>
                    </a:lnTo>
                    <a:lnTo>
                      <a:pt x="10106" y="7422"/>
                    </a:lnTo>
                    <a:lnTo>
                      <a:pt x="10428" y="7277"/>
                    </a:lnTo>
                    <a:lnTo>
                      <a:pt x="10750" y="7111"/>
                    </a:lnTo>
                    <a:lnTo>
                      <a:pt x="11049" y="6933"/>
                    </a:lnTo>
                    <a:lnTo>
                      <a:pt x="11349" y="6745"/>
                    </a:lnTo>
                    <a:lnTo>
                      <a:pt x="11626" y="6545"/>
                    </a:lnTo>
                    <a:lnTo>
                      <a:pt x="11903" y="6334"/>
                    </a:lnTo>
                    <a:lnTo>
                      <a:pt x="12170" y="6102"/>
                    </a:lnTo>
                    <a:lnTo>
                      <a:pt x="12425" y="5857"/>
                    </a:lnTo>
                    <a:lnTo>
                      <a:pt x="12658" y="5602"/>
                    </a:lnTo>
                    <a:lnTo>
                      <a:pt x="12891" y="5347"/>
                    </a:lnTo>
                    <a:lnTo>
                      <a:pt x="13112" y="5070"/>
                    </a:lnTo>
                    <a:lnTo>
                      <a:pt x="13312" y="4782"/>
                    </a:lnTo>
                    <a:lnTo>
                      <a:pt x="13501" y="4482"/>
                    </a:lnTo>
                    <a:lnTo>
                      <a:pt x="13678" y="4183"/>
                    </a:lnTo>
                    <a:lnTo>
                      <a:pt x="13833" y="3872"/>
                    </a:lnTo>
                    <a:lnTo>
                      <a:pt x="13978" y="3550"/>
                    </a:lnTo>
                    <a:lnTo>
                      <a:pt x="14111" y="3217"/>
                    </a:lnTo>
                    <a:lnTo>
                      <a:pt x="14222" y="2874"/>
                    </a:lnTo>
                    <a:lnTo>
                      <a:pt x="14322" y="2530"/>
                    </a:lnTo>
                    <a:lnTo>
                      <a:pt x="14410" y="2186"/>
                    </a:lnTo>
                    <a:lnTo>
                      <a:pt x="14466" y="1820"/>
                    </a:lnTo>
                    <a:lnTo>
                      <a:pt x="14521" y="1465"/>
                    </a:lnTo>
                    <a:lnTo>
                      <a:pt x="14543" y="1088"/>
                    </a:lnTo>
                    <a:lnTo>
                      <a:pt x="14554" y="722"/>
                    </a:lnTo>
                    <a:lnTo>
                      <a:pt x="14554" y="644"/>
                    </a:lnTo>
                    <a:lnTo>
                      <a:pt x="14543" y="577"/>
                    </a:lnTo>
                    <a:lnTo>
                      <a:pt x="14521" y="500"/>
                    </a:lnTo>
                    <a:lnTo>
                      <a:pt x="14499" y="444"/>
                    </a:lnTo>
                    <a:lnTo>
                      <a:pt x="14466" y="378"/>
                    </a:lnTo>
                    <a:lnTo>
                      <a:pt x="14432" y="322"/>
                    </a:lnTo>
                    <a:lnTo>
                      <a:pt x="14344" y="211"/>
                    </a:lnTo>
                    <a:lnTo>
                      <a:pt x="14244" y="123"/>
                    </a:lnTo>
                    <a:lnTo>
                      <a:pt x="14177" y="89"/>
                    </a:lnTo>
                    <a:lnTo>
                      <a:pt x="14122" y="56"/>
                    </a:lnTo>
                    <a:lnTo>
                      <a:pt x="14055" y="34"/>
                    </a:lnTo>
                    <a:lnTo>
                      <a:pt x="13978" y="12"/>
                    </a:lnTo>
                    <a:lnTo>
                      <a:pt x="13911" y="1"/>
                    </a:lnTo>
                    <a:lnTo>
                      <a:pt x="13767" y="1"/>
                    </a:lnTo>
                    <a:lnTo>
                      <a:pt x="13689" y="12"/>
                    </a:lnTo>
                    <a:lnTo>
                      <a:pt x="13623" y="34"/>
                    </a:lnTo>
                    <a:lnTo>
                      <a:pt x="13556" y="56"/>
                    </a:lnTo>
                    <a:lnTo>
                      <a:pt x="13501" y="89"/>
                    </a:lnTo>
                    <a:lnTo>
                      <a:pt x="13434" y="123"/>
                    </a:lnTo>
                    <a:lnTo>
                      <a:pt x="13334" y="211"/>
                    </a:lnTo>
                    <a:lnTo>
                      <a:pt x="13246" y="322"/>
                    </a:lnTo>
                    <a:lnTo>
                      <a:pt x="13212" y="378"/>
                    </a:lnTo>
                    <a:lnTo>
                      <a:pt x="13179" y="444"/>
                    </a:lnTo>
                    <a:lnTo>
                      <a:pt x="13157" y="500"/>
                    </a:lnTo>
                    <a:lnTo>
                      <a:pt x="13135" y="577"/>
                    </a:lnTo>
                    <a:lnTo>
                      <a:pt x="13124" y="644"/>
                    </a:lnTo>
                    <a:lnTo>
                      <a:pt x="13124" y="722"/>
                    </a:lnTo>
                    <a:lnTo>
                      <a:pt x="13112" y="1021"/>
                    </a:lnTo>
                    <a:lnTo>
                      <a:pt x="13090" y="1310"/>
                    </a:lnTo>
                    <a:lnTo>
                      <a:pt x="13057" y="1609"/>
                    </a:lnTo>
                    <a:lnTo>
                      <a:pt x="13002" y="1897"/>
                    </a:lnTo>
                    <a:lnTo>
                      <a:pt x="12935" y="2175"/>
                    </a:lnTo>
                    <a:lnTo>
                      <a:pt x="12857" y="2452"/>
                    </a:lnTo>
                    <a:lnTo>
                      <a:pt x="12769" y="2729"/>
                    </a:lnTo>
                    <a:lnTo>
                      <a:pt x="12669" y="2996"/>
                    </a:lnTo>
                    <a:lnTo>
                      <a:pt x="12547" y="3251"/>
                    </a:lnTo>
                    <a:lnTo>
                      <a:pt x="12414" y="3506"/>
                    </a:lnTo>
                    <a:lnTo>
                      <a:pt x="12280" y="3750"/>
                    </a:lnTo>
                    <a:lnTo>
                      <a:pt x="12125" y="3983"/>
                    </a:lnTo>
                    <a:lnTo>
                      <a:pt x="11959" y="4216"/>
                    </a:lnTo>
                    <a:lnTo>
                      <a:pt x="11792" y="4438"/>
                    </a:lnTo>
                    <a:lnTo>
                      <a:pt x="11604" y="4648"/>
                    </a:lnTo>
                    <a:lnTo>
                      <a:pt x="11415" y="4848"/>
                    </a:lnTo>
                    <a:lnTo>
                      <a:pt x="11205" y="5037"/>
                    </a:lnTo>
                    <a:lnTo>
                      <a:pt x="10994" y="5225"/>
                    </a:lnTo>
                    <a:lnTo>
                      <a:pt x="10772" y="5403"/>
                    </a:lnTo>
                    <a:lnTo>
                      <a:pt x="10550" y="5558"/>
                    </a:lnTo>
                    <a:lnTo>
                      <a:pt x="10306" y="5713"/>
                    </a:lnTo>
                    <a:lnTo>
                      <a:pt x="10062" y="5857"/>
                    </a:lnTo>
                    <a:lnTo>
                      <a:pt x="9807" y="5980"/>
                    </a:lnTo>
                    <a:lnTo>
                      <a:pt x="9552" y="6102"/>
                    </a:lnTo>
                    <a:lnTo>
                      <a:pt x="9285" y="6201"/>
                    </a:lnTo>
                    <a:lnTo>
                      <a:pt x="9019" y="6301"/>
                    </a:lnTo>
                    <a:lnTo>
                      <a:pt x="8742" y="6379"/>
                    </a:lnTo>
                    <a:lnTo>
                      <a:pt x="8454" y="6445"/>
                    </a:lnTo>
                    <a:lnTo>
                      <a:pt x="8165" y="6490"/>
                    </a:lnTo>
                    <a:lnTo>
                      <a:pt x="7877" y="6534"/>
                    </a:lnTo>
                    <a:lnTo>
                      <a:pt x="7577" y="6556"/>
                    </a:lnTo>
                    <a:lnTo>
                      <a:pt x="6978" y="6556"/>
                    </a:lnTo>
                    <a:lnTo>
                      <a:pt x="6679" y="6534"/>
                    </a:lnTo>
                    <a:lnTo>
                      <a:pt x="6390" y="6490"/>
                    </a:lnTo>
                    <a:lnTo>
                      <a:pt x="6102" y="6445"/>
                    </a:lnTo>
                    <a:lnTo>
                      <a:pt x="5825" y="6379"/>
                    </a:lnTo>
                    <a:lnTo>
                      <a:pt x="5547" y="6301"/>
                    </a:lnTo>
                    <a:lnTo>
                      <a:pt x="5270" y="6201"/>
                    </a:lnTo>
                    <a:lnTo>
                      <a:pt x="5004" y="6102"/>
                    </a:lnTo>
                    <a:lnTo>
                      <a:pt x="4749" y="5980"/>
                    </a:lnTo>
                    <a:lnTo>
                      <a:pt x="4493" y="5857"/>
                    </a:lnTo>
                    <a:lnTo>
                      <a:pt x="4249" y="5713"/>
                    </a:lnTo>
                    <a:lnTo>
                      <a:pt x="4017" y="5558"/>
                    </a:lnTo>
                    <a:lnTo>
                      <a:pt x="3784" y="5403"/>
                    </a:lnTo>
                    <a:lnTo>
                      <a:pt x="3562" y="5225"/>
                    </a:lnTo>
                    <a:lnTo>
                      <a:pt x="3351" y="5037"/>
                    </a:lnTo>
                    <a:lnTo>
                      <a:pt x="3151" y="4848"/>
                    </a:lnTo>
                    <a:lnTo>
                      <a:pt x="2952" y="4648"/>
                    </a:lnTo>
                    <a:lnTo>
                      <a:pt x="2774" y="4438"/>
                    </a:lnTo>
                    <a:lnTo>
                      <a:pt x="2597" y="4216"/>
                    </a:lnTo>
                    <a:lnTo>
                      <a:pt x="2430" y="3983"/>
                    </a:lnTo>
                    <a:lnTo>
                      <a:pt x="2286" y="3750"/>
                    </a:lnTo>
                    <a:lnTo>
                      <a:pt x="2142" y="3506"/>
                    </a:lnTo>
                    <a:lnTo>
                      <a:pt x="2009" y="3251"/>
                    </a:lnTo>
                    <a:lnTo>
                      <a:pt x="1898" y="2996"/>
                    </a:lnTo>
                    <a:lnTo>
                      <a:pt x="1787" y="2729"/>
                    </a:lnTo>
                    <a:lnTo>
                      <a:pt x="1698" y="2452"/>
                    </a:lnTo>
                    <a:lnTo>
                      <a:pt x="1621" y="2175"/>
                    </a:lnTo>
                    <a:lnTo>
                      <a:pt x="1554" y="1897"/>
                    </a:lnTo>
                    <a:lnTo>
                      <a:pt x="1498" y="1609"/>
                    </a:lnTo>
                    <a:lnTo>
                      <a:pt x="1465" y="1310"/>
                    </a:lnTo>
                    <a:lnTo>
                      <a:pt x="1443" y="1021"/>
                    </a:lnTo>
                    <a:lnTo>
                      <a:pt x="1432" y="722"/>
                    </a:lnTo>
                    <a:lnTo>
                      <a:pt x="1432" y="644"/>
                    </a:lnTo>
                    <a:lnTo>
                      <a:pt x="1421" y="577"/>
                    </a:lnTo>
                    <a:lnTo>
                      <a:pt x="1399" y="500"/>
                    </a:lnTo>
                    <a:lnTo>
                      <a:pt x="1376" y="444"/>
                    </a:lnTo>
                    <a:lnTo>
                      <a:pt x="1354" y="378"/>
                    </a:lnTo>
                    <a:lnTo>
                      <a:pt x="1310" y="322"/>
                    </a:lnTo>
                    <a:lnTo>
                      <a:pt x="1221" y="211"/>
                    </a:lnTo>
                    <a:lnTo>
                      <a:pt x="1121" y="123"/>
                    </a:lnTo>
                    <a:lnTo>
                      <a:pt x="1066" y="89"/>
                    </a:lnTo>
                    <a:lnTo>
                      <a:pt x="999" y="56"/>
                    </a:lnTo>
                    <a:lnTo>
                      <a:pt x="933" y="34"/>
                    </a:lnTo>
                    <a:lnTo>
                      <a:pt x="866" y="12"/>
                    </a:lnTo>
                    <a:lnTo>
                      <a:pt x="78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3"/>
              <p:cNvSpPr/>
              <p:nvPr/>
            </p:nvSpPr>
            <p:spPr>
              <a:xfrm>
                <a:off x="3117153" y="2039632"/>
                <a:ext cx="25726" cy="454371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25292" extrusionOk="0">
                    <a:moveTo>
                      <a:pt x="711" y="0"/>
                    </a:moveTo>
                    <a:lnTo>
                      <a:pt x="644" y="11"/>
                    </a:lnTo>
                    <a:lnTo>
                      <a:pt x="567" y="22"/>
                    </a:lnTo>
                    <a:lnTo>
                      <a:pt x="500" y="33"/>
                    </a:lnTo>
                    <a:lnTo>
                      <a:pt x="433" y="67"/>
                    </a:lnTo>
                    <a:lnTo>
                      <a:pt x="367" y="89"/>
                    </a:lnTo>
                    <a:lnTo>
                      <a:pt x="311" y="122"/>
                    </a:lnTo>
                    <a:lnTo>
                      <a:pt x="212" y="211"/>
                    </a:lnTo>
                    <a:lnTo>
                      <a:pt x="123" y="322"/>
                    </a:lnTo>
                    <a:lnTo>
                      <a:pt x="78" y="377"/>
                    </a:lnTo>
                    <a:lnTo>
                      <a:pt x="56" y="444"/>
                    </a:lnTo>
                    <a:lnTo>
                      <a:pt x="34" y="510"/>
                    </a:lnTo>
                    <a:lnTo>
                      <a:pt x="12" y="577"/>
                    </a:lnTo>
                    <a:lnTo>
                      <a:pt x="1" y="644"/>
                    </a:lnTo>
                    <a:lnTo>
                      <a:pt x="1" y="721"/>
                    </a:lnTo>
                    <a:lnTo>
                      <a:pt x="1" y="24570"/>
                    </a:lnTo>
                    <a:lnTo>
                      <a:pt x="1" y="24648"/>
                    </a:lnTo>
                    <a:lnTo>
                      <a:pt x="12" y="24714"/>
                    </a:lnTo>
                    <a:lnTo>
                      <a:pt x="34" y="24792"/>
                    </a:lnTo>
                    <a:lnTo>
                      <a:pt x="56" y="24848"/>
                    </a:lnTo>
                    <a:lnTo>
                      <a:pt x="78" y="24914"/>
                    </a:lnTo>
                    <a:lnTo>
                      <a:pt x="123" y="24970"/>
                    </a:lnTo>
                    <a:lnTo>
                      <a:pt x="212" y="25081"/>
                    </a:lnTo>
                    <a:lnTo>
                      <a:pt x="311" y="25169"/>
                    </a:lnTo>
                    <a:lnTo>
                      <a:pt x="367" y="25203"/>
                    </a:lnTo>
                    <a:lnTo>
                      <a:pt x="433" y="25236"/>
                    </a:lnTo>
                    <a:lnTo>
                      <a:pt x="500" y="25258"/>
                    </a:lnTo>
                    <a:lnTo>
                      <a:pt x="567" y="25280"/>
                    </a:lnTo>
                    <a:lnTo>
                      <a:pt x="644" y="25291"/>
                    </a:lnTo>
                    <a:lnTo>
                      <a:pt x="788" y="25291"/>
                    </a:lnTo>
                    <a:lnTo>
                      <a:pt x="855" y="25280"/>
                    </a:lnTo>
                    <a:lnTo>
                      <a:pt x="921" y="25258"/>
                    </a:lnTo>
                    <a:lnTo>
                      <a:pt x="988" y="25236"/>
                    </a:lnTo>
                    <a:lnTo>
                      <a:pt x="1055" y="25203"/>
                    </a:lnTo>
                    <a:lnTo>
                      <a:pt x="1110" y="25169"/>
                    </a:lnTo>
                    <a:lnTo>
                      <a:pt x="1221" y="25081"/>
                    </a:lnTo>
                    <a:lnTo>
                      <a:pt x="1310" y="24970"/>
                    </a:lnTo>
                    <a:lnTo>
                      <a:pt x="1343" y="24914"/>
                    </a:lnTo>
                    <a:lnTo>
                      <a:pt x="1376" y="24848"/>
                    </a:lnTo>
                    <a:lnTo>
                      <a:pt x="1398" y="24792"/>
                    </a:lnTo>
                    <a:lnTo>
                      <a:pt x="1410" y="24714"/>
                    </a:lnTo>
                    <a:lnTo>
                      <a:pt x="1421" y="24648"/>
                    </a:lnTo>
                    <a:lnTo>
                      <a:pt x="1432" y="24570"/>
                    </a:lnTo>
                    <a:lnTo>
                      <a:pt x="1432" y="721"/>
                    </a:lnTo>
                    <a:lnTo>
                      <a:pt x="1421" y="644"/>
                    </a:lnTo>
                    <a:lnTo>
                      <a:pt x="1410" y="577"/>
                    </a:lnTo>
                    <a:lnTo>
                      <a:pt x="1398" y="510"/>
                    </a:lnTo>
                    <a:lnTo>
                      <a:pt x="1376" y="444"/>
                    </a:lnTo>
                    <a:lnTo>
                      <a:pt x="1343" y="377"/>
                    </a:lnTo>
                    <a:lnTo>
                      <a:pt x="1310" y="322"/>
                    </a:lnTo>
                    <a:lnTo>
                      <a:pt x="1221" y="211"/>
                    </a:lnTo>
                    <a:lnTo>
                      <a:pt x="1110" y="122"/>
                    </a:lnTo>
                    <a:lnTo>
                      <a:pt x="1055" y="89"/>
                    </a:lnTo>
                    <a:lnTo>
                      <a:pt x="988" y="67"/>
                    </a:lnTo>
                    <a:lnTo>
                      <a:pt x="921" y="33"/>
                    </a:lnTo>
                    <a:lnTo>
                      <a:pt x="855" y="22"/>
                    </a:lnTo>
                    <a:lnTo>
                      <a:pt x="788" y="11"/>
                    </a:lnTo>
                    <a:lnTo>
                      <a:pt x="71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3"/>
              <p:cNvSpPr/>
              <p:nvPr/>
            </p:nvSpPr>
            <p:spPr>
              <a:xfrm>
                <a:off x="2926454" y="2374410"/>
                <a:ext cx="504188" cy="504188"/>
              </a:xfrm>
              <a:custGeom>
                <a:avLst/>
                <a:gdLst/>
                <a:ahLst/>
                <a:cxnLst/>
                <a:rect l="l" t="t" r="r" b="b"/>
                <a:pathLst>
                  <a:path w="28065" h="28065" extrusionOk="0">
                    <a:moveTo>
                      <a:pt x="13666" y="1"/>
                    </a:moveTo>
                    <a:lnTo>
                      <a:pt x="13311" y="12"/>
                    </a:lnTo>
                    <a:lnTo>
                      <a:pt x="12945" y="34"/>
                    </a:lnTo>
                    <a:lnTo>
                      <a:pt x="12590" y="67"/>
                    </a:lnTo>
                    <a:lnTo>
                      <a:pt x="12246" y="112"/>
                    </a:lnTo>
                    <a:lnTo>
                      <a:pt x="11891" y="156"/>
                    </a:lnTo>
                    <a:lnTo>
                      <a:pt x="11548" y="211"/>
                    </a:lnTo>
                    <a:lnTo>
                      <a:pt x="11204" y="278"/>
                    </a:lnTo>
                    <a:lnTo>
                      <a:pt x="10860" y="356"/>
                    </a:lnTo>
                    <a:lnTo>
                      <a:pt x="10527" y="433"/>
                    </a:lnTo>
                    <a:lnTo>
                      <a:pt x="10183" y="533"/>
                    </a:lnTo>
                    <a:lnTo>
                      <a:pt x="9862" y="622"/>
                    </a:lnTo>
                    <a:lnTo>
                      <a:pt x="9529" y="733"/>
                    </a:lnTo>
                    <a:lnTo>
                      <a:pt x="9207" y="844"/>
                    </a:lnTo>
                    <a:lnTo>
                      <a:pt x="8885" y="966"/>
                    </a:lnTo>
                    <a:lnTo>
                      <a:pt x="8564" y="1099"/>
                    </a:lnTo>
                    <a:lnTo>
                      <a:pt x="8253" y="1232"/>
                    </a:lnTo>
                    <a:lnTo>
                      <a:pt x="7942" y="1376"/>
                    </a:lnTo>
                    <a:lnTo>
                      <a:pt x="7643" y="1532"/>
                    </a:lnTo>
                    <a:lnTo>
                      <a:pt x="7343" y="1687"/>
                    </a:lnTo>
                    <a:lnTo>
                      <a:pt x="7044" y="1853"/>
                    </a:lnTo>
                    <a:lnTo>
                      <a:pt x="6756" y="2031"/>
                    </a:lnTo>
                    <a:lnTo>
                      <a:pt x="6467" y="2208"/>
                    </a:lnTo>
                    <a:lnTo>
                      <a:pt x="6179" y="2397"/>
                    </a:lnTo>
                    <a:lnTo>
                      <a:pt x="5901" y="2585"/>
                    </a:lnTo>
                    <a:lnTo>
                      <a:pt x="5635" y="2785"/>
                    </a:lnTo>
                    <a:lnTo>
                      <a:pt x="5369" y="2985"/>
                    </a:lnTo>
                    <a:lnTo>
                      <a:pt x="5103" y="3195"/>
                    </a:lnTo>
                    <a:lnTo>
                      <a:pt x="4848" y="3417"/>
                    </a:lnTo>
                    <a:lnTo>
                      <a:pt x="4593" y="3639"/>
                    </a:lnTo>
                    <a:lnTo>
                      <a:pt x="4348" y="3872"/>
                    </a:lnTo>
                    <a:lnTo>
                      <a:pt x="4104" y="4105"/>
                    </a:lnTo>
                    <a:lnTo>
                      <a:pt x="3872" y="4349"/>
                    </a:lnTo>
                    <a:lnTo>
                      <a:pt x="3639" y="4593"/>
                    </a:lnTo>
                    <a:lnTo>
                      <a:pt x="3417" y="4848"/>
                    </a:lnTo>
                    <a:lnTo>
                      <a:pt x="3206" y="5103"/>
                    </a:lnTo>
                    <a:lnTo>
                      <a:pt x="2984" y="5370"/>
                    </a:lnTo>
                    <a:lnTo>
                      <a:pt x="2784" y="5636"/>
                    </a:lnTo>
                    <a:lnTo>
                      <a:pt x="2585" y="5902"/>
                    </a:lnTo>
                    <a:lnTo>
                      <a:pt x="2396" y="6179"/>
                    </a:lnTo>
                    <a:lnTo>
                      <a:pt x="2208" y="6468"/>
                    </a:lnTo>
                    <a:lnTo>
                      <a:pt x="2030" y="6756"/>
                    </a:lnTo>
                    <a:lnTo>
                      <a:pt x="1853" y="7045"/>
                    </a:lnTo>
                    <a:lnTo>
                      <a:pt x="1686" y="7344"/>
                    </a:lnTo>
                    <a:lnTo>
                      <a:pt x="1531" y="7644"/>
                    </a:lnTo>
                    <a:lnTo>
                      <a:pt x="1376" y="7943"/>
                    </a:lnTo>
                    <a:lnTo>
                      <a:pt x="1231" y="8254"/>
                    </a:lnTo>
                    <a:lnTo>
                      <a:pt x="1098" y="8564"/>
                    </a:lnTo>
                    <a:lnTo>
                      <a:pt x="965" y="8886"/>
                    </a:lnTo>
                    <a:lnTo>
                      <a:pt x="843" y="9208"/>
                    </a:lnTo>
                    <a:lnTo>
                      <a:pt x="732" y="9529"/>
                    </a:lnTo>
                    <a:lnTo>
                      <a:pt x="621" y="9851"/>
                    </a:lnTo>
                    <a:lnTo>
                      <a:pt x="533" y="10184"/>
                    </a:lnTo>
                    <a:lnTo>
                      <a:pt x="433" y="10528"/>
                    </a:lnTo>
                    <a:lnTo>
                      <a:pt x="355" y="10860"/>
                    </a:lnTo>
                    <a:lnTo>
                      <a:pt x="278" y="11204"/>
                    </a:lnTo>
                    <a:lnTo>
                      <a:pt x="211" y="11548"/>
                    </a:lnTo>
                    <a:lnTo>
                      <a:pt x="156" y="11892"/>
                    </a:lnTo>
                    <a:lnTo>
                      <a:pt x="111" y="12247"/>
                    </a:lnTo>
                    <a:lnTo>
                      <a:pt x="67" y="12591"/>
                    </a:lnTo>
                    <a:lnTo>
                      <a:pt x="33" y="12946"/>
                    </a:lnTo>
                    <a:lnTo>
                      <a:pt x="11" y="13312"/>
                    </a:lnTo>
                    <a:lnTo>
                      <a:pt x="0" y="13667"/>
                    </a:lnTo>
                    <a:lnTo>
                      <a:pt x="0" y="14033"/>
                    </a:lnTo>
                    <a:lnTo>
                      <a:pt x="0" y="14388"/>
                    </a:lnTo>
                    <a:lnTo>
                      <a:pt x="11" y="14754"/>
                    </a:lnTo>
                    <a:lnTo>
                      <a:pt x="33" y="15109"/>
                    </a:lnTo>
                    <a:lnTo>
                      <a:pt x="67" y="15464"/>
                    </a:lnTo>
                    <a:lnTo>
                      <a:pt x="111" y="15819"/>
                    </a:lnTo>
                    <a:lnTo>
                      <a:pt x="156" y="16163"/>
                    </a:lnTo>
                    <a:lnTo>
                      <a:pt x="211" y="16518"/>
                    </a:lnTo>
                    <a:lnTo>
                      <a:pt x="278" y="16861"/>
                    </a:lnTo>
                    <a:lnTo>
                      <a:pt x="355" y="17194"/>
                    </a:lnTo>
                    <a:lnTo>
                      <a:pt x="433" y="17538"/>
                    </a:lnTo>
                    <a:lnTo>
                      <a:pt x="533" y="17871"/>
                    </a:lnTo>
                    <a:lnTo>
                      <a:pt x="621" y="18204"/>
                    </a:lnTo>
                    <a:lnTo>
                      <a:pt x="732" y="18525"/>
                    </a:lnTo>
                    <a:lnTo>
                      <a:pt x="843" y="18858"/>
                    </a:lnTo>
                    <a:lnTo>
                      <a:pt x="965" y="19180"/>
                    </a:lnTo>
                    <a:lnTo>
                      <a:pt x="1098" y="19490"/>
                    </a:lnTo>
                    <a:lnTo>
                      <a:pt x="1231" y="19801"/>
                    </a:lnTo>
                    <a:lnTo>
                      <a:pt x="1376" y="20112"/>
                    </a:lnTo>
                    <a:lnTo>
                      <a:pt x="1531" y="20422"/>
                    </a:lnTo>
                    <a:lnTo>
                      <a:pt x="1686" y="20722"/>
                    </a:lnTo>
                    <a:lnTo>
                      <a:pt x="1853" y="21010"/>
                    </a:lnTo>
                    <a:lnTo>
                      <a:pt x="2030" y="21310"/>
                    </a:lnTo>
                    <a:lnTo>
                      <a:pt x="2208" y="21598"/>
                    </a:lnTo>
                    <a:lnTo>
                      <a:pt x="2396" y="21875"/>
                    </a:lnTo>
                    <a:lnTo>
                      <a:pt x="2585" y="22153"/>
                    </a:lnTo>
                    <a:lnTo>
                      <a:pt x="2784" y="22430"/>
                    </a:lnTo>
                    <a:lnTo>
                      <a:pt x="2984" y="22696"/>
                    </a:lnTo>
                    <a:lnTo>
                      <a:pt x="3206" y="22951"/>
                    </a:lnTo>
                    <a:lnTo>
                      <a:pt x="3417" y="23218"/>
                    </a:lnTo>
                    <a:lnTo>
                      <a:pt x="3639" y="23462"/>
                    </a:lnTo>
                    <a:lnTo>
                      <a:pt x="3872" y="23717"/>
                    </a:lnTo>
                    <a:lnTo>
                      <a:pt x="4104" y="23950"/>
                    </a:lnTo>
                    <a:lnTo>
                      <a:pt x="4348" y="24183"/>
                    </a:lnTo>
                    <a:lnTo>
                      <a:pt x="4593" y="24416"/>
                    </a:lnTo>
                    <a:lnTo>
                      <a:pt x="4848" y="24637"/>
                    </a:lnTo>
                    <a:lnTo>
                      <a:pt x="5103" y="24859"/>
                    </a:lnTo>
                    <a:lnTo>
                      <a:pt x="5369" y="25070"/>
                    </a:lnTo>
                    <a:lnTo>
                      <a:pt x="5635" y="25281"/>
                    </a:lnTo>
                    <a:lnTo>
                      <a:pt x="5901" y="25469"/>
                    </a:lnTo>
                    <a:lnTo>
                      <a:pt x="6179" y="25669"/>
                    </a:lnTo>
                    <a:lnTo>
                      <a:pt x="6467" y="25858"/>
                    </a:lnTo>
                    <a:lnTo>
                      <a:pt x="6756" y="26035"/>
                    </a:lnTo>
                    <a:lnTo>
                      <a:pt x="7044" y="26201"/>
                    </a:lnTo>
                    <a:lnTo>
                      <a:pt x="7343" y="26368"/>
                    </a:lnTo>
                    <a:lnTo>
                      <a:pt x="7643" y="26523"/>
                    </a:lnTo>
                    <a:lnTo>
                      <a:pt x="7942" y="26678"/>
                    </a:lnTo>
                    <a:lnTo>
                      <a:pt x="8253" y="26823"/>
                    </a:lnTo>
                    <a:lnTo>
                      <a:pt x="8564" y="26956"/>
                    </a:lnTo>
                    <a:lnTo>
                      <a:pt x="8885" y="27089"/>
                    </a:lnTo>
                    <a:lnTo>
                      <a:pt x="9207" y="27211"/>
                    </a:lnTo>
                    <a:lnTo>
                      <a:pt x="9529" y="27322"/>
                    </a:lnTo>
                    <a:lnTo>
                      <a:pt x="9862" y="27433"/>
                    </a:lnTo>
                    <a:lnTo>
                      <a:pt x="10183" y="27533"/>
                    </a:lnTo>
                    <a:lnTo>
                      <a:pt x="10527" y="27621"/>
                    </a:lnTo>
                    <a:lnTo>
                      <a:pt x="10860" y="27699"/>
                    </a:lnTo>
                    <a:lnTo>
                      <a:pt x="11204" y="27777"/>
                    </a:lnTo>
                    <a:lnTo>
                      <a:pt x="11548" y="27843"/>
                    </a:lnTo>
                    <a:lnTo>
                      <a:pt x="11891" y="27899"/>
                    </a:lnTo>
                    <a:lnTo>
                      <a:pt x="12246" y="27954"/>
                    </a:lnTo>
                    <a:lnTo>
                      <a:pt x="12590" y="27987"/>
                    </a:lnTo>
                    <a:lnTo>
                      <a:pt x="12945" y="28021"/>
                    </a:lnTo>
                    <a:lnTo>
                      <a:pt x="13311" y="28043"/>
                    </a:lnTo>
                    <a:lnTo>
                      <a:pt x="13666" y="28054"/>
                    </a:lnTo>
                    <a:lnTo>
                      <a:pt x="14032" y="28065"/>
                    </a:lnTo>
                    <a:lnTo>
                      <a:pt x="14387" y="28054"/>
                    </a:lnTo>
                    <a:lnTo>
                      <a:pt x="14753" y="28043"/>
                    </a:lnTo>
                    <a:lnTo>
                      <a:pt x="15108" y="28021"/>
                    </a:lnTo>
                    <a:lnTo>
                      <a:pt x="15463" y="27987"/>
                    </a:lnTo>
                    <a:lnTo>
                      <a:pt x="15818" y="27954"/>
                    </a:lnTo>
                    <a:lnTo>
                      <a:pt x="16162" y="27899"/>
                    </a:lnTo>
                    <a:lnTo>
                      <a:pt x="16517" y="27843"/>
                    </a:lnTo>
                    <a:lnTo>
                      <a:pt x="16861" y="27777"/>
                    </a:lnTo>
                    <a:lnTo>
                      <a:pt x="17194" y="27699"/>
                    </a:lnTo>
                    <a:lnTo>
                      <a:pt x="17538" y="27621"/>
                    </a:lnTo>
                    <a:lnTo>
                      <a:pt x="17870" y="27533"/>
                    </a:lnTo>
                    <a:lnTo>
                      <a:pt x="18203" y="27433"/>
                    </a:lnTo>
                    <a:lnTo>
                      <a:pt x="18536" y="27322"/>
                    </a:lnTo>
                    <a:lnTo>
                      <a:pt x="18858" y="27211"/>
                    </a:lnTo>
                    <a:lnTo>
                      <a:pt x="19179" y="27089"/>
                    </a:lnTo>
                    <a:lnTo>
                      <a:pt x="19490" y="26956"/>
                    </a:lnTo>
                    <a:lnTo>
                      <a:pt x="19800" y="26823"/>
                    </a:lnTo>
                    <a:lnTo>
                      <a:pt x="20111" y="26678"/>
                    </a:lnTo>
                    <a:lnTo>
                      <a:pt x="20422" y="26523"/>
                    </a:lnTo>
                    <a:lnTo>
                      <a:pt x="20721" y="26368"/>
                    </a:lnTo>
                    <a:lnTo>
                      <a:pt x="21021" y="26201"/>
                    </a:lnTo>
                    <a:lnTo>
                      <a:pt x="21309" y="26035"/>
                    </a:lnTo>
                    <a:lnTo>
                      <a:pt x="21597" y="25858"/>
                    </a:lnTo>
                    <a:lnTo>
                      <a:pt x="21875" y="25669"/>
                    </a:lnTo>
                    <a:lnTo>
                      <a:pt x="22152" y="25469"/>
                    </a:lnTo>
                    <a:lnTo>
                      <a:pt x="22429" y="25281"/>
                    </a:lnTo>
                    <a:lnTo>
                      <a:pt x="22696" y="25070"/>
                    </a:lnTo>
                    <a:lnTo>
                      <a:pt x="22962" y="24859"/>
                    </a:lnTo>
                    <a:lnTo>
                      <a:pt x="23217" y="24637"/>
                    </a:lnTo>
                    <a:lnTo>
                      <a:pt x="23461" y="24416"/>
                    </a:lnTo>
                    <a:lnTo>
                      <a:pt x="23716" y="24183"/>
                    </a:lnTo>
                    <a:lnTo>
                      <a:pt x="23949" y="23950"/>
                    </a:lnTo>
                    <a:lnTo>
                      <a:pt x="24193" y="23717"/>
                    </a:lnTo>
                    <a:lnTo>
                      <a:pt x="24415" y="23462"/>
                    </a:lnTo>
                    <a:lnTo>
                      <a:pt x="24637" y="23218"/>
                    </a:lnTo>
                    <a:lnTo>
                      <a:pt x="24859" y="22951"/>
                    </a:lnTo>
                    <a:lnTo>
                      <a:pt x="25069" y="22696"/>
                    </a:lnTo>
                    <a:lnTo>
                      <a:pt x="25280" y="22430"/>
                    </a:lnTo>
                    <a:lnTo>
                      <a:pt x="25480" y="22153"/>
                    </a:lnTo>
                    <a:lnTo>
                      <a:pt x="25668" y="21875"/>
                    </a:lnTo>
                    <a:lnTo>
                      <a:pt x="25857" y="21598"/>
                    </a:lnTo>
                    <a:lnTo>
                      <a:pt x="26034" y="21310"/>
                    </a:lnTo>
                    <a:lnTo>
                      <a:pt x="26201" y="21010"/>
                    </a:lnTo>
                    <a:lnTo>
                      <a:pt x="26367" y="20722"/>
                    </a:lnTo>
                    <a:lnTo>
                      <a:pt x="26534" y="20422"/>
                    </a:lnTo>
                    <a:lnTo>
                      <a:pt x="26678" y="20112"/>
                    </a:lnTo>
                    <a:lnTo>
                      <a:pt x="26822" y="19801"/>
                    </a:lnTo>
                    <a:lnTo>
                      <a:pt x="26955" y="19490"/>
                    </a:lnTo>
                    <a:lnTo>
                      <a:pt x="27088" y="19180"/>
                    </a:lnTo>
                    <a:lnTo>
                      <a:pt x="27210" y="18858"/>
                    </a:lnTo>
                    <a:lnTo>
                      <a:pt x="27321" y="18525"/>
                    </a:lnTo>
                    <a:lnTo>
                      <a:pt x="27432" y="18204"/>
                    </a:lnTo>
                    <a:lnTo>
                      <a:pt x="27532" y="17871"/>
                    </a:lnTo>
                    <a:lnTo>
                      <a:pt x="27621" y="17538"/>
                    </a:lnTo>
                    <a:lnTo>
                      <a:pt x="27709" y="17194"/>
                    </a:lnTo>
                    <a:lnTo>
                      <a:pt x="27776" y="16861"/>
                    </a:lnTo>
                    <a:lnTo>
                      <a:pt x="27843" y="16518"/>
                    </a:lnTo>
                    <a:lnTo>
                      <a:pt x="27898" y="16163"/>
                    </a:lnTo>
                    <a:lnTo>
                      <a:pt x="27954" y="15819"/>
                    </a:lnTo>
                    <a:lnTo>
                      <a:pt x="27987" y="15464"/>
                    </a:lnTo>
                    <a:lnTo>
                      <a:pt x="28020" y="15109"/>
                    </a:lnTo>
                    <a:lnTo>
                      <a:pt x="28042" y="14754"/>
                    </a:lnTo>
                    <a:lnTo>
                      <a:pt x="28064" y="14388"/>
                    </a:lnTo>
                    <a:lnTo>
                      <a:pt x="28064" y="14033"/>
                    </a:lnTo>
                    <a:lnTo>
                      <a:pt x="28064" y="13667"/>
                    </a:lnTo>
                    <a:lnTo>
                      <a:pt x="28042" y="13312"/>
                    </a:lnTo>
                    <a:lnTo>
                      <a:pt x="28020" y="12946"/>
                    </a:lnTo>
                    <a:lnTo>
                      <a:pt x="27987" y="12591"/>
                    </a:lnTo>
                    <a:lnTo>
                      <a:pt x="27954" y="12247"/>
                    </a:lnTo>
                    <a:lnTo>
                      <a:pt x="27898" y="11892"/>
                    </a:lnTo>
                    <a:lnTo>
                      <a:pt x="27843" y="11548"/>
                    </a:lnTo>
                    <a:lnTo>
                      <a:pt x="27776" y="11204"/>
                    </a:lnTo>
                    <a:lnTo>
                      <a:pt x="27709" y="10860"/>
                    </a:lnTo>
                    <a:lnTo>
                      <a:pt x="27621" y="10528"/>
                    </a:lnTo>
                    <a:lnTo>
                      <a:pt x="27532" y="10184"/>
                    </a:lnTo>
                    <a:lnTo>
                      <a:pt x="27432" y="9851"/>
                    </a:lnTo>
                    <a:lnTo>
                      <a:pt x="27321" y="9529"/>
                    </a:lnTo>
                    <a:lnTo>
                      <a:pt x="27210" y="9208"/>
                    </a:lnTo>
                    <a:lnTo>
                      <a:pt x="27088" y="8886"/>
                    </a:lnTo>
                    <a:lnTo>
                      <a:pt x="26955" y="8564"/>
                    </a:lnTo>
                    <a:lnTo>
                      <a:pt x="26822" y="8254"/>
                    </a:lnTo>
                    <a:lnTo>
                      <a:pt x="26678" y="7943"/>
                    </a:lnTo>
                    <a:lnTo>
                      <a:pt x="26534" y="7644"/>
                    </a:lnTo>
                    <a:lnTo>
                      <a:pt x="26367" y="7344"/>
                    </a:lnTo>
                    <a:lnTo>
                      <a:pt x="26201" y="7045"/>
                    </a:lnTo>
                    <a:lnTo>
                      <a:pt x="26034" y="6756"/>
                    </a:lnTo>
                    <a:lnTo>
                      <a:pt x="25857" y="6468"/>
                    </a:lnTo>
                    <a:lnTo>
                      <a:pt x="25668" y="6179"/>
                    </a:lnTo>
                    <a:lnTo>
                      <a:pt x="25480" y="5902"/>
                    </a:lnTo>
                    <a:lnTo>
                      <a:pt x="25280" y="5636"/>
                    </a:lnTo>
                    <a:lnTo>
                      <a:pt x="25069" y="5370"/>
                    </a:lnTo>
                    <a:lnTo>
                      <a:pt x="24859" y="5103"/>
                    </a:lnTo>
                    <a:lnTo>
                      <a:pt x="24637" y="4848"/>
                    </a:lnTo>
                    <a:lnTo>
                      <a:pt x="24415" y="4593"/>
                    </a:lnTo>
                    <a:lnTo>
                      <a:pt x="24193" y="4349"/>
                    </a:lnTo>
                    <a:lnTo>
                      <a:pt x="23949" y="4105"/>
                    </a:lnTo>
                    <a:lnTo>
                      <a:pt x="23716" y="3872"/>
                    </a:lnTo>
                    <a:lnTo>
                      <a:pt x="23461" y="3639"/>
                    </a:lnTo>
                    <a:lnTo>
                      <a:pt x="23217" y="3417"/>
                    </a:lnTo>
                    <a:lnTo>
                      <a:pt x="22962" y="3195"/>
                    </a:lnTo>
                    <a:lnTo>
                      <a:pt x="22696" y="2985"/>
                    </a:lnTo>
                    <a:lnTo>
                      <a:pt x="22429" y="2785"/>
                    </a:lnTo>
                    <a:lnTo>
                      <a:pt x="22152" y="2585"/>
                    </a:lnTo>
                    <a:lnTo>
                      <a:pt x="21875" y="2397"/>
                    </a:lnTo>
                    <a:lnTo>
                      <a:pt x="21597" y="2208"/>
                    </a:lnTo>
                    <a:lnTo>
                      <a:pt x="21309" y="2031"/>
                    </a:lnTo>
                    <a:lnTo>
                      <a:pt x="21021" y="1853"/>
                    </a:lnTo>
                    <a:lnTo>
                      <a:pt x="20721" y="1687"/>
                    </a:lnTo>
                    <a:lnTo>
                      <a:pt x="20422" y="1532"/>
                    </a:lnTo>
                    <a:lnTo>
                      <a:pt x="20111" y="1376"/>
                    </a:lnTo>
                    <a:lnTo>
                      <a:pt x="19800" y="1232"/>
                    </a:lnTo>
                    <a:lnTo>
                      <a:pt x="19490" y="1099"/>
                    </a:lnTo>
                    <a:lnTo>
                      <a:pt x="19179" y="966"/>
                    </a:lnTo>
                    <a:lnTo>
                      <a:pt x="18858" y="844"/>
                    </a:lnTo>
                    <a:lnTo>
                      <a:pt x="18536" y="733"/>
                    </a:lnTo>
                    <a:lnTo>
                      <a:pt x="18203" y="622"/>
                    </a:lnTo>
                    <a:lnTo>
                      <a:pt x="17870" y="533"/>
                    </a:lnTo>
                    <a:lnTo>
                      <a:pt x="17538" y="433"/>
                    </a:lnTo>
                    <a:lnTo>
                      <a:pt x="17194" y="356"/>
                    </a:lnTo>
                    <a:lnTo>
                      <a:pt x="16861" y="278"/>
                    </a:lnTo>
                    <a:lnTo>
                      <a:pt x="16517" y="211"/>
                    </a:lnTo>
                    <a:lnTo>
                      <a:pt x="16162" y="156"/>
                    </a:lnTo>
                    <a:lnTo>
                      <a:pt x="15818" y="112"/>
                    </a:lnTo>
                    <a:lnTo>
                      <a:pt x="15463" y="67"/>
                    </a:lnTo>
                    <a:lnTo>
                      <a:pt x="15108" y="34"/>
                    </a:lnTo>
                    <a:lnTo>
                      <a:pt x="14753" y="12"/>
                    </a:lnTo>
                    <a:lnTo>
                      <a:pt x="1438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3"/>
              <p:cNvSpPr/>
              <p:nvPr/>
            </p:nvSpPr>
            <p:spPr>
              <a:xfrm>
                <a:off x="3019711" y="2613542"/>
                <a:ext cx="317675" cy="171799"/>
              </a:xfrm>
              <a:custGeom>
                <a:avLst/>
                <a:gdLst/>
                <a:ahLst/>
                <a:cxnLst/>
                <a:rect l="l" t="t" r="r" b="b"/>
                <a:pathLst>
                  <a:path w="17683" h="9563" extrusionOk="0">
                    <a:moveTo>
                      <a:pt x="710" y="1"/>
                    </a:moveTo>
                    <a:lnTo>
                      <a:pt x="644" y="12"/>
                    </a:lnTo>
                    <a:lnTo>
                      <a:pt x="566" y="12"/>
                    </a:lnTo>
                    <a:lnTo>
                      <a:pt x="500" y="34"/>
                    </a:lnTo>
                    <a:lnTo>
                      <a:pt x="433" y="56"/>
                    </a:lnTo>
                    <a:lnTo>
                      <a:pt x="378" y="90"/>
                    </a:lnTo>
                    <a:lnTo>
                      <a:pt x="311" y="123"/>
                    </a:lnTo>
                    <a:lnTo>
                      <a:pt x="211" y="212"/>
                    </a:lnTo>
                    <a:lnTo>
                      <a:pt x="123" y="323"/>
                    </a:lnTo>
                    <a:lnTo>
                      <a:pt x="89" y="378"/>
                    </a:lnTo>
                    <a:lnTo>
                      <a:pt x="56" y="445"/>
                    </a:lnTo>
                    <a:lnTo>
                      <a:pt x="34" y="511"/>
                    </a:lnTo>
                    <a:lnTo>
                      <a:pt x="12" y="578"/>
                    </a:lnTo>
                    <a:lnTo>
                      <a:pt x="1" y="644"/>
                    </a:lnTo>
                    <a:lnTo>
                      <a:pt x="1" y="722"/>
                    </a:lnTo>
                    <a:lnTo>
                      <a:pt x="12" y="1177"/>
                    </a:lnTo>
                    <a:lnTo>
                      <a:pt x="45" y="1620"/>
                    </a:lnTo>
                    <a:lnTo>
                      <a:pt x="100" y="2064"/>
                    </a:lnTo>
                    <a:lnTo>
                      <a:pt x="178" y="2497"/>
                    </a:lnTo>
                    <a:lnTo>
                      <a:pt x="278" y="2929"/>
                    </a:lnTo>
                    <a:lnTo>
                      <a:pt x="400" y="3340"/>
                    </a:lnTo>
                    <a:lnTo>
                      <a:pt x="533" y="3750"/>
                    </a:lnTo>
                    <a:lnTo>
                      <a:pt x="699" y="4161"/>
                    </a:lnTo>
                    <a:lnTo>
                      <a:pt x="877" y="4549"/>
                    </a:lnTo>
                    <a:lnTo>
                      <a:pt x="1065" y="4926"/>
                    </a:lnTo>
                    <a:lnTo>
                      <a:pt x="1276" y="5303"/>
                    </a:lnTo>
                    <a:lnTo>
                      <a:pt x="1509" y="5658"/>
                    </a:lnTo>
                    <a:lnTo>
                      <a:pt x="1753" y="6002"/>
                    </a:lnTo>
                    <a:lnTo>
                      <a:pt x="2019" y="6335"/>
                    </a:lnTo>
                    <a:lnTo>
                      <a:pt x="2297" y="6656"/>
                    </a:lnTo>
                    <a:lnTo>
                      <a:pt x="2585" y="6967"/>
                    </a:lnTo>
                    <a:lnTo>
                      <a:pt x="2896" y="7255"/>
                    </a:lnTo>
                    <a:lnTo>
                      <a:pt x="3217" y="7533"/>
                    </a:lnTo>
                    <a:lnTo>
                      <a:pt x="3550" y="7799"/>
                    </a:lnTo>
                    <a:lnTo>
                      <a:pt x="3894" y="8043"/>
                    </a:lnTo>
                    <a:lnTo>
                      <a:pt x="4260" y="8276"/>
                    </a:lnTo>
                    <a:lnTo>
                      <a:pt x="4626" y="8487"/>
                    </a:lnTo>
                    <a:lnTo>
                      <a:pt x="5014" y="8686"/>
                    </a:lnTo>
                    <a:lnTo>
                      <a:pt x="5403" y="8864"/>
                    </a:lnTo>
                    <a:lnTo>
                      <a:pt x="5802" y="9019"/>
                    </a:lnTo>
                    <a:lnTo>
                      <a:pt x="6212" y="9163"/>
                    </a:lnTo>
                    <a:lnTo>
                      <a:pt x="6634" y="9285"/>
                    </a:lnTo>
                    <a:lnTo>
                      <a:pt x="7055" y="9374"/>
                    </a:lnTo>
                    <a:lnTo>
                      <a:pt x="7499" y="9452"/>
                    </a:lnTo>
                    <a:lnTo>
                      <a:pt x="7932" y="9518"/>
                    </a:lnTo>
                    <a:lnTo>
                      <a:pt x="8387" y="9552"/>
                    </a:lnTo>
                    <a:lnTo>
                      <a:pt x="8841" y="9563"/>
                    </a:lnTo>
                    <a:lnTo>
                      <a:pt x="9296" y="9552"/>
                    </a:lnTo>
                    <a:lnTo>
                      <a:pt x="9740" y="9518"/>
                    </a:lnTo>
                    <a:lnTo>
                      <a:pt x="10184" y="9452"/>
                    </a:lnTo>
                    <a:lnTo>
                      <a:pt x="10616" y="9374"/>
                    </a:lnTo>
                    <a:lnTo>
                      <a:pt x="11049" y="9285"/>
                    </a:lnTo>
                    <a:lnTo>
                      <a:pt x="11470" y="9163"/>
                    </a:lnTo>
                    <a:lnTo>
                      <a:pt x="11881" y="9019"/>
                    </a:lnTo>
                    <a:lnTo>
                      <a:pt x="12280" y="8864"/>
                    </a:lnTo>
                    <a:lnTo>
                      <a:pt x="12668" y="8686"/>
                    </a:lnTo>
                    <a:lnTo>
                      <a:pt x="13045" y="8487"/>
                    </a:lnTo>
                    <a:lnTo>
                      <a:pt x="13423" y="8276"/>
                    </a:lnTo>
                    <a:lnTo>
                      <a:pt x="13778" y="8043"/>
                    </a:lnTo>
                    <a:lnTo>
                      <a:pt x="14121" y="7799"/>
                    </a:lnTo>
                    <a:lnTo>
                      <a:pt x="14454" y="7533"/>
                    </a:lnTo>
                    <a:lnTo>
                      <a:pt x="14776" y="7255"/>
                    </a:lnTo>
                    <a:lnTo>
                      <a:pt x="15086" y="6967"/>
                    </a:lnTo>
                    <a:lnTo>
                      <a:pt x="15375" y="6656"/>
                    </a:lnTo>
                    <a:lnTo>
                      <a:pt x="15663" y="6335"/>
                    </a:lnTo>
                    <a:lnTo>
                      <a:pt x="15918" y="6002"/>
                    </a:lnTo>
                    <a:lnTo>
                      <a:pt x="16162" y="5658"/>
                    </a:lnTo>
                    <a:lnTo>
                      <a:pt x="16395" y="5303"/>
                    </a:lnTo>
                    <a:lnTo>
                      <a:pt x="16606" y="4926"/>
                    </a:lnTo>
                    <a:lnTo>
                      <a:pt x="16806" y="4549"/>
                    </a:lnTo>
                    <a:lnTo>
                      <a:pt x="16983" y="4161"/>
                    </a:lnTo>
                    <a:lnTo>
                      <a:pt x="17139" y="3750"/>
                    </a:lnTo>
                    <a:lnTo>
                      <a:pt x="17283" y="3340"/>
                    </a:lnTo>
                    <a:lnTo>
                      <a:pt x="17405" y="2929"/>
                    </a:lnTo>
                    <a:lnTo>
                      <a:pt x="17505" y="2497"/>
                    </a:lnTo>
                    <a:lnTo>
                      <a:pt x="17582" y="2064"/>
                    </a:lnTo>
                    <a:lnTo>
                      <a:pt x="17638" y="1620"/>
                    </a:lnTo>
                    <a:lnTo>
                      <a:pt x="17671" y="1177"/>
                    </a:lnTo>
                    <a:lnTo>
                      <a:pt x="17682" y="722"/>
                    </a:lnTo>
                    <a:lnTo>
                      <a:pt x="17671" y="644"/>
                    </a:lnTo>
                    <a:lnTo>
                      <a:pt x="17660" y="578"/>
                    </a:lnTo>
                    <a:lnTo>
                      <a:pt x="17649" y="511"/>
                    </a:lnTo>
                    <a:lnTo>
                      <a:pt x="17627" y="445"/>
                    </a:lnTo>
                    <a:lnTo>
                      <a:pt x="17593" y="378"/>
                    </a:lnTo>
                    <a:lnTo>
                      <a:pt x="17560" y="323"/>
                    </a:lnTo>
                    <a:lnTo>
                      <a:pt x="17471" y="212"/>
                    </a:lnTo>
                    <a:lnTo>
                      <a:pt x="17360" y="123"/>
                    </a:lnTo>
                    <a:lnTo>
                      <a:pt x="17305" y="90"/>
                    </a:lnTo>
                    <a:lnTo>
                      <a:pt x="17238" y="56"/>
                    </a:lnTo>
                    <a:lnTo>
                      <a:pt x="17172" y="34"/>
                    </a:lnTo>
                    <a:lnTo>
                      <a:pt x="17105" y="12"/>
                    </a:lnTo>
                    <a:lnTo>
                      <a:pt x="17039" y="12"/>
                    </a:lnTo>
                    <a:lnTo>
                      <a:pt x="16961" y="1"/>
                    </a:lnTo>
                    <a:lnTo>
                      <a:pt x="16895" y="12"/>
                    </a:lnTo>
                    <a:lnTo>
                      <a:pt x="16817" y="12"/>
                    </a:lnTo>
                    <a:lnTo>
                      <a:pt x="16750" y="34"/>
                    </a:lnTo>
                    <a:lnTo>
                      <a:pt x="16684" y="56"/>
                    </a:lnTo>
                    <a:lnTo>
                      <a:pt x="16617" y="90"/>
                    </a:lnTo>
                    <a:lnTo>
                      <a:pt x="16562" y="123"/>
                    </a:lnTo>
                    <a:lnTo>
                      <a:pt x="16462" y="212"/>
                    </a:lnTo>
                    <a:lnTo>
                      <a:pt x="16373" y="323"/>
                    </a:lnTo>
                    <a:lnTo>
                      <a:pt x="16329" y="378"/>
                    </a:lnTo>
                    <a:lnTo>
                      <a:pt x="16307" y="445"/>
                    </a:lnTo>
                    <a:lnTo>
                      <a:pt x="16284" y="511"/>
                    </a:lnTo>
                    <a:lnTo>
                      <a:pt x="16262" y="578"/>
                    </a:lnTo>
                    <a:lnTo>
                      <a:pt x="16251" y="644"/>
                    </a:lnTo>
                    <a:lnTo>
                      <a:pt x="16251" y="722"/>
                    </a:lnTo>
                    <a:lnTo>
                      <a:pt x="16240" y="1099"/>
                    </a:lnTo>
                    <a:lnTo>
                      <a:pt x="16207" y="1476"/>
                    </a:lnTo>
                    <a:lnTo>
                      <a:pt x="16162" y="1842"/>
                    </a:lnTo>
                    <a:lnTo>
                      <a:pt x="16096" y="2208"/>
                    </a:lnTo>
                    <a:lnTo>
                      <a:pt x="16018" y="2563"/>
                    </a:lnTo>
                    <a:lnTo>
                      <a:pt x="15918" y="2918"/>
                    </a:lnTo>
                    <a:lnTo>
                      <a:pt x="15796" y="3262"/>
                    </a:lnTo>
                    <a:lnTo>
                      <a:pt x="15663" y="3595"/>
                    </a:lnTo>
                    <a:lnTo>
                      <a:pt x="15519" y="3928"/>
                    </a:lnTo>
                    <a:lnTo>
                      <a:pt x="15353" y="4249"/>
                    </a:lnTo>
                    <a:lnTo>
                      <a:pt x="15175" y="4560"/>
                    </a:lnTo>
                    <a:lnTo>
                      <a:pt x="14976" y="4859"/>
                    </a:lnTo>
                    <a:lnTo>
                      <a:pt x="14776" y="5148"/>
                    </a:lnTo>
                    <a:lnTo>
                      <a:pt x="14554" y="5425"/>
                    </a:lnTo>
                    <a:lnTo>
                      <a:pt x="14321" y="5702"/>
                    </a:lnTo>
                    <a:lnTo>
                      <a:pt x="14077" y="5958"/>
                    </a:lnTo>
                    <a:lnTo>
                      <a:pt x="13822" y="6202"/>
                    </a:lnTo>
                    <a:lnTo>
                      <a:pt x="13545" y="6435"/>
                    </a:lnTo>
                    <a:lnTo>
                      <a:pt x="13267" y="6656"/>
                    </a:lnTo>
                    <a:lnTo>
                      <a:pt x="12979" y="6856"/>
                    </a:lnTo>
                    <a:lnTo>
                      <a:pt x="12679" y="7056"/>
                    </a:lnTo>
                    <a:lnTo>
                      <a:pt x="12369" y="7233"/>
                    </a:lnTo>
                    <a:lnTo>
                      <a:pt x="12047" y="7400"/>
                    </a:lnTo>
                    <a:lnTo>
                      <a:pt x="11725" y="7544"/>
                    </a:lnTo>
                    <a:lnTo>
                      <a:pt x="11382" y="7677"/>
                    </a:lnTo>
                    <a:lnTo>
                      <a:pt x="11038" y="7799"/>
                    </a:lnTo>
                    <a:lnTo>
                      <a:pt x="10694" y="7899"/>
                    </a:lnTo>
                    <a:lnTo>
                      <a:pt x="10328" y="7976"/>
                    </a:lnTo>
                    <a:lnTo>
                      <a:pt x="9962" y="8043"/>
                    </a:lnTo>
                    <a:lnTo>
                      <a:pt x="9596" y="8087"/>
                    </a:lnTo>
                    <a:lnTo>
                      <a:pt x="9218" y="8121"/>
                    </a:lnTo>
                    <a:lnTo>
                      <a:pt x="8841" y="8132"/>
                    </a:lnTo>
                    <a:lnTo>
                      <a:pt x="8453" y="8121"/>
                    </a:lnTo>
                    <a:lnTo>
                      <a:pt x="8087" y="8087"/>
                    </a:lnTo>
                    <a:lnTo>
                      <a:pt x="7710" y="8043"/>
                    </a:lnTo>
                    <a:lnTo>
                      <a:pt x="7344" y="7976"/>
                    </a:lnTo>
                    <a:lnTo>
                      <a:pt x="6989" y="7899"/>
                    </a:lnTo>
                    <a:lnTo>
                      <a:pt x="6634" y="7799"/>
                    </a:lnTo>
                    <a:lnTo>
                      <a:pt x="6290" y="7677"/>
                    </a:lnTo>
                    <a:lnTo>
                      <a:pt x="5957" y="7544"/>
                    </a:lnTo>
                    <a:lnTo>
                      <a:pt x="5624" y="7400"/>
                    </a:lnTo>
                    <a:lnTo>
                      <a:pt x="5314" y="7233"/>
                    </a:lnTo>
                    <a:lnTo>
                      <a:pt x="5003" y="7056"/>
                    </a:lnTo>
                    <a:lnTo>
                      <a:pt x="4704" y="6856"/>
                    </a:lnTo>
                    <a:lnTo>
                      <a:pt x="4404" y="6656"/>
                    </a:lnTo>
                    <a:lnTo>
                      <a:pt x="4127" y="6435"/>
                    </a:lnTo>
                    <a:lnTo>
                      <a:pt x="3861" y="6202"/>
                    </a:lnTo>
                    <a:lnTo>
                      <a:pt x="3606" y="5958"/>
                    </a:lnTo>
                    <a:lnTo>
                      <a:pt x="3362" y="5702"/>
                    </a:lnTo>
                    <a:lnTo>
                      <a:pt x="3129" y="5425"/>
                    </a:lnTo>
                    <a:lnTo>
                      <a:pt x="2907" y="5148"/>
                    </a:lnTo>
                    <a:lnTo>
                      <a:pt x="2696" y="4859"/>
                    </a:lnTo>
                    <a:lnTo>
                      <a:pt x="2507" y="4560"/>
                    </a:lnTo>
                    <a:lnTo>
                      <a:pt x="2330" y="4249"/>
                    </a:lnTo>
                    <a:lnTo>
                      <a:pt x="2164" y="3928"/>
                    </a:lnTo>
                    <a:lnTo>
                      <a:pt x="2008" y="3595"/>
                    </a:lnTo>
                    <a:lnTo>
                      <a:pt x="1875" y="3262"/>
                    </a:lnTo>
                    <a:lnTo>
                      <a:pt x="1764" y="2918"/>
                    </a:lnTo>
                    <a:lnTo>
                      <a:pt x="1664" y="2563"/>
                    </a:lnTo>
                    <a:lnTo>
                      <a:pt x="1576" y="2208"/>
                    </a:lnTo>
                    <a:lnTo>
                      <a:pt x="1520" y="1842"/>
                    </a:lnTo>
                    <a:lnTo>
                      <a:pt x="1465" y="1476"/>
                    </a:lnTo>
                    <a:lnTo>
                      <a:pt x="1443" y="1099"/>
                    </a:lnTo>
                    <a:lnTo>
                      <a:pt x="1431" y="722"/>
                    </a:lnTo>
                    <a:lnTo>
                      <a:pt x="1420" y="644"/>
                    </a:lnTo>
                    <a:lnTo>
                      <a:pt x="1409" y="578"/>
                    </a:lnTo>
                    <a:lnTo>
                      <a:pt x="1398" y="511"/>
                    </a:lnTo>
                    <a:lnTo>
                      <a:pt x="1376" y="445"/>
                    </a:lnTo>
                    <a:lnTo>
                      <a:pt x="1343" y="378"/>
                    </a:lnTo>
                    <a:lnTo>
                      <a:pt x="1309" y="323"/>
                    </a:lnTo>
                    <a:lnTo>
                      <a:pt x="1221" y="212"/>
                    </a:lnTo>
                    <a:lnTo>
                      <a:pt x="1110" y="123"/>
                    </a:lnTo>
                    <a:lnTo>
                      <a:pt x="1054" y="90"/>
                    </a:lnTo>
                    <a:lnTo>
                      <a:pt x="988" y="56"/>
                    </a:lnTo>
                    <a:lnTo>
                      <a:pt x="921" y="34"/>
                    </a:lnTo>
                    <a:lnTo>
                      <a:pt x="855" y="12"/>
                    </a:lnTo>
                    <a:lnTo>
                      <a:pt x="788" y="12"/>
                    </a:lnTo>
                    <a:lnTo>
                      <a:pt x="71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3"/>
              <p:cNvSpPr/>
              <p:nvPr/>
            </p:nvSpPr>
            <p:spPr>
              <a:xfrm>
                <a:off x="3165587" y="2540604"/>
                <a:ext cx="25726" cy="556412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30972" extrusionOk="0">
                    <a:moveTo>
                      <a:pt x="644" y="1"/>
                    </a:moveTo>
                    <a:lnTo>
                      <a:pt x="577" y="12"/>
                    </a:lnTo>
                    <a:lnTo>
                      <a:pt x="511" y="34"/>
                    </a:lnTo>
                    <a:lnTo>
                      <a:pt x="444" y="56"/>
                    </a:lnTo>
                    <a:lnTo>
                      <a:pt x="377" y="90"/>
                    </a:lnTo>
                    <a:lnTo>
                      <a:pt x="322" y="123"/>
                    </a:lnTo>
                    <a:lnTo>
                      <a:pt x="211" y="212"/>
                    </a:lnTo>
                    <a:lnTo>
                      <a:pt x="122" y="312"/>
                    </a:lnTo>
                    <a:lnTo>
                      <a:pt x="89" y="378"/>
                    </a:lnTo>
                    <a:lnTo>
                      <a:pt x="56" y="434"/>
                    </a:lnTo>
                    <a:lnTo>
                      <a:pt x="34" y="500"/>
                    </a:lnTo>
                    <a:lnTo>
                      <a:pt x="22" y="567"/>
                    </a:lnTo>
                    <a:lnTo>
                      <a:pt x="11" y="644"/>
                    </a:lnTo>
                    <a:lnTo>
                      <a:pt x="0" y="711"/>
                    </a:lnTo>
                    <a:lnTo>
                      <a:pt x="0" y="30262"/>
                    </a:lnTo>
                    <a:lnTo>
                      <a:pt x="11" y="30339"/>
                    </a:lnTo>
                    <a:lnTo>
                      <a:pt x="22" y="30406"/>
                    </a:lnTo>
                    <a:lnTo>
                      <a:pt x="34" y="30472"/>
                    </a:lnTo>
                    <a:lnTo>
                      <a:pt x="56" y="30539"/>
                    </a:lnTo>
                    <a:lnTo>
                      <a:pt x="89" y="30605"/>
                    </a:lnTo>
                    <a:lnTo>
                      <a:pt x="122" y="30661"/>
                    </a:lnTo>
                    <a:lnTo>
                      <a:pt x="211" y="30772"/>
                    </a:lnTo>
                    <a:lnTo>
                      <a:pt x="322" y="30849"/>
                    </a:lnTo>
                    <a:lnTo>
                      <a:pt x="377" y="30894"/>
                    </a:lnTo>
                    <a:lnTo>
                      <a:pt x="444" y="30916"/>
                    </a:lnTo>
                    <a:lnTo>
                      <a:pt x="511" y="30949"/>
                    </a:lnTo>
                    <a:lnTo>
                      <a:pt x="577" y="30960"/>
                    </a:lnTo>
                    <a:lnTo>
                      <a:pt x="644" y="30971"/>
                    </a:lnTo>
                    <a:lnTo>
                      <a:pt x="788" y="30971"/>
                    </a:lnTo>
                    <a:lnTo>
                      <a:pt x="866" y="30960"/>
                    </a:lnTo>
                    <a:lnTo>
                      <a:pt x="932" y="30949"/>
                    </a:lnTo>
                    <a:lnTo>
                      <a:pt x="999" y="30916"/>
                    </a:lnTo>
                    <a:lnTo>
                      <a:pt x="1065" y="30894"/>
                    </a:lnTo>
                    <a:lnTo>
                      <a:pt x="1121" y="30849"/>
                    </a:lnTo>
                    <a:lnTo>
                      <a:pt x="1220" y="30772"/>
                    </a:lnTo>
                    <a:lnTo>
                      <a:pt x="1309" y="30661"/>
                    </a:lnTo>
                    <a:lnTo>
                      <a:pt x="1354" y="30605"/>
                    </a:lnTo>
                    <a:lnTo>
                      <a:pt x="1376" y="30539"/>
                    </a:lnTo>
                    <a:lnTo>
                      <a:pt x="1398" y="30472"/>
                    </a:lnTo>
                    <a:lnTo>
                      <a:pt x="1420" y="30406"/>
                    </a:lnTo>
                    <a:lnTo>
                      <a:pt x="1431" y="30339"/>
                    </a:lnTo>
                    <a:lnTo>
                      <a:pt x="1431" y="30262"/>
                    </a:lnTo>
                    <a:lnTo>
                      <a:pt x="1431" y="711"/>
                    </a:lnTo>
                    <a:lnTo>
                      <a:pt x="1431" y="644"/>
                    </a:lnTo>
                    <a:lnTo>
                      <a:pt x="1420" y="567"/>
                    </a:lnTo>
                    <a:lnTo>
                      <a:pt x="1398" y="500"/>
                    </a:lnTo>
                    <a:lnTo>
                      <a:pt x="1376" y="434"/>
                    </a:lnTo>
                    <a:lnTo>
                      <a:pt x="1354" y="378"/>
                    </a:lnTo>
                    <a:lnTo>
                      <a:pt x="1309" y="312"/>
                    </a:lnTo>
                    <a:lnTo>
                      <a:pt x="1220" y="212"/>
                    </a:lnTo>
                    <a:lnTo>
                      <a:pt x="1121" y="123"/>
                    </a:lnTo>
                    <a:lnTo>
                      <a:pt x="1065" y="90"/>
                    </a:lnTo>
                    <a:lnTo>
                      <a:pt x="999" y="56"/>
                    </a:lnTo>
                    <a:lnTo>
                      <a:pt x="932" y="34"/>
                    </a:lnTo>
                    <a:lnTo>
                      <a:pt x="866" y="12"/>
                    </a:lnTo>
                    <a:lnTo>
                      <a:pt x="788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3"/>
              <p:cNvSpPr/>
              <p:nvPr/>
            </p:nvSpPr>
            <p:spPr>
              <a:xfrm>
                <a:off x="817094" y="2118534"/>
                <a:ext cx="2669940" cy="2612758"/>
              </a:xfrm>
              <a:custGeom>
                <a:avLst/>
                <a:gdLst/>
                <a:ahLst/>
                <a:cxnLst/>
                <a:rect l="l" t="t" r="r" b="b"/>
                <a:pathLst>
                  <a:path w="148619" h="145436" extrusionOk="0">
                    <a:moveTo>
                      <a:pt x="63428" y="1"/>
                    </a:moveTo>
                    <a:lnTo>
                      <a:pt x="63184" y="94177"/>
                    </a:lnTo>
                    <a:lnTo>
                      <a:pt x="36151" y="94177"/>
                    </a:lnTo>
                    <a:lnTo>
                      <a:pt x="35474" y="94199"/>
                    </a:lnTo>
                    <a:lnTo>
                      <a:pt x="34809" y="94221"/>
                    </a:lnTo>
                    <a:lnTo>
                      <a:pt x="34143" y="94243"/>
                    </a:lnTo>
                    <a:lnTo>
                      <a:pt x="33478" y="94288"/>
                    </a:lnTo>
                    <a:lnTo>
                      <a:pt x="32823" y="94332"/>
                    </a:lnTo>
                    <a:lnTo>
                      <a:pt x="32158" y="94388"/>
                    </a:lnTo>
                    <a:lnTo>
                      <a:pt x="31503" y="94443"/>
                    </a:lnTo>
                    <a:lnTo>
                      <a:pt x="30849" y="94510"/>
                    </a:lnTo>
                    <a:lnTo>
                      <a:pt x="30194" y="94598"/>
                    </a:lnTo>
                    <a:lnTo>
                      <a:pt x="29551" y="94676"/>
                    </a:lnTo>
                    <a:lnTo>
                      <a:pt x="28896" y="94776"/>
                    </a:lnTo>
                    <a:lnTo>
                      <a:pt x="28253" y="94876"/>
                    </a:lnTo>
                    <a:lnTo>
                      <a:pt x="27610" y="94987"/>
                    </a:lnTo>
                    <a:lnTo>
                      <a:pt x="26977" y="95109"/>
                    </a:lnTo>
                    <a:lnTo>
                      <a:pt x="26334" y="95231"/>
                    </a:lnTo>
                    <a:lnTo>
                      <a:pt x="25702" y="95364"/>
                    </a:lnTo>
                    <a:lnTo>
                      <a:pt x="25069" y="95497"/>
                    </a:lnTo>
                    <a:lnTo>
                      <a:pt x="24448" y="95652"/>
                    </a:lnTo>
                    <a:lnTo>
                      <a:pt x="23827" y="95808"/>
                    </a:lnTo>
                    <a:lnTo>
                      <a:pt x="23195" y="95974"/>
                    </a:lnTo>
                    <a:lnTo>
                      <a:pt x="22585" y="96140"/>
                    </a:lnTo>
                    <a:lnTo>
                      <a:pt x="21964" y="96318"/>
                    </a:lnTo>
                    <a:lnTo>
                      <a:pt x="21353" y="96506"/>
                    </a:lnTo>
                    <a:lnTo>
                      <a:pt x="20743" y="96695"/>
                    </a:lnTo>
                    <a:lnTo>
                      <a:pt x="20133" y="96895"/>
                    </a:lnTo>
                    <a:lnTo>
                      <a:pt x="19534" y="97105"/>
                    </a:lnTo>
                    <a:lnTo>
                      <a:pt x="18935" y="97316"/>
                    </a:lnTo>
                    <a:lnTo>
                      <a:pt x="18336" y="97538"/>
                    </a:lnTo>
                    <a:lnTo>
                      <a:pt x="17748" y="97760"/>
                    </a:lnTo>
                    <a:lnTo>
                      <a:pt x="17160" y="98004"/>
                    </a:lnTo>
                    <a:lnTo>
                      <a:pt x="16573" y="98248"/>
                    </a:lnTo>
                    <a:lnTo>
                      <a:pt x="15985" y="98492"/>
                    </a:lnTo>
                    <a:lnTo>
                      <a:pt x="15408" y="98747"/>
                    </a:lnTo>
                    <a:lnTo>
                      <a:pt x="14831" y="99013"/>
                    </a:lnTo>
                    <a:lnTo>
                      <a:pt x="14265" y="99279"/>
                    </a:lnTo>
                    <a:lnTo>
                      <a:pt x="13700" y="99557"/>
                    </a:lnTo>
                    <a:lnTo>
                      <a:pt x="13134" y="99834"/>
                    </a:lnTo>
                    <a:lnTo>
                      <a:pt x="12579" y="100123"/>
                    </a:lnTo>
                    <a:lnTo>
                      <a:pt x="12025" y="100422"/>
                    </a:lnTo>
                    <a:lnTo>
                      <a:pt x="11470" y="100722"/>
                    </a:lnTo>
                    <a:lnTo>
                      <a:pt x="10915" y="101032"/>
                    </a:lnTo>
                    <a:lnTo>
                      <a:pt x="10372" y="101343"/>
                    </a:lnTo>
                    <a:lnTo>
                      <a:pt x="9839" y="101664"/>
                    </a:lnTo>
                    <a:lnTo>
                      <a:pt x="9307" y="101997"/>
                    </a:lnTo>
                    <a:lnTo>
                      <a:pt x="8774" y="102330"/>
                    </a:lnTo>
                    <a:lnTo>
                      <a:pt x="8242" y="102663"/>
                    </a:lnTo>
                    <a:lnTo>
                      <a:pt x="7721" y="103018"/>
                    </a:lnTo>
                    <a:lnTo>
                      <a:pt x="7210" y="103362"/>
                    </a:lnTo>
                    <a:lnTo>
                      <a:pt x="6689" y="103717"/>
                    </a:lnTo>
                    <a:lnTo>
                      <a:pt x="6179" y="104083"/>
                    </a:lnTo>
                    <a:lnTo>
                      <a:pt x="5680" y="104460"/>
                    </a:lnTo>
                    <a:lnTo>
                      <a:pt x="5180" y="104826"/>
                    </a:lnTo>
                    <a:lnTo>
                      <a:pt x="4681" y="105214"/>
                    </a:lnTo>
                    <a:lnTo>
                      <a:pt x="4193" y="105602"/>
                    </a:lnTo>
                    <a:lnTo>
                      <a:pt x="3705" y="105991"/>
                    </a:lnTo>
                    <a:lnTo>
                      <a:pt x="3228" y="106390"/>
                    </a:lnTo>
                    <a:lnTo>
                      <a:pt x="2751" y="106789"/>
                    </a:lnTo>
                    <a:lnTo>
                      <a:pt x="2285" y="107200"/>
                    </a:lnTo>
                    <a:lnTo>
                      <a:pt x="1819" y="107621"/>
                    </a:lnTo>
                    <a:lnTo>
                      <a:pt x="1354" y="108043"/>
                    </a:lnTo>
                    <a:lnTo>
                      <a:pt x="899" y="108464"/>
                    </a:lnTo>
                    <a:lnTo>
                      <a:pt x="444" y="108897"/>
                    </a:lnTo>
                    <a:lnTo>
                      <a:pt x="0" y="109329"/>
                    </a:lnTo>
                    <a:lnTo>
                      <a:pt x="843" y="110317"/>
                    </a:lnTo>
                    <a:lnTo>
                      <a:pt x="1697" y="111304"/>
                    </a:lnTo>
                    <a:lnTo>
                      <a:pt x="2563" y="112269"/>
                    </a:lnTo>
                    <a:lnTo>
                      <a:pt x="3439" y="113234"/>
                    </a:lnTo>
                    <a:lnTo>
                      <a:pt x="4326" y="114188"/>
                    </a:lnTo>
                    <a:lnTo>
                      <a:pt x="5236" y="115120"/>
                    </a:lnTo>
                    <a:lnTo>
                      <a:pt x="6146" y="116051"/>
                    </a:lnTo>
                    <a:lnTo>
                      <a:pt x="7077" y="116972"/>
                    </a:lnTo>
                    <a:lnTo>
                      <a:pt x="8009" y="117882"/>
                    </a:lnTo>
                    <a:lnTo>
                      <a:pt x="8963" y="118780"/>
                    </a:lnTo>
                    <a:lnTo>
                      <a:pt x="9928" y="119668"/>
                    </a:lnTo>
                    <a:lnTo>
                      <a:pt x="10904" y="120544"/>
                    </a:lnTo>
                    <a:lnTo>
                      <a:pt x="11891" y="121409"/>
                    </a:lnTo>
                    <a:lnTo>
                      <a:pt x="12890" y="122252"/>
                    </a:lnTo>
                    <a:lnTo>
                      <a:pt x="13899" y="123095"/>
                    </a:lnTo>
                    <a:lnTo>
                      <a:pt x="14920" y="123927"/>
                    </a:lnTo>
                    <a:lnTo>
                      <a:pt x="15940" y="124737"/>
                    </a:lnTo>
                    <a:lnTo>
                      <a:pt x="16983" y="125536"/>
                    </a:lnTo>
                    <a:lnTo>
                      <a:pt x="18037" y="126334"/>
                    </a:lnTo>
                    <a:lnTo>
                      <a:pt x="19102" y="127111"/>
                    </a:lnTo>
                    <a:lnTo>
                      <a:pt x="20178" y="127865"/>
                    </a:lnTo>
                    <a:lnTo>
                      <a:pt x="21254" y="128619"/>
                    </a:lnTo>
                    <a:lnTo>
                      <a:pt x="22352" y="129351"/>
                    </a:lnTo>
                    <a:lnTo>
                      <a:pt x="23461" y="130073"/>
                    </a:lnTo>
                    <a:lnTo>
                      <a:pt x="24570" y="130782"/>
                    </a:lnTo>
                    <a:lnTo>
                      <a:pt x="25691" y="131481"/>
                    </a:lnTo>
                    <a:lnTo>
                      <a:pt x="26822" y="132158"/>
                    </a:lnTo>
                    <a:lnTo>
                      <a:pt x="27965" y="132823"/>
                    </a:lnTo>
                    <a:lnTo>
                      <a:pt x="29118" y="133478"/>
                    </a:lnTo>
                    <a:lnTo>
                      <a:pt x="30283" y="134110"/>
                    </a:lnTo>
                    <a:lnTo>
                      <a:pt x="31448" y="134731"/>
                    </a:lnTo>
                    <a:lnTo>
                      <a:pt x="32635" y="135341"/>
                    </a:lnTo>
                    <a:lnTo>
                      <a:pt x="33821" y="135929"/>
                    </a:lnTo>
                    <a:lnTo>
                      <a:pt x="35019" y="136506"/>
                    </a:lnTo>
                    <a:lnTo>
                      <a:pt x="36217" y="137061"/>
                    </a:lnTo>
                    <a:lnTo>
                      <a:pt x="37438" y="137604"/>
                    </a:lnTo>
                    <a:lnTo>
                      <a:pt x="38658" y="138126"/>
                    </a:lnTo>
                    <a:lnTo>
                      <a:pt x="39889" y="138636"/>
                    </a:lnTo>
                    <a:lnTo>
                      <a:pt x="41120" y="139124"/>
                    </a:lnTo>
                    <a:lnTo>
                      <a:pt x="42374" y="139601"/>
                    </a:lnTo>
                    <a:lnTo>
                      <a:pt x="43627" y="140067"/>
                    </a:lnTo>
                    <a:lnTo>
                      <a:pt x="44881" y="140500"/>
                    </a:lnTo>
                    <a:lnTo>
                      <a:pt x="46156" y="140932"/>
                    </a:lnTo>
                    <a:lnTo>
                      <a:pt x="47432" y="141331"/>
                    </a:lnTo>
                    <a:lnTo>
                      <a:pt x="48719" y="141720"/>
                    </a:lnTo>
                    <a:lnTo>
                      <a:pt x="50006" y="142086"/>
                    </a:lnTo>
                    <a:lnTo>
                      <a:pt x="51303" y="142441"/>
                    </a:lnTo>
                    <a:lnTo>
                      <a:pt x="52612" y="142774"/>
                    </a:lnTo>
                    <a:lnTo>
                      <a:pt x="53921" y="143095"/>
                    </a:lnTo>
                    <a:lnTo>
                      <a:pt x="55241" y="143384"/>
                    </a:lnTo>
                    <a:lnTo>
                      <a:pt x="56561" y="143661"/>
                    </a:lnTo>
                    <a:lnTo>
                      <a:pt x="57892" y="143916"/>
                    </a:lnTo>
                    <a:lnTo>
                      <a:pt x="59235" y="144160"/>
                    </a:lnTo>
                    <a:lnTo>
                      <a:pt x="60577" y="144371"/>
                    </a:lnTo>
                    <a:lnTo>
                      <a:pt x="61919" y="144571"/>
                    </a:lnTo>
                    <a:lnTo>
                      <a:pt x="63272" y="144748"/>
                    </a:lnTo>
                    <a:lnTo>
                      <a:pt x="64637" y="144914"/>
                    </a:lnTo>
                    <a:lnTo>
                      <a:pt x="66001" y="145047"/>
                    </a:lnTo>
                    <a:lnTo>
                      <a:pt x="67377" y="145170"/>
                    </a:lnTo>
                    <a:lnTo>
                      <a:pt x="68752" y="145258"/>
                    </a:lnTo>
                    <a:lnTo>
                      <a:pt x="70139" y="145336"/>
                    </a:lnTo>
                    <a:lnTo>
                      <a:pt x="71525" y="145391"/>
                    </a:lnTo>
                    <a:lnTo>
                      <a:pt x="72912" y="145425"/>
                    </a:lnTo>
                    <a:lnTo>
                      <a:pt x="74309" y="145436"/>
                    </a:lnTo>
                    <a:lnTo>
                      <a:pt x="75707" y="145425"/>
                    </a:lnTo>
                    <a:lnTo>
                      <a:pt x="77094" y="145391"/>
                    </a:lnTo>
                    <a:lnTo>
                      <a:pt x="78480" y="145336"/>
                    </a:lnTo>
                    <a:lnTo>
                      <a:pt x="79867" y="145258"/>
                    </a:lnTo>
                    <a:lnTo>
                      <a:pt x="81242" y="145170"/>
                    </a:lnTo>
                    <a:lnTo>
                      <a:pt x="82618" y="145047"/>
                    </a:lnTo>
                    <a:lnTo>
                      <a:pt x="83982" y="144914"/>
                    </a:lnTo>
                    <a:lnTo>
                      <a:pt x="85347" y="144748"/>
                    </a:lnTo>
                    <a:lnTo>
                      <a:pt x="86700" y="144571"/>
                    </a:lnTo>
                    <a:lnTo>
                      <a:pt x="88042" y="144371"/>
                    </a:lnTo>
                    <a:lnTo>
                      <a:pt x="89384" y="144160"/>
                    </a:lnTo>
                    <a:lnTo>
                      <a:pt x="90726" y="143916"/>
                    </a:lnTo>
                    <a:lnTo>
                      <a:pt x="92058" y="143661"/>
                    </a:lnTo>
                    <a:lnTo>
                      <a:pt x="93378" y="143384"/>
                    </a:lnTo>
                    <a:lnTo>
                      <a:pt x="94698" y="143095"/>
                    </a:lnTo>
                    <a:lnTo>
                      <a:pt x="96007" y="142774"/>
                    </a:lnTo>
                    <a:lnTo>
                      <a:pt x="97315" y="142441"/>
                    </a:lnTo>
                    <a:lnTo>
                      <a:pt x="98613" y="142086"/>
                    </a:lnTo>
                    <a:lnTo>
                      <a:pt x="99900" y="141720"/>
                    </a:lnTo>
                    <a:lnTo>
                      <a:pt x="101187" y="141331"/>
                    </a:lnTo>
                    <a:lnTo>
                      <a:pt x="102462" y="140932"/>
                    </a:lnTo>
                    <a:lnTo>
                      <a:pt x="103738" y="140500"/>
                    </a:lnTo>
                    <a:lnTo>
                      <a:pt x="104992" y="140067"/>
                    </a:lnTo>
                    <a:lnTo>
                      <a:pt x="106245" y="139601"/>
                    </a:lnTo>
                    <a:lnTo>
                      <a:pt x="107498" y="139124"/>
                    </a:lnTo>
                    <a:lnTo>
                      <a:pt x="108730" y="138636"/>
                    </a:lnTo>
                    <a:lnTo>
                      <a:pt x="109961" y="138126"/>
                    </a:lnTo>
                    <a:lnTo>
                      <a:pt x="111181" y="137604"/>
                    </a:lnTo>
                    <a:lnTo>
                      <a:pt x="112401" y="137061"/>
                    </a:lnTo>
                    <a:lnTo>
                      <a:pt x="113599" y="136506"/>
                    </a:lnTo>
                    <a:lnTo>
                      <a:pt x="114797" y="135929"/>
                    </a:lnTo>
                    <a:lnTo>
                      <a:pt x="115984" y="135341"/>
                    </a:lnTo>
                    <a:lnTo>
                      <a:pt x="117171" y="134731"/>
                    </a:lnTo>
                    <a:lnTo>
                      <a:pt x="118336" y="134110"/>
                    </a:lnTo>
                    <a:lnTo>
                      <a:pt x="119501" y="133478"/>
                    </a:lnTo>
                    <a:lnTo>
                      <a:pt x="120654" y="132823"/>
                    </a:lnTo>
                    <a:lnTo>
                      <a:pt x="121797" y="132158"/>
                    </a:lnTo>
                    <a:lnTo>
                      <a:pt x="122928" y="131481"/>
                    </a:lnTo>
                    <a:lnTo>
                      <a:pt x="124049" y="130782"/>
                    </a:lnTo>
                    <a:lnTo>
                      <a:pt x="125158" y="130073"/>
                    </a:lnTo>
                    <a:lnTo>
                      <a:pt x="126267" y="129351"/>
                    </a:lnTo>
                    <a:lnTo>
                      <a:pt x="127365" y="128619"/>
                    </a:lnTo>
                    <a:lnTo>
                      <a:pt x="128441" y="127865"/>
                    </a:lnTo>
                    <a:lnTo>
                      <a:pt x="129517" y="127111"/>
                    </a:lnTo>
                    <a:lnTo>
                      <a:pt x="130582" y="126334"/>
                    </a:lnTo>
                    <a:lnTo>
                      <a:pt x="131636" y="125536"/>
                    </a:lnTo>
                    <a:lnTo>
                      <a:pt x="132679" y="124737"/>
                    </a:lnTo>
                    <a:lnTo>
                      <a:pt x="133699" y="123927"/>
                    </a:lnTo>
                    <a:lnTo>
                      <a:pt x="134720" y="123095"/>
                    </a:lnTo>
                    <a:lnTo>
                      <a:pt x="135729" y="122252"/>
                    </a:lnTo>
                    <a:lnTo>
                      <a:pt x="136727" y="121409"/>
                    </a:lnTo>
                    <a:lnTo>
                      <a:pt x="137715" y="120544"/>
                    </a:lnTo>
                    <a:lnTo>
                      <a:pt x="138691" y="119668"/>
                    </a:lnTo>
                    <a:lnTo>
                      <a:pt x="139656" y="118780"/>
                    </a:lnTo>
                    <a:lnTo>
                      <a:pt x="140610" y="117882"/>
                    </a:lnTo>
                    <a:lnTo>
                      <a:pt x="141542" y="116972"/>
                    </a:lnTo>
                    <a:lnTo>
                      <a:pt x="142473" y="116051"/>
                    </a:lnTo>
                    <a:lnTo>
                      <a:pt x="143383" y="115120"/>
                    </a:lnTo>
                    <a:lnTo>
                      <a:pt x="144293" y="114188"/>
                    </a:lnTo>
                    <a:lnTo>
                      <a:pt x="145180" y="113234"/>
                    </a:lnTo>
                    <a:lnTo>
                      <a:pt x="146056" y="112269"/>
                    </a:lnTo>
                    <a:lnTo>
                      <a:pt x="146921" y="111304"/>
                    </a:lnTo>
                    <a:lnTo>
                      <a:pt x="147776" y="110317"/>
                    </a:lnTo>
                    <a:lnTo>
                      <a:pt x="148619" y="109329"/>
                    </a:lnTo>
                    <a:lnTo>
                      <a:pt x="148175" y="108897"/>
                    </a:lnTo>
                    <a:lnTo>
                      <a:pt x="147720" y="108464"/>
                    </a:lnTo>
                    <a:lnTo>
                      <a:pt x="147265" y="108043"/>
                    </a:lnTo>
                    <a:lnTo>
                      <a:pt x="146799" y="107621"/>
                    </a:lnTo>
                    <a:lnTo>
                      <a:pt x="146334" y="107200"/>
                    </a:lnTo>
                    <a:lnTo>
                      <a:pt x="145868" y="106789"/>
                    </a:lnTo>
                    <a:lnTo>
                      <a:pt x="145391" y="106390"/>
                    </a:lnTo>
                    <a:lnTo>
                      <a:pt x="144914" y="105991"/>
                    </a:lnTo>
                    <a:lnTo>
                      <a:pt x="144426" y="105602"/>
                    </a:lnTo>
                    <a:lnTo>
                      <a:pt x="143938" y="105214"/>
                    </a:lnTo>
                    <a:lnTo>
                      <a:pt x="143438" y="104826"/>
                    </a:lnTo>
                    <a:lnTo>
                      <a:pt x="142939" y="104460"/>
                    </a:lnTo>
                    <a:lnTo>
                      <a:pt x="142440" y="104083"/>
                    </a:lnTo>
                    <a:lnTo>
                      <a:pt x="141930" y="103717"/>
                    </a:lnTo>
                    <a:lnTo>
                      <a:pt x="141408" y="103362"/>
                    </a:lnTo>
                    <a:lnTo>
                      <a:pt x="140898" y="103018"/>
                    </a:lnTo>
                    <a:lnTo>
                      <a:pt x="140377" y="102663"/>
                    </a:lnTo>
                    <a:lnTo>
                      <a:pt x="139844" y="102330"/>
                    </a:lnTo>
                    <a:lnTo>
                      <a:pt x="139312" y="101997"/>
                    </a:lnTo>
                    <a:lnTo>
                      <a:pt x="138780" y="101664"/>
                    </a:lnTo>
                    <a:lnTo>
                      <a:pt x="138247" y="101343"/>
                    </a:lnTo>
                    <a:lnTo>
                      <a:pt x="137704" y="101032"/>
                    </a:lnTo>
                    <a:lnTo>
                      <a:pt x="137149" y="100722"/>
                    </a:lnTo>
                    <a:lnTo>
                      <a:pt x="136594" y="100422"/>
                    </a:lnTo>
                    <a:lnTo>
                      <a:pt x="136040" y="100123"/>
                    </a:lnTo>
                    <a:lnTo>
                      <a:pt x="135485" y="99834"/>
                    </a:lnTo>
                    <a:lnTo>
                      <a:pt x="134919" y="99557"/>
                    </a:lnTo>
                    <a:lnTo>
                      <a:pt x="134354" y="99279"/>
                    </a:lnTo>
                    <a:lnTo>
                      <a:pt x="133788" y="99013"/>
                    </a:lnTo>
                    <a:lnTo>
                      <a:pt x="133211" y="98747"/>
                    </a:lnTo>
                    <a:lnTo>
                      <a:pt x="132634" y="98492"/>
                    </a:lnTo>
                    <a:lnTo>
                      <a:pt x="132046" y="98248"/>
                    </a:lnTo>
                    <a:lnTo>
                      <a:pt x="131458" y="98004"/>
                    </a:lnTo>
                    <a:lnTo>
                      <a:pt x="130871" y="97760"/>
                    </a:lnTo>
                    <a:lnTo>
                      <a:pt x="130283" y="97538"/>
                    </a:lnTo>
                    <a:lnTo>
                      <a:pt x="129684" y="97316"/>
                    </a:lnTo>
                    <a:lnTo>
                      <a:pt x="129085" y="97105"/>
                    </a:lnTo>
                    <a:lnTo>
                      <a:pt x="128486" y="96895"/>
                    </a:lnTo>
                    <a:lnTo>
                      <a:pt x="127876" y="96695"/>
                    </a:lnTo>
                    <a:lnTo>
                      <a:pt x="127265" y="96506"/>
                    </a:lnTo>
                    <a:lnTo>
                      <a:pt x="126655" y="96318"/>
                    </a:lnTo>
                    <a:lnTo>
                      <a:pt x="126034" y="96140"/>
                    </a:lnTo>
                    <a:lnTo>
                      <a:pt x="125424" y="95974"/>
                    </a:lnTo>
                    <a:lnTo>
                      <a:pt x="124792" y="95808"/>
                    </a:lnTo>
                    <a:lnTo>
                      <a:pt x="124171" y="95652"/>
                    </a:lnTo>
                    <a:lnTo>
                      <a:pt x="123549" y="95497"/>
                    </a:lnTo>
                    <a:lnTo>
                      <a:pt x="122917" y="95364"/>
                    </a:lnTo>
                    <a:lnTo>
                      <a:pt x="122285" y="95231"/>
                    </a:lnTo>
                    <a:lnTo>
                      <a:pt x="121641" y="95109"/>
                    </a:lnTo>
                    <a:lnTo>
                      <a:pt x="121009" y="94987"/>
                    </a:lnTo>
                    <a:lnTo>
                      <a:pt x="120366" y="94876"/>
                    </a:lnTo>
                    <a:lnTo>
                      <a:pt x="119722" y="94776"/>
                    </a:lnTo>
                    <a:lnTo>
                      <a:pt x="119068" y="94676"/>
                    </a:lnTo>
                    <a:lnTo>
                      <a:pt x="118425" y="94598"/>
                    </a:lnTo>
                    <a:lnTo>
                      <a:pt x="117770" y="94510"/>
                    </a:lnTo>
                    <a:lnTo>
                      <a:pt x="117116" y="94443"/>
                    </a:lnTo>
                    <a:lnTo>
                      <a:pt x="116461" y="94388"/>
                    </a:lnTo>
                    <a:lnTo>
                      <a:pt x="115796" y="94332"/>
                    </a:lnTo>
                    <a:lnTo>
                      <a:pt x="115141" y="94288"/>
                    </a:lnTo>
                    <a:lnTo>
                      <a:pt x="114476" y="94243"/>
                    </a:lnTo>
                    <a:lnTo>
                      <a:pt x="113810" y="94221"/>
                    </a:lnTo>
                    <a:lnTo>
                      <a:pt x="113145" y="94199"/>
                    </a:lnTo>
                    <a:lnTo>
                      <a:pt x="112468" y="94177"/>
                    </a:lnTo>
                    <a:lnTo>
                      <a:pt x="85424" y="94177"/>
                    </a:lnTo>
                    <a:lnTo>
                      <a:pt x="8512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3"/>
              <p:cNvSpPr/>
              <p:nvPr/>
            </p:nvSpPr>
            <p:spPr>
              <a:xfrm>
                <a:off x="2747900" y="1154425"/>
                <a:ext cx="407141" cy="407159"/>
              </a:xfrm>
              <a:custGeom>
                <a:avLst/>
                <a:gdLst/>
                <a:ahLst/>
                <a:cxnLst/>
                <a:rect l="l" t="t" r="r" b="b"/>
                <a:pathLst>
                  <a:path w="22663" h="22664" extrusionOk="0">
                    <a:moveTo>
                      <a:pt x="11037" y="1"/>
                    </a:moveTo>
                    <a:lnTo>
                      <a:pt x="10749" y="12"/>
                    </a:lnTo>
                    <a:lnTo>
                      <a:pt x="10461" y="34"/>
                    </a:lnTo>
                    <a:lnTo>
                      <a:pt x="10172" y="56"/>
                    </a:lnTo>
                    <a:lnTo>
                      <a:pt x="9884" y="90"/>
                    </a:lnTo>
                    <a:lnTo>
                      <a:pt x="9606" y="134"/>
                    </a:lnTo>
                    <a:lnTo>
                      <a:pt x="9318" y="178"/>
                    </a:lnTo>
                    <a:lnTo>
                      <a:pt x="9041" y="234"/>
                    </a:lnTo>
                    <a:lnTo>
                      <a:pt x="8763" y="289"/>
                    </a:lnTo>
                    <a:lnTo>
                      <a:pt x="8497" y="356"/>
                    </a:lnTo>
                    <a:lnTo>
                      <a:pt x="8231" y="434"/>
                    </a:lnTo>
                    <a:lnTo>
                      <a:pt x="7954" y="511"/>
                    </a:lnTo>
                    <a:lnTo>
                      <a:pt x="7699" y="600"/>
                    </a:lnTo>
                    <a:lnTo>
                      <a:pt x="7432" y="689"/>
                    </a:lnTo>
                    <a:lnTo>
                      <a:pt x="7177" y="789"/>
                    </a:lnTo>
                    <a:lnTo>
                      <a:pt x="6922" y="888"/>
                    </a:lnTo>
                    <a:lnTo>
                      <a:pt x="6667" y="999"/>
                    </a:lnTo>
                    <a:lnTo>
                      <a:pt x="6412" y="1121"/>
                    </a:lnTo>
                    <a:lnTo>
                      <a:pt x="6168" y="1243"/>
                    </a:lnTo>
                    <a:lnTo>
                      <a:pt x="5924" y="1365"/>
                    </a:lnTo>
                    <a:lnTo>
                      <a:pt x="5447" y="1643"/>
                    </a:lnTo>
                    <a:lnTo>
                      <a:pt x="4992" y="1942"/>
                    </a:lnTo>
                    <a:lnTo>
                      <a:pt x="4548" y="2253"/>
                    </a:lnTo>
                    <a:lnTo>
                      <a:pt x="4116" y="2586"/>
                    </a:lnTo>
                    <a:lnTo>
                      <a:pt x="3705" y="2940"/>
                    </a:lnTo>
                    <a:lnTo>
                      <a:pt x="3317" y="3318"/>
                    </a:lnTo>
                    <a:lnTo>
                      <a:pt x="2940" y="3717"/>
                    </a:lnTo>
                    <a:lnTo>
                      <a:pt x="2585" y="4127"/>
                    </a:lnTo>
                    <a:lnTo>
                      <a:pt x="2252" y="4549"/>
                    </a:lnTo>
                    <a:lnTo>
                      <a:pt x="1930" y="4993"/>
                    </a:lnTo>
                    <a:lnTo>
                      <a:pt x="1642" y="5458"/>
                    </a:lnTo>
                    <a:lnTo>
                      <a:pt x="1365" y="5935"/>
                    </a:lnTo>
                    <a:lnTo>
                      <a:pt x="1232" y="6180"/>
                    </a:lnTo>
                    <a:lnTo>
                      <a:pt x="1110" y="6424"/>
                    </a:lnTo>
                    <a:lnTo>
                      <a:pt x="999" y="6668"/>
                    </a:lnTo>
                    <a:lnTo>
                      <a:pt x="888" y="6923"/>
                    </a:lnTo>
                    <a:lnTo>
                      <a:pt x="788" y="7178"/>
                    </a:lnTo>
                    <a:lnTo>
                      <a:pt x="688" y="7433"/>
                    </a:lnTo>
                    <a:lnTo>
                      <a:pt x="588" y="7699"/>
                    </a:lnTo>
                    <a:lnTo>
                      <a:pt x="511" y="7965"/>
                    </a:lnTo>
                    <a:lnTo>
                      <a:pt x="422" y="8232"/>
                    </a:lnTo>
                    <a:lnTo>
                      <a:pt x="355" y="8498"/>
                    </a:lnTo>
                    <a:lnTo>
                      <a:pt x="289" y="8775"/>
                    </a:lnTo>
                    <a:lnTo>
                      <a:pt x="222" y="9052"/>
                    </a:lnTo>
                    <a:lnTo>
                      <a:pt x="178" y="9330"/>
                    </a:lnTo>
                    <a:lnTo>
                      <a:pt x="122" y="9607"/>
                    </a:lnTo>
                    <a:lnTo>
                      <a:pt x="89" y="9884"/>
                    </a:lnTo>
                    <a:lnTo>
                      <a:pt x="56" y="10173"/>
                    </a:lnTo>
                    <a:lnTo>
                      <a:pt x="34" y="10461"/>
                    </a:lnTo>
                    <a:lnTo>
                      <a:pt x="11" y="10750"/>
                    </a:lnTo>
                    <a:lnTo>
                      <a:pt x="0" y="11038"/>
                    </a:lnTo>
                    <a:lnTo>
                      <a:pt x="0" y="11338"/>
                    </a:lnTo>
                    <a:lnTo>
                      <a:pt x="0" y="11626"/>
                    </a:lnTo>
                    <a:lnTo>
                      <a:pt x="11" y="11914"/>
                    </a:lnTo>
                    <a:lnTo>
                      <a:pt x="34" y="12203"/>
                    </a:lnTo>
                    <a:lnTo>
                      <a:pt x="56" y="12491"/>
                    </a:lnTo>
                    <a:lnTo>
                      <a:pt x="89" y="12780"/>
                    </a:lnTo>
                    <a:lnTo>
                      <a:pt x="122" y="13057"/>
                    </a:lnTo>
                    <a:lnTo>
                      <a:pt x="178" y="13334"/>
                    </a:lnTo>
                    <a:lnTo>
                      <a:pt x="222" y="13612"/>
                    </a:lnTo>
                    <a:lnTo>
                      <a:pt x="289" y="13889"/>
                    </a:lnTo>
                    <a:lnTo>
                      <a:pt x="355" y="14166"/>
                    </a:lnTo>
                    <a:lnTo>
                      <a:pt x="422" y="14432"/>
                    </a:lnTo>
                    <a:lnTo>
                      <a:pt x="511" y="14699"/>
                    </a:lnTo>
                    <a:lnTo>
                      <a:pt x="588" y="14965"/>
                    </a:lnTo>
                    <a:lnTo>
                      <a:pt x="688" y="15231"/>
                    </a:lnTo>
                    <a:lnTo>
                      <a:pt x="788" y="15486"/>
                    </a:lnTo>
                    <a:lnTo>
                      <a:pt x="888" y="15741"/>
                    </a:lnTo>
                    <a:lnTo>
                      <a:pt x="999" y="15996"/>
                    </a:lnTo>
                    <a:lnTo>
                      <a:pt x="1110" y="16240"/>
                    </a:lnTo>
                    <a:lnTo>
                      <a:pt x="1232" y="16496"/>
                    </a:lnTo>
                    <a:lnTo>
                      <a:pt x="1365" y="16729"/>
                    </a:lnTo>
                    <a:lnTo>
                      <a:pt x="1642" y="17206"/>
                    </a:lnTo>
                    <a:lnTo>
                      <a:pt x="1930" y="17671"/>
                    </a:lnTo>
                    <a:lnTo>
                      <a:pt x="2252" y="18115"/>
                    </a:lnTo>
                    <a:lnTo>
                      <a:pt x="2585" y="18537"/>
                    </a:lnTo>
                    <a:lnTo>
                      <a:pt x="2940" y="18947"/>
                    </a:lnTo>
                    <a:lnTo>
                      <a:pt x="3317" y="19346"/>
                    </a:lnTo>
                    <a:lnTo>
                      <a:pt x="3705" y="19724"/>
                    </a:lnTo>
                    <a:lnTo>
                      <a:pt x="4116" y="20079"/>
                    </a:lnTo>
                    <a:lnTo>
                      <a:pt x="4548" y="20411"/>
                    </a:lnTo>
                    <a:lnTo>
                      <a:pt x="4992" y="20733"/>
                    </a:lnTo>
                    <a:lnTo>
                      <a:pt x="5447" y="21021"/>
                    </a:lnTo>
                    <a:lnTo>
                      <a:pt x="5924" y="21299"/>
                    </a:lnTo>
                    <a:lnTo>
                      <a:pt x="6168" y="21421"/>
                    </a:lnTo>
                    <a:lnTo>
                      <a:pt x="6412" y="21543"/>
                    </a:lnTo>
                    <a:lnTo>
                      <a:pt x="6667" y="21665"/>
                    </a:lnTo>
                    <a:lnTo>
                      <a:pt x="6922" y="21776"/>
                    </a:lnTo>
                    <a:lnTo>
                      <a:pt x="7177" y="21876"/>
                    </a:lnTo>
                    <a:lnTo>
                      <a:pt x="7432" y="21975"/>
                    </a:lnTo>
                    <a:lnTo>
                      <a:pt x="7699" y="22064"/>
                    </a:lnTo>
                    <a:lnTo>
                      <a:pt x="7954" y="22153"/>
                    </a:lnTo>
                    <a:lnTo>
                      <a:pt x="8231" y="22230"/>
                    </a:lnTo>
                    <a:lnTo>
                      <a:pt x="8497" y="22308"/>
                    </a:lnTo>
                    <a:lnTo>
                      <a:pt x="8763" y="22375"/>
                    </a:lnTo>
                    <a:lnTo>
                      <a:pt x="9041" y="22430"/>
                    </a:lnTo>
                    <a:lnTo>
                      <a:pt x="9318" y="22486"/>
                    </a:lnTo>
                    <a:lnTo>
                      <a:pt x="9606" y="22530"/>
                    </a:lnTo>
                    <a:lnTo>
                      <a:pt x="9884" y="22574"/>
                    </a:lnTo>
                    <a:lnTo>
                      <a:pt x="10172" y="22608"/>
                    </a:lnTo>
                    <a:lnTo>
                      <a:pt x="10461" y="22630"/>
                    </a:lnTo>
                    <a:lnTo>
                      <a:pt x="10749" y="22652"/>
                    </a:lnTo>
                    <a:lnTo>
                      <a:pt x="11037" y="22663"/>
                    </a:lnTo>
                    <a:lnTo>
                      <a:pt x="11625" y="22663"/>
                    </a:lnTo>
                    <a:lnTo>
                      <a:pt x="11914" y="22652"/>
                    </a:lnTo>
                    <a:lnTo>
                      <a:pt x="12202" y="22630"/>
                    </a:lnTo>
                    <a:lnTo>
                      <a:pt x="12490" y="22608"/>
                    </a:lnTo>
                    <a:lnTo>
                      <a:pt x="12768" y="22574"/>
                    </a:lnTo>
                    <a:lnTo>
                      <a:pt x="13056" y="22530"/>
                    </a:lnTo>
                    <a:lnTo>
                      <a:pt x="13334" y="22486"/>
                    </a:lnTo>
                    <a:lnTo>
                      <a:pt x="13611" y="22430"/>
                    </a:lnTo>
                    <a:lnTo>
                      <a:pt x="13888" y="22375"/>
                    </a:lnTo>
                    <a:lnTo>
                      <a:pt x="14154" y="22308"/>
                    </a:lnTo>
                    <a:lnTo>
                      <a:pt x="14432" y="22230"/>
                    </a:lnTo>
                    <a:lnTo>
                      <a:pt x="14698" y="22153"/>
                    </a:lnTo>
                    <a:lnTo>
                      <a:pt x="14964" y="22064"/>
                    </a:lnTo>
                    <a:lnTo>
                      <a:pt x="15219" y="21975"/>
                    </a:lnTo>
                    <a:lnTo>
                      <a:pt x="15485" y="21876"/>
                    </a:lnTo>
                    <a:lnTo>
                      <a:pt x="15741" y="21776"/>
                    </a:lnTo>
                    <a:lnTo>
                      <a:pt x="15985" y="21665"/>
                    </a:lnTo>
                    <a:lnTo>
                      <a:pt x="16240" y="21543"/>
                    </a:lnTo>
                    <a:lnTo>
                      <a:pt x="16484" y="21421"/>
                    </a:lnTo>
                    <a:lnTo>
                      <a:pt x="16728" y="21299"/>
                    </a:lnTo>
                    <a:lnTo>
                      <a:pt x="17205" y="21021"/>
                    </a:lnTo>
                    <a:lnTo>
                      <a:pt x="17660" y="20733"/>
                    </a:lnTo>
                    <a:lnTo>
                      <a:pt x="18103" y="20411"/>
                    </a:lnTo>
                    <a:lnTo>
                      <a:pt x="18536" y="20079"/>
                    </a:lnTo>
                    <a:lnTo>
                      <a:pt x="18946" y="19724"/>
                    </a:lnTo>
                    <a:lnTo>
                      <a:pt x="19335" y="19346"/>
                    </a:lnTo>
                    <a:lnTo>
                      <a:pt x="19712" y="18947"/>
                    </a:lnTo>
                    <a:lnTo>
                      <a:pt x="20067" y="18537"/>
                    </a:lnTo>
                    <a:lnTo>
                      <a:pt x="20411" y="18115"/>
                    </a:lnTo>
                    <a:lnTo>
                      <a:pt x="20721" y="17671"/>
                    </a:lnTo>
                    <a:lnTo>
                      <a:pt x="21021" y="17206"/>
                    </a:lnTo>
                    <a:lnTo>
                      <a:pt x="21287" y="16729"/>
                    </a:lnTo>
                    <a:lnTo>
                      <a:pt x="21420" y="16496"/>
                    </a:lnTo>
                    <a:lnTo>
                      <a:pt x="21542" y="16240"/>
                    </a:lnTo>
                    <a:lnTo>
                      <a:pt x="21653" y="15996"/>
                    </a:lnTo>
                    <a:lnTo>
                      <a:pt x="21764" y="15741"/>
                    </a:lnTo>
                    <a:lnTo>
                      <a:pt x="21875" y="15486"/>
                    </a:lnTo>
                    <a:lnTo>
                      <a:pt x="21975" y="15231"/>
                    </a:lnTo>
                    <a:lnTo>
                      <a:pt x="22063" y="14965"/>
                    </a:lnTo>
                    <a:lnTo>
                      <a:pt x="22152" y="14699"/>
                    </a:lnTo>
                    <a:lnTo>
                      <a:pt x="22230" y="14432"/>
                    </a:lnTo>
                    <a:lnTo>
                      <a:pt x="22296" y="14166"/>
                    </a:lnTo>
                    <a:lnTo>
                      <a:pt x="22363" y="13889"/>
                    </a:lnTo>
                    <a:lnTo>
                      <a:pt x="22429" y="13612"/>
                    </a:lnTo>
                    <a:lnTo>
                      <a:pt x="22485" y="13334"/>
                    </a:lnTo>
                    <a:lnTo>
                      <a:pt x="22529" y="13057"/>
                    </a:lnTo>
                    <a:lnTo>
                      <a:pt x="22563" y="12780"/>
                    </a:lnTo>
                    <a:lnTo>
                      <a:pt x="22596" y="12491"/>
                    </a:lnTo>
                    <a:lnTo>
                      <a:pt x="22629" y="12203"/>
                    </a:lnTo>
                    <a:lnTo>
                      <a:pt x="22640" y="11914"/>
                    </a:lnTo>
                    <a:lnTo>
                      <a:pt x="22651" y="11626"/>
                    </a:lnTo>
                    <a:lnTo>
                      <a:pt x="22662" y="11338"/>
                    </a:lnTo>
                    <a:lnTo>
                      <a:pt x="22651" y="11038"/>
                    </a:lnTo>
                    <a:lnTo>
                      <a:pt x="22640" y="10750"/>
                    </a:lnTo>
                    <a:lnTo>
                      <a:pt x="22629" y="10461"/>
                    </a:lnTo>
                    <a:lnTo>
                      <a:pt x="22596" y="10173"/>
                    </a:lnTo>
                    <a:lnTo>
                      <a:pt x="22563" y="9884"/>
                    </a:lnTo>
                    <a:lnTo>
                      <a:pt x="22529" y="9607"/>
                    </a:lnTo>
                    <a:lnTo>
                      <a:pt x="22485" y="9330"/>
                    </a:lnTo>
                    <a:lnTo>
                      <a:pt x="22429" y="9052"/>
                    </a:lnTo>
                    <a:lnTo>
                      <a:pt x="22363" y="8775"/>
                    </a:lnTo>
                    <a:lnTo>
                      <a:pt x="22296" y="8498"/>
                    </a:lnTo>
                    <a:lnTo>
                      <a:pt x="22230" y="8232"/>
                    </a:lnTo>
                    <a:lnTo>
                      <a:pt x="22152" y="7965"/>
                    </a:lnTo>
                    <a:lnTo>
                      <a:pt x="22063" y="7699"/>
                    </a:lnTo>
                    <a:lnTo>
                      <a:pt x="21975" y="7433"/>
                    </a:lnTo>
                    <a:lnTo>
                      <a:pt x="21875" y="7178"/>
                    </a:lnTo>
                    <a:lnTo>
                      <a:pt x="21764" y="6923"/>
                    </a:lnTo>
                    <a:lnTo>
                      <a:pt x="21653" y="6668"/>
                    </a:lnTo>
                    <a:lnTo>
                      <a:pt x="21542" y="6424"/>
                    </a:lnTo>
                    <a:lnTo>
                      <a:pt x="21420" y="6180"/>
                    </a:lnTo>
                    <a:lnTo>
                      <a:pt x="21287" y="5935"/>
                    </a:lnTo>
                    <a:lnTo>
                      <a:pt x="21021" y="5458"/>
                    </a:lnTo>
                    <a:lnTo>
                      <a:pt x="20721" y="4993"/>
                    </a:lnTo>
                    <a:lnTo>
                      <a:pt x="20411" y="4549"/>
                    </a:lnTo>
                    <a:lnTo>
                      <a:pt x="20067" y="4127"/>
                    </a:lnTo>
                    <a:lnTo>
                      <a:pt x="19712" y="3717"/>
                    </a:lnTo>
                    <a:lnTo>
                      <a:pt x="19335" y="3318"/>
                    </a:lnTo>
                    <a:lnTo>
                      <a:pt x="18946" y="2940"/>
                    </a:lnTo>
                    <a:lnTo>
                      <a:pt x="18536" y="2586"/>
                    </a:lnTo>
                    <a:lnTo>
                      <a:pt x="18103" y="2253"/>
                    </a:lnTo>
                    <a:lnTo>
                      <a:pt x="17660" y="1942"/>
                    </a:lnTo>
                    <a:lnTo>
                      <a:pt x="17205" y="1643"/>
                    </a:lnTo>
                    <a:lnTo>
                      <a:pt x="16728" y="1365"/>
                    </a:lnTo>
                    <a:lnTo>
                      <a:pt x="16484" y="1243"/>
                    </a:lnTo>
                    <a:lnTo>
                      <a:pt x="16240" y="1121"/>
                    </a:lnTo>
                    <a:lnTo>
                      <a:pt x="15985" y="999"/>
                    </a:lnTo>
                    <a:lnTo>
                      <a:pt x="15741" y="888"/>
                    </a:lnTo>
                    <a:lnTo>
                      <a:pt x="15485" y="789"/>
                    </a:lnTo>
                    <a:lnTo>
                      <a:pt x="15219" y="689"/>
                    </a:lnTo>
                    <a:lnTo>
                      <a:pt x="14964" y="600"/>
                    </a:lnTo>
                    <a:lnTo>
                      <a:pt x="14698" y="511"/>
                    </a:lnTo>
                    <a:lnTo>
                      <a:pt x="14432" y="434"/>
                    </a:lnTo>
                    <a:lnTo>
                      <a:pt x="14154" y="356"/>
                    </a:lnTo>
                    <a:lnTo>
                      <a:pt x="13888" y="289"/>
                    </a:lnTo>
                    <a:lnTo>
                      <a:pt x="13611" y="234"/>
                    </a:lnTo>
                    <a:lnTo>
                      <a:pt x="13334" y="178"/>
                    </a:lnTo>
                    <a:lnTo>
                      <a:pt x="13056" y="134"/>
                    </a:lnTo>
                    <a:lnTo>
                      <a:pt x="12768" y="90"/>
                    </a:lnTo>
                    <a:lnTo>
                      <a:pt x="12490" y="56"/>
                    </a:lnTo>
                    <a:lnTo>
                      <a:pt x="12202" y="34"/>
                    </a:lnTo>
                    <a:lnTo>
                      <a:pt x="11914" y="12"/>
                    </a:lnTo>
                    <a:lnTo>
                      <a:pt x="116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3"/>
              <p:cNvSpPr/>
              <p:nvPr/>
            </p:nvSpPr>
            <p:spPr>
              <a:xfrm>
                <a:off x="2820641" y="1345141"/>
                <a:ext cx="261463" cy="143504"/>
              </a:xfrm>
              <a:custGeom>
                <a:avLst/>
                <a:gdLst/>
                <a:ahLst/>
                <a:cxnLst/>
                <a:rect l="l" t="t" r="r" b="b"/>
                <a:pathLst>
                  <a:path w="14554" h="7988" extrusionOk="0">
                    <a:moveTo>
                      <a:pt x="643" y="1"/>
                    </a:moveTo>
                    <a:lnTo>
                      <a:pt x="577" y="12"/>
                    </a:lnTo>
                    <a:lnTo>
                      <a:pt x="510" y="34"/>
                    </a:lnTo>
                    <a:lnTo>
                      <a:pt x="444" y="56"/>
                    </a:lnTo>
                    <a:lnTo>
                      <a:pt x="377" y="89"/>
                    </a:lnTo>
                    <a:lnTo>
                      <a:pt x="322" y="123"/>
                    </a:lnTo>
                    <a:lnTo>
                      <a:pt x="211" y="211"/>
                    </a:lnTo>
                    <a:lnTo>
                      <a:pt x="122" y="311"/>
                    </a:lnTo>
                    <a:lnTo>
                      <a:pt x="89" y="378"/>
                    </a:lnTo>
                    <a:lnTo>
                      <a:pt x="56" y="433"/>
                    </a:lnTo>
                    <a:lnTo>
                      <a:pt x="33" y="500"/>
                    </a:lnTo>
                    <a:lnTo>
                      <a:pt x="22" y="577"/>
                    </a:lnTo>
                    <a:lnTo>
                      <a:pt x="11" y="644"/>
                    </a:lnTo>
                    <a:lnTo>
                      <a:pt x="0" y="722"/>
                    </a:lnTo>
                    <a:lnTo>
                      <a:pt x="11" y="1088"/>
                    </a:lnTo>
                    <a:lnTo>
                      <a:pt x="44" y="1454"/>
                    </a:lnTo>
                    <a:lnTo>
                      <a:pt x="89" y="1820"/>
                    </a:lnTo>
                    <a:lnTo>
                      <a:pt x="155" y="2186"/>
                    </a:lnTo>
                    <a:lnTo>
                      <a:pt x="233" y="2530"/>
                    </a:lnTo>
                    <a:lnTo>
                      <a:pt x="333" y="2874"/>
                    </a:lnTo>
                    <a:lnTo>
                      <a:pt x="444" y="3217"/>
                    </a:lnTo>
                    <a:lnTo>
                      <a:pt x="577" y="3550"/>
                    </a:lnTo>
                    <a:lnTo>
                      <a:pt x="721" y="3872"/>
                    </a:lnTo>
                    <a:lnTo>
                      <a:pt x="887" y="4182"/>
                    </a:lnTo>
                    <a:lnTo>
                      <a:pt x="1054" y="4482"/>
                    </a:lnTo>
                    <a:lnTo>
                      <a:pt x="1242" y="4781"/>
                    </a:lnTo>
                    <a:lnTo>
                      <a:pt x="1453" y="5070"/>
                    </a:lnTo>
                    <a:lnTo>
                      <a:pt x="1664" y="5336"/>
                    </a:lnTo>
                    <a:lnTo>
                      <a:pt x="1897" y="5602"/>
                    </a:lnTo>
                    <a:lnTo>
                      <a:pt x="2141" y="5857"/>
                    </a:lnTo>
                    <a:lnTo>
                      <a:pt x="2385" y="6101"/>
                    </a:lnTo>
                    <a:lnTo>
                      <a:pt x="2651" y="6323"/>
                    </a:lnTo>
                    <a:lnTo>
                      <a:pt x="2928" y="6545"/>
                    </a:lnTo>
                    <a:lnTo>
                      <a:pt x="3217" y="6745"/>
                    </a:lnTo>
                    <a:lnTo>
                      <a:pt x="3505" y="6933"/>
                    </a:lnTo>
                    <a:lnTo>
                      <a:pt x="3816" y="7111"/>
                    </a:lnTo>
                    <a:lnTo>
                      <a:pt x="4126" y="7277"/>
                    </a:lnTo>
                    <a:lnTo>
                      <a:pt x="4448" y="7421"/>
                    </a:lnTo>
                    <a:lnTo>
                      <a:pt x="4781" y="7555"/>
                    </a:lnTo>
                    <a:lnTo>
                      <a:pt x="5114" y="7666"/>
                    </a:lnTo>
                    <a:lnTo>
                      <a:pt x="5458" y="7765"/>
                    </a:lnTo>
                    <a:lnTo>
                      <a:pt x="5813" y="7843"/>
                    </a:lnTo>
                    <a:lnTo>
                      <a:pt x="6168" y="7910"/>
                    </a:lnTo>
                    <a:lnTo>
                      <a:pt x="6534" y="7954"/>
                    </a:lnTo>
                    <a:lnTo>
                      <a:pt x="6900" y="7987"/>
                    </a:lnTo>
                    <a:lnTo>
                      <a:pt x="7654" y="7987"/>
                    </a:lnTo>
                    <a:lnTo>
                      <a:pt x="8020" y="7954"/>
                    </a:lnTo>
                    <a:lnTo>
                      <a:pt x="8386" y="7910"/>
                    </a:lnTo>
                    <a:lnTo>
                      <a:pt x="8741" y="7843"/>
                    </a:lnTo>
                    <a:lnTo>
                      <a:pt x="9096" y="7765"/>
                    </a:lnTo>
                    <a:lnTo>
                      <a:pt x="9440" y="7666"/>
                    </a:lnTo>
                    <a:lnTo>
                      <a:pt x="9773" y="7555"/>
                    </a:lnTo>
                    <a:lnTo>
                      <a:pt x="10105" y="7421"/>
                    </a:lnTo>
                    <a:lnTo>
                      <a:pt x="10427" y="7277"/>
                    </a:lnTo>
                    <a:lnTo>
                      <a:pt x="10749" y="7111"/>
                    </a:lnTo>
                    <a:lnTo>
                      <a:pt x="11048" y="6933"/>
                    </a:lnTo>
                    <a:lnTo>
                      <a:pt x="11348" y="6745"/>
                    </a:lnTo>
                    <a:lnTo>
                      <a:pt x="11625" y="6545"/>
                    </a:lnTo>
                    <a:lnTo>
                      <a:pt x="11902" y="6323"/>
                    </a:lnTo>
                    <a:lnTo>
                      <a:pt x="12169" y="6101"/>
                    </a:lnTo>
                    <a:lnTo>
                      <a:pt x="12424" y="5857"/>
                    </a:lnTo>
                    <a:lnTo>
                      <a:pt x="12657" y="5602"/>
                    </a:lnTo>
                    <a:lnTo>
                      <a:pt x="12890" y="5336"/>
                    </a:lnTo>
                    <a:lnTo>
                      <a:pt x="13111" y="5070"/>
                    </a:lnTo>
                    <a:lnTo>
                      <a:pt x="13311" y="4781"/>
                    </a:lnTo>
                    <a:lnTo>
                      <a:pt x="13500" y="4482"/>
                    </a:lnTo>
                    <a:lnTo>
                      <a:pt x="13677" y="4182"/>
                    </a:lnTo>
                    <a:lnTo>
                      <a:pt x="13832" y="3872"/>
                    </a:lnTo>
                    <a:lnTo>
                      <a:pt x="13977" y="3550"/>
                    </a:lnTo>
                    <a:lnTo>
                      <a:pt x="14110" y="3217"/>
                    </a:lnTo>
                    <a:lnTo>
                      <a:pt x="14221" y="2874"/>
                    </a:lnTo>
                    <a:lnTo>
                      <a:pt x="14321" y="2530"/>
                    </a:lnTo>
                    <a:lnTo>
                      <a:pt x="14409" y="2186"/>
                    </a:lnTo>
                    <a:lnTo>
                      <a:pt x="14465" y="1820"/>
                    </a:lnTo>
                    <a:lnTo>
                      <a:pt x="14520" y="1454"/>
                    </a:lnTo>
                    <a:lnTo>
                      <a:pt x="14542" y="1088"/>
                    </a:lnTo>
                    <a:lnTo>
                      <a:pt x="14554" y="722"/>
                    </a:lnTo>
                    <a:lnTo>
                      <a:pt x="14554" y="644"/>
                    </a:lnTo>
                    <a:lnTo>
                      <a:pt x="14542" y="577"/>
                    </a:lnTo>
                    <a:lnTo>
                      <a:pt x="14520" y="500"/>
                    </a:lnTo>
                    <a:lnTo>
                      <a:pt x="14498" y="433"/>
                    </a:lnTo>
                    <a:lnTo>
                      <a:pt x="14465" y="378"/>
                    </a:lnTo>
                    <a:lnTo>
                      <a:pt x="14431" y="311"/>
                    </a:lnTo>
                    <a:lnTo>
                      <a:pt x="14343" y="211"/>
                    </a:lnTo>
                    <a:lnTo>
                      <a:pt x="14243" y="123"/>
                    </a:lnTo>
                    <a:lnTo>
                      <a:pt x="14176" y="89"/>
                    </a:lnTo>
                    <a:lnTo>
                      <a:pt x="14121" y="56"/>
                    </a:lnTo>
                    <a:lnTo>
                      <a:pt x="14054" y="34"/>
                    </a:lnTo>
                    <a:lnTo>
                      <a:pt x="13988" y="12"/>
                    </a:lnTo>
                    <a:lnTo>
                      <a:pt x="13910" y="1"/>
                    </a:lnTo>
                    <a:lnTo>
                      <a:pt x="13766" y="1"/>
                    </a:lnTo>
                    <a:lnTo>
                      <a:pt x="13699" y="12"/>
                    </a:lnTo>
                    <a:lnTo>
                      <a:pt x="13622" y="34"/>
                    </a:lnTo>
                    <a:lnTo>
                      <a:pt x="13555" y="56"/>
                    </a:lnTo>
                    <a:lnTo>
                      <a:pt x="13500" y="89"/>
                    </a:lnTo>
                    <a:lnTo>
                      <a:pt x="13433" y="123"/>
                    </a:lnTo>
                    <a:lnTo>
                      <a:pt x="13333" y="211"/>
                    </a:lnTo>
                    <a:lnTo>
                      <a:pt x="13245" y="311"/>
                    </a:lnTo>
                    <a:lnTo>
                      <a:pt x="13211" y="378"/>
                    </a:lnTo>
                    <a:lnTo>
                      <a:pt x="13178" y="433"/>
                    </a:lnTo>
                    <a:lnTo>
                      <a:pt x="13156" y="500"/>
                    </a:lnTo>
                    <a:lnTo>
                      <a:pt x="13134" y="577"/>
                    </a:lnTo>
                    <a:lnTo>
                      <a:pt x="13123" y="644"/>
                    </a:lnTo>
                    <a:lnTo>
                      <a:pt x="13123" y="722"/>
                    </a:lnTo>
                    <a:lnTo>
                      <a:pt x="13111" y="1021"/>
                    </a:lnTo>
                    <a:lnTo>
                      <a:pt x="13089" y="1309"/>
                    </a:lnTo>
                    <a:lnTo>
                      <a:pt x="13056" y="1609"/>
                    </a:lnTo>
                    <a:lnTo>
                      <a:pt x="13001" y="1897"/>
                    </a:lnTo>
                    <a:lnTo>
                      <a:pt x="12934" y="2175"/>
                    </a:lnTo>
                    <a:lnTo>
                      <a:pt x="12856" y="2452"/>
                    </a:lnTo>
                    <a:lnTo>
                      <a:pt x="12768" y="2718"/>
                    </a:lnTo>
                    <a:lnTo>
                      <a:pt x="12668" y="2984"/>
                    </a:lnTo>
                    <a:lnTo>
                      <a:pt x="12546" y="3251"/>
                    </a:lnTo>
                    <a:lnTo>
                      <a:pt x="12413" y="3495"/>
                    </a:lnTo>
                    <a:lnTo>
                      <a:pt x="12280" y="3750"/>
                    </a:lnTo>
                    <a:lnTo>
                      <a:pt x="12124" y="3983"/>
                    </a:lnTo>
                    <a:lnTo>
                      <a:pt x="11958" y="4216"/>
                    </a:lnTo>
                    <a:lnTo>
                      <a:pt x="11791" y="4426"/>
                    </a:lnTo>
                    <a:lnTo>
                      <a:pt x="11603" y="4648"/>
                    </a:lnTo>
                    <a:lnTo>
                      <a:pt x="11414" y="4848"/>
                    </a:lnTo>
                    <a:lnTo>
                      <a:pt x="11204" y="5037"/>
                    </a:lnTo>
                    <a:lnTo>
                      <a:pt x="10993" y="5225"/>
                    </a:lnTo>
                    <a:lnTo>
                      <a:pt x="10771" y="5403"/>
                    </a:lnTo>
                    <a:lnTo>
                      <a:pt x="10549" y="5558"/>
                    </a:lnTo>
                    <a:lnTo>
                      <a:pt x="10305" y="5713"/>
                    </a:lnTo>
                    <a:lnTo>
                      <a:pt x="10061" y="5857"/>
                    </a:lnTo>
                    <a:lnTo>
                      <a:pt x="9806" y="5979"/>
                    </a:lnTo>
                    <a:lnTo>
                      <a:pt x="9551" y="6101"/>
                    </a:lnTo>
                    <a:lnTo>
                      <a:pt x="9285" y="6201"/>
                    </a:lnTo>
                    <a:lnTo>
                      <a:pt x="9018" y="6301"/>
                    </a:lnTo>
                    <a:lnTo>
                      <a:pt x="8741" y="6379"/>
                    </a:lnTo>
                    <a:lnTo>
                      <a:pt x="8453" y="6445"/>
                    </a:lnTo>
                    <a:lnTo>
                      <a:pt x="8164" y="6490"/>
                    </a:lnTo>
                    <a:lnTo>
                      <a:pt x="7876" y="6534"/>
                    </a:lnTo>
                    <a:lnTo>
                      <a:pt x="7576" y="6556"/>
                    </a:lnTo>
                    <a:lnTo>
                      <a:pt x="6977" y="6556"/>
                    </a:lnTo>
                    <a:lnTo>
                      <a:pt x="6678" y="6534"/>
                    </a:lnTo>
                    <a:lnTo>
                      <a:pt x="6389" y="6490"/>
                    </a:lnTo>
                    <a:lnTo>
                      <a:pt x="6101" y="6445"/>
                    </a:lnTo>
                    <a:lnTo>
                      <a:pt x="5824" y="6379"/>
                    </a:lnTo>
                    <a:lnTo>
                      <a:pt x="5546" y="6301"/>
                    </a:lnTo>
                    <a:lnTo>
                      <a:pt x="5269" y="6201"/>
                    </a:lnTo>
                    <a:lnTo>
                      <a:pt x="5003" y="6101"/>
                    </a:lnTo>
                    <a:lnTo>
                      <a:pt x="4748" y="5979"/>
                    </a:lnTo>
                    <a:lnTo>
                      <a:pt x="4493" y="5857"/>
                    </a:lnTo>
                    <a:lnTo>
                      <a:pt x="4249" y="5713"/>
                    </a:lnTo>
                    <a:lnTo>
                      <a:pt x="4016" y="5558"/>
                    </a:lnTo>
                    <a:lnTo>
                      <a:pt x="3783" y="5403"/>
                    </a:lnTo>
                    <a:lnTo>
                      <a:pt x="3561" y="5225"/>
                    </a:lnTo>
                    <a:lnTo>
                      <a:pt x="3350" y="5037"/>
                    </a:lnTo>
                    <a:lnTo>
                      <a:pt x="3150" y="4848"/>
                    </a:lnTo>
                    <a:lnTo>
                      <a:pt x="2951" y="4648"/>
                    </a:lnTo>
                    <a:lnTo>
                      <a:pt x="2773" y="4426"/>
                    </a:lnTo>
                    <a:lnTo>
                      <a:pt x="2596" y="4216"/>
                    </a:lnTo>
                    <a:lnTo>
                      <a:pt x="2429" y="3983"/>
                    </a:lnTo>
                    <a:lnTo>
                      <a:pt x="2285" y="3750"/>
                    </a:lnTo>
                    <a:lnTo>
                      <a:pt x="2141" y="3495"/>
                    </a:lnTo>
                    <a:lnTo>
                      <a:pt x="2008" y="3251"/>
                    </a:lnTo>
                    <a:lnTo>
                      <a:pt x="1897" y="2984"/>
                    </a:lnTo>
                    <a:lnTo>
                      <a:pt x="1786" y="2718"/>
                    </a:lnTo>
                    <a:lnTo>
                      <a:pt x="1697" y="2452"/>
                    </a:lnTo>
                    <a:lnTo>
                      <a:pt x="1620" y="2175"/>
                    </a:lnTo>
                    <a:lnTo>
                      <a:pt x="1553" y="1897"/>
                    </a:lnTo>
                    <a:lnTo>
                      <a:pt x="1498" y="1609"/>
                    </a:lnTo>
                    <a:lnTo>
                      <a:pt x="1464" y="1309"/>
                    </a:lnTo>
                    <a:lnTo>
                      <a:pt x="1442" y="1021"/>
                    </a:lnTo>
                    <a:lnTo>
                      <a:pt x="1431" y="722"/>
                    </a:lnTo>
                    <a:lnTo>
                      <a:pt x="1431" y="644"/>
                    </a:lnTo>
                    <a:lnTo>
                      <a:pt x="1420" y="577"/>
                    </a:lnTo>
                    <a:lnTo>
                      <a:pt x="1398" y="500"/>
                    </a:lnTo>
                    <a:lnTo>
                      <a:pt x="1376" y="433"/>
                    </a:lnTo>
                    <a:lnTo>
                      <a:pt x="1353" y="378"/>
                    </a:lnTo>
                    <a:lnTo>
                      <a:pt x="1309" y="311"/>
                    </a:lnTo>
                    <a:lnTo>
                      <a:pt x="1220" y="211"/>
                    </a:lnTo>
                    <a:lnTo>
                      <a:pt x="1120" y="123"/>
                    </a:lnTo>
                    <a:lnTo>
                      <a:pt x="1065" y="89"/>
                    </a:lnTo>
                    <a:lnTo>
                      <a:pt x="998" y="56"/>
                    </a:lnTo>
                    <a:lnTo>
                      <a:pt x="932" y="34"/>
                    </a:lnTo>
                    <a:lnTo>
                      <a:pt x="865" y="12"/>
                    </a:lnTo>
                    <a:lnTo>
                      <a:pt x="788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3"/>
              <p:cNvSpPr/>
              <p:nvPr/>
            </p:nvSpPr>
            <p:spPr>
              <a:xfrm>
                <a:off x="2938599" y="1286162"/>
                <a:ext cx="25726" cy="454371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25292" extrusionOk="0">
                    <a:moveTo>
                      <a:pt x="711" y="0"/>
                    </a:moveTo>
                    <a:lnTo>
                      <a:pt x="644" y="11"/>
                    </a:lnTo>
                    <a:lnTo>
                      <a:pt x="567" y="22"/>
                    </a:lnTo>
                    <a:lnTo>
                      <a:pt x="500" y="33"/>
                    </a:lnTo>
                    <a:lnTo>
                      <a:pt x="433" y="56"/>
                    </a:lnTo>
                    <a:lnTo>
                      <a:pt x="367" y="89"/>
                    </a:lnTo>
                    <a:lnTo>
                      <a:pt x="311" y="122"/>
                    </a:lnTo>
                    <a:lnTo>
                      <a:pt x="212" y="211"/>
                    </a:lnTo>
                    <a:lnTo>
                      <a:pt x="123" y="322"/>
                    </a:lnTo>
                    <a:lnTo>
                      <a:pt x="79" y="377"/>
                    </a:lnTo>
                    <a:lnTo>
                      <a:pt x="56" y="444"/>
                    </a:lnTo>
                    <a:lnTo>
                      <a:pt x="34" y="510"/>
                    </a:lnTo>
                    <a:lnTo>
                      <a:pt x="12" y="577"/>
                    </a:lnTo>
                    <a:lnTo>
                      <a:pt x="1" y="644"/>
                    </a:lnTo>
                    <a:lnTo>
                      <a:pt x="1" y="721"/>
                    </a:lnTo>
                    <a:lnTo>
                      <a:pt x="1" y="24570"/>
                    </a:lnTo>
                    <a:lnTo>
                      <a:pt x="1" y="24648"/>
                    </a:lnTo>
                    <a:lnTo>
                      <a:pt x="12" y="24714"/>
                    </a:lnTo>
                    <a:lnTo>
                      <a:pt x="34" y="24781"/>
                    </a:lnTo>
                    <a:lnTo>
                      <a:pt x="56" y="24848"/>
                    </a:lnTo>
                    <a:lnTo>
                      <a:pt x="79" y="24914"/>
                    </a:lnTo>
                    <a:lnTo>
                      <a:pt x="123" y="24970"/>
                    </a:lnTo>
                    <a:lnTo>
                      <a:pt x="212" y="25080"/>
                    </a:lnTo>
                    <a:lnTo>
                      <a:pt x="311" y="25169"/>
                    </a:lnTo>
                    <a:lnTo>
                      <a:pt x="367" y="25202"/>
                    </a:lnTo>
                    <a:lnTo>
                      <a:pt x="433" y="25236"/>
                    </a:lnTo>
                    <a:lnTo>
                      <a:pt x="500" y="25258"/>
                    </a:lnTo>
                    <a:lnTo>
                      <a:pt x="567" y="25269"/>
                    </a:lnTo>
                    <a:lnTo>
                      <a:pt x="644" y="25280"/>
                    </a:lnTo>
                    <a:lnTo>
                      <a:pt x="711" y="25291"/>
                    </a:lnTo>
                    <a:lnTo>
                      <a:pt x="788" y="25280"/>
                    </a:lnTo>
                    <a:lnTo>
                      <a:pt x="855" y="25269"/>
                    </a:lnTo>
                    <a:lnTo>
                      <a:pt x="922" y="25258"/>
                    </a:lnTo>
                    <a:lnTo>
                      <a:pt x="988" y="25236"/>
                    </a:lnTo>
                    <a:lnTo>
                      <a:pt x="1055" y="25202"/>
                    </a:lnTo>
                    <a:lnTo>
                      <a:pt x="1110" y="25169"/>
                    </a:lnTo>
                    <a:lnTo>
                      <a:pt x="1221" y="25080"/>
                    </a:lnTo>
                    <a:lnTo>
                      <a:pt x="1310" y="24970"/>
                    </a:lnTo>
                    <a:lnTo>
                      <a:pt x="1343" y="24914"/>
                    </a:lnTo>
                    <a:lnTo>
                      <a:pt x="1376" y="24848"/>
                    </a:lnTo>
                    <a:lnTo>
                      <a:pt x="1399" y="24781"/>
                    </a:lnTo>
                    <a:lnTo>
                      <a:pt x="1410" y="24714"/>
                    </a:lnTo>
                    <a:lnTo>
                      <a:pt x="1421" y="24648"/>
                    </a:lnTo>
                    <a:lnTo>
                      <a:pt x="1432" y="24570"/>
                    </a:lnTo>
                    <a:lnTo>
                      <a:pt x="1432" y="721"/>
                    </a:lnTo>
                    <a:lnTo>
                      <a:pt x="1421" y="644"/>
                    </a:lnTo>
                    <a:lnTo>
                      <a:pt x="1410" y="577"/>
                    </a:lnTo>
                    <a:lnTo>
                      <a:pt x="1399" y="510"/>
                    </a:lnTo>
                    <a:lnTo>
                      <a:pt x="1376" y="444"/>
                    </a:lnTo>
                    <a:lnTo>
                      <a:pt x="1343" y="377"/>
                    </a:lnTo>
                    <a:lnTo>
                      <a:pt x="1310" y="322"/>
                    </a:lnTo>
                    <a:lnTo>
                      <a:pt x="1221" y="211"/>
                    </a:lnTo>
                    <a:lnTo>
                      <a:pt x="1110" y="122"/>
                    </a:lnTo>
                    <a:lnTo>
                      <a:pt x="1055" y="89"/>
                    </a:lnTo>
                    <a:lnTo>
                      <a:pt x="988" y="56"/>
                    </a:lnTo>
                    <a:lnTo>
                      <a:pt x="922" y="33"/>
                    </a:lnTo>
                    <a:lnTo>
                      <a:pt x="855" y="22"/>
                    </a:lnTo>
                    <a:lnTo>
                      <a:pt x="788" y="11"/>
                    </a:lnTo>
                    <a:lnTo>
                      <a:pt x="71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3"/>
              <p:cNvSpPr/>
              <p:nvPr/>
            </p:nvSpPr>
            <p:spPr>
              <a:xfrm>
                <a:off x="2320639" y="1151640"/>
                <a:ext cx="407141" cy="407141"/>
              </a:xfrm>
              <a:custGeom>
                <a:avLst/>
                <a:gdLst/>
                <a:ahLst/>
                <a:cxnLst/>
                <a:rect l="l" t="t" r="r" b="b"/>
                <a:pathLst>
                  <a:path w="22663" h="22663" extrusionOk="0">
                    <a:moveTo>
                      <a:pt x="11049" y="1"/>
                    </a:moveTo>
                    <a:lnTo>
                      <a:pt x="10749" y="12"/>
                    </a:lnTo>
                    <a:lnTo>
                      <a:pt x="10461" y="34"/>
                    </a:lnTo>
                    <a:lnTo>
                      <a:pt x="10173" y="56"/>
                    </a:lnTo>
                    <a:lnTo>
                      <a:pt x="9895" y="89"/>
                    </a:lnTo>
                    <a:lnTo>
                      <a:pt x="9607" y="134"/>
                    </a:lnTo>
                    <a:lnTo>
                      <a:pt x="9330" y="178"/>
                    </a:lnTo>
                    <a:lnTo>
                      <a:pt x="9052" y="222"/>
                    </a:lnTo>
                    <a:lnTo>
                      <a:pt x="8775" y="289"/>
                    </a:lnTo>
                    <a:lnTo>
                      <a:pt x="8509" y="356"/>
                    </a:lnTo>
                    <a:lnTo>
                      <a:pt x="8231" y="422"/>
                    </a:lnTo>
                    <a:lnTo>
                      <a:pt x="7965" y="511"/>
                    </a:lnTo>
                    <a:lnTo>
                      <a:pt x="7699" y="589"/>
                    </a:lnTo>
                    <a:lnTo>
                      <a:pt x="7444" y="688"/>
                    </a:lnTo>
                    <a:lnTo>
                      <a:pt x="7178" y="788"/>
                    </a:lnTo>
                    <a:lnTo>
                      <a:pt x="6923" y="888"/>
                    </a:lnTo>
                    <a:lnTo>
                      <a:pt x="6678" y="999"/>
                    </a:lnTo>
                    <a:lnTo>
                      <a:pt x="6423" y="1110"/>
                    </a:lnTo>
                    <a:lnTo>
                      <a:pt x="6179" y="1232"/>
                    </a:lnTo>
                    <a:lnTo>
                      <a:pt x="5935" y="1365"/>
                    </a:lnTo>
                    <a:lnTo>
                      <a:pt x="5458" y="1642"/>
                    </a:lnTo>
                    <a:lnTo>
                      <a:pt x="5004" y="1931"/>
                    </a:lnTo>
                    <a:lnTo>
                      <a:pt x="4560" y="2252"/>
                    </a:lnTo>
                    <a:lnTo>
                      <a:pt x="4127" y="2585"/>
                    </a:lnTo>
                    <a:lnTo>
                      <a:pt x="3717" y="2940"/>
                    </a:lnTo>
                    <a:lnTo>
                      <a:pt x="3329" y="3317"/>
                    </a:lnTo>
                    <a:lnTo>
                      <a:pt x="2951" y="3706"/>
                    </a:lnTo>
                    <a:lnTo>
                      <a:pt x="2596" y="4116"/>
                    </a:lnTo>
                    <a:lnTo>
                      <a:pt x="2253" y="4549"/>
                    </a:lnTo>
                    <a:lnTo>
                      <a:pt x="1942" y="4992"/>
                    </a:lnTo>
                    <a:lnTo>
                      <a:pt x="1642" y="5458"/>
                    </a:lnTo>
                    <a:lnTo>
                      <a:pt x="1376" y="5924"/>
                    </a:lnTo>
                    <a:lnTo>
                      <a:pt x="1243" y="6168"/>
                    </a:lnTo>
                    <a:lnTo>
                      <a:pt x="1121" y="6412"/>
                    </a:lnTo>
                    <a:lnTo>
                      <a:pt x="1010" y="6667"/>
                    </a:lnTo>
                    <a:lnTo>
                      <a:pt x="899" y="6922"/>
                    </a:lnTo>
                    <a:lnTo>
                      <a:pt x="788" y="7178"/>
                    </a:lnTo>
                    <a:lnTo>
                      <a:pt x="688" y="7433"/>
                    </a:lnTo>
                    <a:lnTo>
                      <a:pt x="600" y="7699"/>
                    </a:lnTo>
                    <a:lnTo>
                      <a:pt x="511" y="7954"/>
                    </a:lnTo>
                    <a:lnTo>
                      <a:pt x="433" y="8231"/>
                    </a:lnTo>
                    <a:lnTo>
                      <a:pt x="367" y="8498"/>
                    </a:lnTo>
                    <a:lnTo>
                      <a:pt x="300" y="8764"/>
                    </a:lnTo>
                    <a:lnTo>
                      <a:pt x="234" y="9041"/>
                    </a:lnTo>
                    <a:lnTo>
                      <a:pt x="178" y="9318"/>
                    </a:lnTo>
                    <a:lnTo>
                      <a:pt x="134" y="9607"/>
                    </a:lnTo>
                    <a:lnTo>
                      <a:pt x="101" y="9884"/>
                    </a:lnTo>
                    <a:lnTo>
                      <a:pt x="67" y="10173"/>
                    </a:lnTo>
                    <a:lnTo>
                      <a:pt x="34" y="10461"/>
                    </a:lnTo>
                    <a:lnTo>
                      <a:pt x="23" y="10749"/>
                    </a:lnTo>
                    <a:lnTo>
                      <a:pt x="12" y="11038"/>
                    </a:lnTo>
                    <a:lnTo>
                      <a:pt x="1" y="11326"/>
                    </a:lnTo>
                    <a:lnTo>
                      <a:pt x="12" y="11626"/>
                    </a:lnTo>
                    <a:lnTo>
                      <a:pt x="23" y="11914"/>
                    </a:lnTo>
                    <a:lnTo>
                      <a:pt x="34" y="12202"/>
                    </a:lnTo>
                    <a:lnTo>
                      <a:pt x="67" y="12491"/>
                    </a:lnTo>
                    <a:lnTo>
                      <a:pt x="101" y="12768"/>
                    </a:lnTo>
                    <a:lnTo>
                      <a:pt x="134" y="13057"/>
                    </a:lnTo>
                    <a:lnTo>
                      <a:pt x="178" y="13334"/>
                    </a:lnTo>
                    <a:lnTo>
                      <a:pt x="234" y="13611"/>
                    </a:lnTo>
                    <a:lnTo>
                      <a:pt x="300" y="13889"/>
                    </a:lnTo>
                    <a:lnTo>
                      <a:pt x="367" y="14155"/>
                    </a:lnTo>
                    <a:lnTo>
                      <a:pt x="433" y="14432"/>
                    </a:lnTo>
                    <a:lnTo>
                      <a:pt x="511" y="14698"/>
                    </a:lnTo>
                    <a:lnTo>
                      <a:pt x="600" y="14965"/>
                    </a:lnTo>
                    <a:lnTo>
                      <a:pt x="688" y="15220"/>
                    </a:lnTo>
                    <a:lnTo>
                      <a:pt x="788" y="15486"/>
                    </a:lnTo>
                    <a:lnTo>
                      <a:pt x="899" y="15741"/>
                    </a:lnTo>
                    <a:lnTo>
                      <a:pt x="1010" y="15996"/>
                    </a:lnTo>
                    <a:lnTo>
                      <a:pt x="1121" y="16240"/>
                    </a:lnTo>
                    <a:lnTo>
                      <a:pt x="1243" y="16484"/>
                    </a:lnTo>
                    <a:lnTo>
                      <a:pt x="1376" y="16728"/>
                    </a:lnTo>
                    <a:lnTo>
                      <a:pt x="1642" y="17205"/>
                    </a:lnTo>
                    <a:lnTo>
                      <a:pt x="1942" y="17660"/>
                    </a:lnTo>
                    <a:lnTo>
                      <a:pt x="2253" y="18104"/>
                    </a:lnTo>
                    <a:lnTo>
                      <a:pt x="2596" y="18536"/>
                    </a:lnTo>
                    <a:lnTo>
                      <a:pt x="2951" y="18947"/>
                    </a:lnTo>
                    <a:lnTo>
                      <a:pt x="3329" y="19335"/>
                    </a:lnTo>
                    <a:lnTo>
                      <a:pt x="3717" y="19712"/>
                    </a:lnTo>
                    <a:lnTo>
                      <a:pt x="4127" y="20067"/>
                    </a:lnTo>
                    <a:lnTo>
                      <a:pt x="4560" y="20411"/>
                    </a:lnTo>
                    <a:lnTo>
                      <a:pt x="5004" y="20722"/>
                    </a:lnTo>
                    <a:lnTo>
                      <a:pt x="5458" y="21021"/>
                    </a:lnTo>
                    <a:lnTo>
                      <a:pt x="5935" y="21287"/>
                    </a:lnTo>
                    <a:lnTo>
                      <a:pt x="6179" y="21420"/>
                    </a:lnTo>
                    <a:lnTo>
                      <a:pt x="6423" y="21542"/>
                    </a:lnTo>
                    <a:lnTo>
                      <a:pt x="6678" y="21653"/>
                    </a:lnTo>
                    <a:lnTo>
                      <a:pt x="6923" y="21764"/>
                    </a:lnTo>
                    <a:lnTo>
                      <a:pt x="7178" y="21875"/>
                    </a:lnTo>
                    <a:lnTo>
                      <a:pt x="7444" y="21975"/>
                    </a:lnTo>
                    <a:lnTo>
                      <a:pt x="7699" y="22064"/>
                    </a:lnTo>
                    <a:lnTo>
                      <a:pt x="7965" y="22153"/>
                    </a:lnTo>
                    <a:lnTo>
                      <a:pt x="8231" y="22230"/>
                    </a:lnTo>
                    <a:lnTo>
                      <a:pt x="8509" y="22297"/>
                    </a:lnTo>
                    <a:lnTo>
                      <a:pt x="8775" y="22363"/>
                    </a:lnTo>
                    <a:lnTo>
                      <a:pt x="9052" y="22430"/>
                    </a:lnTo>
                    <a:lnTo>
                      <a:pt x="9330" y="22485"/>
                    </a:lnTo>
                    <a:lnTo>
                      <a:pt x="9607" y="22530"/>
                    </a:lnTo>
                    <a:lnTo>
                      <a:pt x="9895" y="22563"/>
                    </a:lnTo>
                    <a:lnTo>
                      <a:pt x="10173" y="22596"/>
                    </a:lnTo>
                    <a:lnTo>
                      <a:pt x="10461" y="22630"/>
                    </a:lnTo>
                    <a:lnTo>
                      <a:pt x="10749" y="22641"/>
                    </a:lnTo>
                    <a:lnTo>
                      <a:pt x="11049" y="22652"/>
                    </a:lnTo>
                    <a:lnTo>
                      <a:pt x="11337" y="22663"/>
                    </a:lnTo>
                    <a:lnTo>
                      <a:pt x="11626" y="22652"/>
                    </a:lnTo>
                    <a:lnTo>
                      <a:pt x="11914" y="22641"/>
                    </a:lnTo>
                    <a:lnTo>
                      <a:pt x="12203" y="22630"/>
                    </a:lnTo>
                    <a:lnTo>
                      <a:pt x="12491" y="22596"/>
                    </a:lnTo>
                    <a:lnTo>
                      <a:pt x="12779" y="22563"/>
                    </a:lnTo>
                    <a:lnTo>
                      <a:pt x="13057" y="22530"/>
                    </a:lnTo>
                    <a:lnTo>
                      <a:pt x="13345" y="22485"/>
                    </a:lnTo>
                    <a:lnTo>
                      <a:pt x="13622" y="22430"/>
                    </a:lnTo>
                    <a:lnTo>
                      <a:pt x="13900" y="22363"/>
                    </a:lnTo>
                    <a:lnTo>
                      <a:pt x="14166" y="22297"/>
                    </a:lnTo>
                    <a:lnTo>
                      <a:pt x="14443" y="22230"/>
                    </a:lnTo>
                    <a:lnTo>
                      <a:pt x="14710" y="22153"/>
                    </a:lnTo>
                    <a:lnTo>
                      <a:pt x="14976" y="22064"/>
                    </a:lnTo>
                    <a:lnTo>
                      <a:pt x="15231" y="21975"/>
                    </a:lnTo>
                    <a:lnTo>
                      <a:pt x="15486" y="21875"/>
                    </a:lnTo>
                    <a:lnTo>
                      <a:pt x="15741" y="21764"/>
                    </a:lnTo>
                    <a:lnTo>
                      <a:pt x="15996" y="21653"/>
                    </a:lnTo>
                    <a:lnTo>
                      <a:pt x="16251" y="21542"/>
                    </a:lnTo>
                    <a:lnTo>
                      <a:pt x="16495" y="21420"/>
                    </a:lnTo>
                    <a:lnTo>
                      <a:pt x="16739" y="21287"/>
                    </a:lnTo>
                    <a:lnTo>
                      <a:pt x="17216" y="21021"/>
                    </a:lnTo>
                    <a:lnTo>
                      <a:pt x="17671" y="20722"/>
                    </a:lnTo>
                    <a:lnTo>
                      <a:pt x="18115" y="20411"/>
                    </a:lnTo>
                    <a:lnTo>
                      <a:pt x="18548" y="20067"/>
                    </a:lnTo>
                    <a:lnTo>
                      <a:pt x="18958" y="19712"/>
                    </a:lnTo>
                    <a:lnTo>
                      <a:pt x="19346" y="19335"/>
                    </a:lnTo>
                    <a:lnTo>
                      <a:pt x="19723" y="18947"/>
                    </a:lnTo>
                    <a:lnTo>
                      <a:pt x="20078" y="18536"/>
                    </a:lnTo>
                    <a:lnTo>
                      <a:pt x="20411" y="18104"/>
                    </a:lnTo>
                    <a:lnTo>
                      <a:pt x="20733" y="17660"/>
                    </a:lnTo>
                    <a:lnTo>
                      <a:pt x="21021" y="17205"/>
                    </a:lnTo>
                    <a:lnTo>
                      <a:pt x="21299" y="16728"/>
                    </a:lnTo>
                    <a:lnTo>
                      <a:pt x="21432" y="16484"/>
                    </a:lnTo>
                    <a:lnTo>
                      <a:pt x="21554" y="16240"/>
                    </a:lnTo>
                    <a:lnTo>
                      <a:pt x="21665" y="15996"/>
                    </a:lnTo>
                    <a:lnTo>
                      <a:pt x="21775" y="15741"/>
                    </a:lnTo>
                    <a:lnTo>
                      <a:pt x="21875" y="15486"/>
                    </a:lnTo>
                    <a:lnTo>
                      <a:pt x="21975" y="15220"/>
                    </a:lnTo>
                    <a:lnTo>
                      <a:pt x="22075" y="14965"/>
                    </a:lnTo>
                    <a:lnTo>
                      <a:pt x="22153" y="14698"/>
                    </a:lnTo>
                    <a:lnTo>
                      <a:pt x="22241" y="14432"/>
                    </a:lnTo>
                    <a:lnTo>
                      <a:pt x="22308" y="14155"/>
                    </a:lnTo>
                    <a:lnTo>
                      <a:pt x="22374" y="13889"/>
                    </a:lnTo>
                    <a:lnTo>
                      <a:pt x="22441" y="13611"/>
                    </a:lnTo>
                    <a:lnTo>
                      <a:pt x="22485" y="13334"/>
                    </a:lnTo>
                    <a:lnTo>
                      <a:pt x="22541" y="13057"/>
                    </a:lnTo>
                    <a:lnTo>
                      <a:pt x="22574" y="12768"/>
                    </a:lnTo>
                    <a:lnTo>
                      <a:pt x="22607" y="12491"/>
                    </a:lnTo>
                    <a:lnTo>
                      <a:pt x="22630" y="12202"/>
                    </a:lnTo>
                    <a:lnTo>
                      <a:pt x="22652" y="11914"/>
                    </a:lnTo>
                    <a:lnTo>
                      <a:pt x="22663" y="11626"/>
                    </a:lnTo>
                    <a:lnTo>
                      <a:pt x="22663" y="11326"/>
                    </a:lnTo>
                    <a:lnTo>
                      <a:pt x="22663" y="11038"/>
                    </a:lnTo>
                    <a:lnTo>
                      <a:pt x="22652" y="10749"/>
                    </a:lnTo>
                    <a:lnTo>
                      <a:pt x="22630" y="10461"/>
                    </a:lnTo>
                    <a:lnTo>
                      <a:pt x="22607" y="10173"/>
                    </a:lnTo>
                    <a:lnTo>
                      <a:pt x="22574" y="9884"/>
                    </a:lnTo>
                    <a:lnTo>
                      <a:pt x="22541" y="9607"/>
                    </a:lnTo>
                    <a:lnTo>
                      <a:pt x="22485" y="9318"/>
                    </a:lnTo>
                    <a:lnTo>
                      <a:pt x="22441" y="9041"/>
                    </a:lnTo>
                    <a:lnTo>
                      <a:pt x="22374" y="8764"/>
                    </a:lnTo>
                    <a:lnTo>
                      <a:pt x="22308" y="8498"/>
                    </a:lnTo>
                    <a:lnTo>
                      <a:pt x="22241" y="8231"/>
                    </a:lnTo>
                    <a:lnTo>
                      <a:pt x="22153" y="7954"/>
                    </a:lnTo>
                    <a:lnTo>
                      <a:pt x="22075" y="7699"/>
                    </a:lnTo>
                    <a:lnTo>
                      <a:pt x="21975" y="7433"/>
                    </a:lnTo>
                    <a:lnTo>
                      <a:pt x="21875" y="7178"/>
                    </a:lnTo>
                    <a:lnTo>
                      <a:pt x="21775" y="6922"/>
                    </a:lnTo>
                    <a:lnTo>
                      <a:pt x="21665" y="6667"/>
                    </a:lnTo>
                    <a:lnTo>
                      <a:pt x="21554" y="6412"/>
                    </a:lnTo>
                    <a:lnTo>
                      <a:pt x="21432" y="6168"/>
                    </a:lnTo>
                    <a:lnTo>
                      <a:pt x="21299" y="5924"/>
                    </a:lnTo>
                    <a:lnTo>
                      <a:pt x="21021" y="5458"/>
                    </a:lnTo>
                    <a:lnTo>
                      <a:pt x="20733" y="4992"/>
                    </a:lnTo>
                    <a:lnTo>
                      <a:pt x="20411" y="4549"/>
                    </a:lnTo>
                    <a:lnTo>
                      <a:pt x="20078" y="4116"/>
                    </a:lnTo>
                    <a:lnTo>
                      <a:pt x="19723" y="3706"/>
                    </a:lnTo>
                    <a:lnTo>
                      <a:pt x="19346" y="3317"/>
                    </a:lnTo>
                    <a:lnTo>
                      <a:pt x="18958" y="2940"/>
                    </a:lnTo>
                    <a:lnTo>
                      <a:pt x="18548" y="2585"/>
                    </a:lnTo>
                    <a:lnTo>
                      <a:pt x="18115" y="2252"/>
                    </a:lnTo>
                    <a:lnTo>
                      <a:pt x="17671" y="1931"/>
                    </a:lnTo>
                    <a:lnTo>
                      <a:pt x="17216" y="1642"/>
                    </a:lnTo>
                    <a:lnTo>
                      <a:pt x="16739" y="1365"/>
                    </a:lnTo>
                    <a:lnTo>
                      <a:pt x="16495" y="1232"/>
                    </a:lnTo>
                    <a:lnTo>
                      <a:pt x="16251" y="1110"/>
                    </a:lnTo>
                    <a:lnTo>
                      <a:pt x="15996" y="999"/>
                    </a:lnTo>
                    <a:lnTo>
                      <a:pt x="15741" y="888"/>
                    </a:lnTo>
                    <a:lnTo>
                      <a:pt x="15486" y="788"/>
                    </a:lnTo>
                    <a:lnTo>
                      <a:pt x="15231" y="688"/>
                    </a:lnTo>
                    <a:lnTo>
                      <a:pt x="14976" y="589"/>
                    </a:lnTo>
                    <a:lnTo>
                      <a:pt x="14710" y="511"/>
                    </a:lnTo>
                    <a:lnTo>
                      <a:pt x="14443" y="422"/>
                    </a:lnTo>
                    <a:lnTo>
                      <a:pt x="14166" y="356"/>
                    </a:lnTo>
                    <a:lnTo>
                      <a:pt x="13900" y="289"/>
                    </a:lnTo>
                    <a:lnTo>
                      <a:pt x="13622" y="222"/>
                    </a:lnTo>
                    <a:lnTo>
                      <a:pt x="13345" y="178"/>
                    </a:lnTo>
                    <a:lnTo>
                      <a:pt x="13057" y="134"/>
                    </a:lnTo>
                    <a:lnTo>
                      <a:pt x="12779" y="89"/>
                    </a:lnTo>
                    <a:lnTo>
                      <a:pt x="12491" y="56"/>
                    </a:lnTo>
                    <a:lnTo>
                      <a:pt x="12203" y="34"/>
                    </a:lnTo>
                    <a:lnTo>
                      <a:pt x="11914" y="12"/>
                    </a:lnTo>
                    <a:lnTo>
                      <a:pt x="1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3"/>
              <p:cNvSpPr/>
              <p:nvPr/>
            </p:nvSpPr>
            <p:spPr>
              <a:xfrm>
                <a:off x="2393577" y="1342356"/>
                <a:ext cx="261481" cy="143486"/>
              </a:xfrm>
              <a:custGeom>
                <a:avLst/>
                <a:gdLst/>
                <a:ahLst/>
                <a:cxnLst/>
                <a:rect l="l" t="t" r="r" b="b"/>
                <a:pathLst>
                  <a:path w="14555" h="7987" extrusionOk="0">
                    <a:moveTo>
                      <a:pt x="644" y="0"/>
                    </a:moveTo>
                    <a:lnTo>
                      <a:pt x="577" y="11"/>
                    </a:lnTo>
                    <a:lnTo>
                      <a:pt x="500" y="34"/>
                    </a:lnTo>
                    <a:lnTo>
                      <a:pt x="433" y="56"/>
                    </a:lnTo>
                    <a:lnTo>
                      <a:pt x="378" y="78"/>
                    </a:lnTo>
                    <a:lnTo>
                      <a:pt x="311" y="122"/>
                    </a:lnTo>
                    <a:lnTo>
                      <a:pt x="211" y="211"/>
                    </a:lnTo>
                    <a:lnTo>
                      <a:pt x="123" y="311"/>
                    </a:lnTo>
                    <a:lnTo>
                      <a:pt x="89" y="366"/>
                    </a:lnTo>
                    <a:lnTo>
                      <a:pt x="56" y="433"/>
                    </a:lnTo>
                    <a:lnTo>
                      <a:pt x="34" y="499"/>
                    </a:lnTo>
                    <a:lnTo>
                      <a:pt x="12" y="566"/>
                    </a:lnTo>
                    <a:lnTo>
                      <a:pt x="1" y="644"/>
                    </a:lnTo>
                    <a:lnTo>
                      <a:pt x="1" y="710"/>
                    </a:lnTo>
                    <a:lnTo>
                      <a:pt x="12" y="1087"/>
                    </a:lnTo>
                    <a:lnTo>
                      <a:pt x="34" y="1453"/>
                    </a:lnTo>
                    <a:lnTo>
                      <a:pt x="89" y="1819"/>
                    </a:lnTo>
                    <a:lnTo>
                      <a:pt x="145" y="2174"/>
                    </a:lnTo>
                    <a:lnTo>
                      <a:pt x="234" y="2529"/>
                    </a:lnTo>
                    <a:lnTo>
                      <a:pt x="333" y="2873"/>
                    </a:lnTo>
                    <a:lnTo>
                      <a:pt x="444" y="3206"/>
                    </a:lnTo>
                    <a:lnTo>
                      <a:pt x="577" y="3539"/>
                    </a:lnTo>
                    <a:lnTo>
                      <a:pt x="722" y="3860"/>
                    </a:lnTo>
                    <a:lnTo>
                      <a:pt x="877" y="4182"/>
                    </a:lnTo>
                    <a:lnTo>
                      <a:pt x="1054" y="4482"/>
                    </a:lnTo>
                    <a:lnTo>
                      <a:pt x="1243" y="4781"/>
                    </a:lnTo>
                    <a:lnTo>
                      <a:pt x="1443" y="5058"/>
                    </a:lnTo>
                    <a:lnTo>
                      <a:pt x="1665" y="5336"/>
                    </a:lnTo>
                    <a:lnTo>
                      <a:pt x="1897" y="5602"/>
                    </a:lnTo>
                    <a:lnTo>
                      <a:pt x="2130" y="5857"/>
                    </a:lnTo>
                    <a:lnTo>
                      <a:pt x="2386" y="6090"/>
                    </a:lnTo>
                    <a:lnTo>
                      <a:pt x="2652" y="6323"/>
                    </a:lnTo>
                    <a:lnTo>
                      <a:pt x="2929" y="6545"/>
                    </a:lnTo>
                    <a:lnTo>
                      <a:pt x="3206" y="6745"/>
                    </a:lnTo>
                    <a:lnTo>
                      <a:pt x="3506" y="6933"/>
                    </a:lnTo>
                    <a:lnTo>
                      <a:pt x="3816" y="7111"/>
                    </a:lnTo>
                    <a:lnTo>
                      <a:pt x="4127" y="7266"/>
                    </a:lnTo>
                    <a:lnTo>
                      <a:pt x="4449" y="7410"/>
                    </a:lnTo>
                    <a:lnTo>
                      <a:pt x="4782" y="7543"/>
                    </a:lnTo>
                    <a:lnTo>
                      <a:pt x="5114" y="7665"/>
                    </a:lnTo>
                    <a:lnTo>
                      <a:pt x="5458" y="7754"/>
                    </a:lnTo>
                    <a:lnTo>
                      <a:pt x="5813" y="7843"/>
                    </a:lnTo>
                    <a:lnTo>
                      <a:pt x="6168" y="7898"/>
                    </a:lnTo>
                    <a:lnTo>
                      <a:pt x="6534" y="7954"/>
                    </a:lnTo>
                    <a:lnTo>
                      <a:pt x="6900" y="7976"/>
                    </a:lnTo>
                    <a:lnTo>
                      <a:pt x="7277" y="7987"/>
                    </a:lnTo>
                    <a:lnTo>
                      <a:pt x="7655" y="7976"/>
                    </a:lnTo>
                    <a:lnTo>
                      <a:pt x="8021" y="7954"/>
                    </a:lnTo>
                    <a:lnTo>
                      <a:pt x="8387" y="7898"/>
                    </a:lnTo>
                    <a:lnTo>
                      <a:pt x="8742" y="7843"/>
                    </a:lnTo>
                    <a:lnTo>
                      <a:pt x="9097" y="7754"/>
                    </a:lnTo>
                    <a:lnTo>
                      <a:pt x="9440" y="7665"/>
                    </a:lnTo>
                    <a:lnTo>
                      <a:pt x="9773" y="7543"/>
                    </a:lnTo>
                    <a:lnTo>
                      <a:pt x="10106" y="7410"/>
                    </a:lnTo>
                    <a:lnTo>
                      <a:pt x="10428" y="7266"/>
                    </a:lnTo>
                    <a:lnTo>
                      <a:pt x="10738" y="7111"/>
                    </a:lnTo>
                    <a:lnTo>
                      <a:pt x="11049" y="6933"/>
                    </a:lnTo>
                    <a:lnTo>
                      <a:pt x="11337" y="6745"/>
                    </a:lnTo>
                    <a:lnTo>
                      <a:pt x="11626" y="6545"/>
                    </a:lnTo>
                    <a:lnTo>
                      <a:pt x="11903" y="6323"/>
                    </a:lnTo>
                    <a:lnTo>
                      <a:pt x="12169" y="6090"/>
                    </a:lnTo>
                    <a:lnTo>
                      <a:pt x="12413" y="5857"/>
                    </a:lnTo>
                    <a:lnTo>
                      <a:pt x="12657" y="5602"/>
                    </a:lnTo>
                    <a:lnTo>
                      <a:pt x="12890" y="5336"/>
                    </a:lnTo>
                    <a:lnTo>
                      <a:pt x="13101" y="5058"/>
                    </a:lnTo>
                    <a:lnTo>
                      <a:pt x="13312" y="4781"/>
                    </a:lnTo>
                    <a:lnTo>
                      <a:pt x="13500" y="4482"/>
                    </a:lnTo>
                    <a:lnTo>
                      <a:pt x="13667" y="4182"/>
                    </a:lnTo>
                    <a:lnTo>
                      <a:pt x="13833" y="3860"/>
                    </a:lnTo>
                    <a:lnTo>
                      <a:pt x="13977" y="3539"/>
                    </a:lnTo>
                    <a:lnTo>
                      <a:pt x="14110" y="3206"/>
                    </a:lnTo>
                    <a:lnTo>
                      <a:pt x="14221" y="2873"/>
                    </a:lnTo>
                    <a:lnTo>
                      <a:pt x="14321" y="2529"/>
                    </a:lnTo>
                    <a:lnTo>
                      <a:pt x="14399" y="2174"/>
                    </a:lnTo>
                    <a:lnTo>
                      <a:pt x="14465" y="1819"/>
                    </a:lnTo>
                    <a:lnTo>
                      <a:pt x="14510" y="1453"/>
                    </a:lnTo>
                    <a:lnTo>
                      <a:pt x="14543" y="1087"/>
                    </a:lnTo>
                    <a:lnTo>
                      <a:pt x="14554" y="710"/>
                    </a:lnTo>
                    <a:lnTo>
                      <a:pt x="14543" y="644"/>
                    </a:lnTo>
                    <a:lnTo>
                      <a:pt x="14532" y="566"/>
                    </a:lnTo>
                    <a:lnTo>
                      <a:pt x="14521" y="499"/>
                    </a:lnTo>
                    <a:lnTo>
                      <a:pt x="14499" y="433"/>
                    </a:lnTo>
                    <a:lnTo>
                      <a:pt x="14465" y="366"/>
                    </a:lnTo>
                    <a:lnTo>
                      <a:pt x="14432" y="311"/>
                    </a:lnTo>
                    <a:lnTo>
                      <a:pt x="14343" y="211"/>
                    </a:lnTo>
                    <a:lnTo>
                      <a:pt x="14232" y="122"/>
                    </a:lnTo>
                    <a:lnTo>
                      <a:pt x="14177" y="78"/>
                    </a:lnTo>
                    <a:lnTo>
                      <a:pt x="14110" y="56"/>
                    </a:lnTo>
                    <a:lnTo>
                      <a:pt x="14044" y="34"/>
                    </a:lnTo>
                    <a:lnTo>
                      <a:pt x="13977" y="11"/>
                    </a:lnTo>
                    <a:lnTo>
                      <a:pt x="13911" y="0"/>
                    </a:lnTo>
                    <a:lnTo>
                      <a:pt x="13767" y="0"/>
                    </a:lnTo>
                    <a:lnTo>
                      <a:pt x="13689" y="11"/>
                    </a:lnTo>
                    <a:lnTo>
                      <a:pt x="13622" y="34"/>
                    </a:lnTo>
                    <a:lnTo>
                      <a:pt x="13556" y="56"/>
                    </a:lnTo>
                    <a:lnTo>
                      <a:pt x="13500" y="78"/>
                    </a:lnTo>
                    <a:lnTo>
                      <a:pt x="13434" y="122"/>
                    </a:lnTo>
                    <a:lnTo>
                      <a:pt x="13334" y="211"/>
                    </a:lnTo>
                    <a:lnTo>
                      <a:pt x="13245" y="311"/>
                    </a:lnTo>
                    <a:lnTo>
                      <a:pt x="13212" y="366"/>
                    </a:lnTo>
                    <a:lnTo>
                      <a:pt x="13179" y="433"/>
                    </a:lnTo>
                    <a:lnTo>
                      <a:pt x="13156" y="499"/>
                    </a:lnTo>
                    <a:lnTo>
                      <a:pt x="13134" y="566"/>
                    </a:lnTo>
                    <a:lnTo>
                      <a:pt x="13123" y="644"/>
                    </a:lnTo>
                    <a:lnTo>
                      <a:pt x="13123" y="710"/>
                    </a:lnTo>
                    <a:lnTo>
                      <a:pt x="13112" y="1010"/>
                    </a:lnTo>
                    <a:lnTo>
                      <a:pt x="13090" y="1309"/>
                    </a:lnTo>
                    <a:lnTo>
                      <a:pt x="13057" y="1598"/>
                    </a:lnTo>
                    <a:lnTo>
                      <a:pt x="13001" y="1886"/>
                    </a:lnTo>
                    <a:lnTo>
                      <a:pt x="12935" y="2174"/>
                    </a:lnTo>
                    <a:lnTo>
                      <a:pt x="12857" y="2452"/>
                    </a:lnTo>
                    <a:lnTo>
                      <a:pt x="12768" y="2718"/>
                    </a:lnTo>
                    <a:lnTo>
                      <a:pt x="12657" y="2984"/>
                    </a:lnTo>
                    <a:lnTo>
                      <a:pt x="12546" y="3239"/>
                    </a:lnTo>
                    <a:lnTo>
                      <a:pt x="12413" y="3494"/>
                    </a:lnTo>
                    <a:lnTo>
                      <a:pt x="12269" y="3738"/>
                    </a:lnTo>
                    <a:lnTo>
                      <a:pt x="12125" y="3982"/>
                    </a:lnTo>
                    <a:lnTo>
                      <a:pt x="11958" y="4204"/>
                    </a:lnTo>
                    <a:lnTo>
                      <a:pt x="11781" y="4426"/>
                    </a:lnTo>
                    <a:lnTo>
                      <a:pt x="11603" y="4637"/>
                    </a:lnTo>
                    <a:lnTo>
                      <a:pt x="11404" y="4848"/>
                    </a:lnTo>
                    <a:lnTo>
                      <a:pt x="11204" y="5036"/>
                    </a:lnTo>
                    <a:lnTo>
                      <a:pt x="10993" y="5225"/>
                    </a:lnTo>
                    <a:lnTo>
                      <a:pt x="10772" y="5391"/>
                    </a:lnTo>
                    <a:lnTo>
                      <a:pt x="10539" y="5558"/>
                    </a:lnTo>
                    <a:lnTo>
                      <a:pt x="10306" y="5713"/>
                    </a:lnTo>
                    <a:lnTo>
                      <a:pt x="10062" y="5846"/>
                    </a:lnTo>
                    <a:lnTo>
                      <a:pt x="9806" y="5979"/>
                    </a:lnTo>
                    <a:lnTo>
                      <a:pt x="9551" y="6101"/>
                    </a:lnTo>
                    <a:lnTo>
                      <a:pt x="9285" y="6201"/>
                    </a:lnTo>
                    <a:lnTo>
                      <a:pt x="9008" y="6290"/>
                    </a:lnTo>
                    <a:lnTo>
                      <a:pt x="8731" y="6367"/>
                    </a:lnTo>
                    <a:lnTo>
                      <a:pt x="8453" y="6434"/>
                    </a:lnTo>
                    <a:lnTo>
                      <a:pt x="8165" y="6489"/>
                    </a:lnTo>
                    <a:lnTo>
                      <a:pt x="7876" y="6523"/>
                    </a:lnTo>
                    <a:lnTo>
                      <a:pt x="7577" y="6545"/>
                    </a:lnTo>
                    <a:lnTo>
                      <a:pt x="7277" y="6556"/>
                    </a:lnTo>
                    <a:lnTo>
                      <a:pt x="6978" y="6545"/>
                    </a:lnTo>
                    <a:lnTo>
                      <a:pt x="6678" y="6523"/>
                    </a:lnTo>
                    <a:lnTo>
                      <a:pt x="6390" y="6489"/>
                    </a:lnTo>
                    <a:lnTo>
                      <a:pt x="6102" y="6434"/>
                    </a:lnTo>
                    <a:lnTo>
                      <a:pt x="5813" y="6367"/>
                    </a:lnTo>
                    <a:lnTo>
                      <a:pt x="5536" y="6290"/>
                    </a:lnTo>
                    <a:lnTo>
                      <a:pt x="5270" y="6201"/>
                    </a:lnTo>
                    <a:lnTo>
                      <a:pt x="5003" y="6101"/>
                    </a:lnTo>
                    <a:lnTo>
                      <a:pt x="4748" y="5979"/>
                    </a:lnTo>
                    <a:lnTo>
                      <a:pt x="4493" y="5846"/>
                    </a:lnTo>
                    <a:lnTo>
                      <a:pt x="4249" y="5713"/>
                    </a:lnTo>
                    <a:lnTo>
                      <a:pt x="4016" y="5558"/>
                    </a:lnTo>
                    <a:lnTo>
                      <a:pt x="3783" y="5391"/>
                    </a:lnTo>
                    <a:lnTo>
                      <a:pt x="3561" y="5225"/>
                    </a:lnTo>
                    <a:lnTo>
                      <a:pt x="3351" y="5036"/>
                    </a:lnTo>
                    <a:lnTo>
                      <a:pt x="3151" y="4848"/>
                    </a:lnTo>
                    <a:lnTo>
                      <a:pt x="2951" y="4637"/>
                    </a:lnTo>
                    <a:lnTo>
                      <a:pt x="2774" y="4426"/>
                    </a:lnTo>
                    <a:lnTo>
                      <a:pt x="2596" y="4204"/>
                    </a:lnTo>
                    <a:lnTo>
                      <a:pt x="2430" y="3982"/>
                    </a:lnTo>
                    <a:lnTo>
                      <a:pt x="2275" y="3738"/>
                    </a:lnTo>
                    <a:lnTo>
                      <a:pt x="2142" y="3494"/>
                    </a:lnTo>
                    <a:lnTo>
                      <a:pt x="2008" y="3239"/>
                    </a:lnTo>
                    <a:lnTo>
                      <a:pt x="1897" y="2984"/>
                    </a:lnTo>
                    <a:lnTo>
                      <a:pt x="1787" y="2718"/>
                    </a:lnTo>
                    <a:lnTo>
                      <a:pt x="1698" y="2452"/>
                    </a:lnTo>
                    <a:lnTo>
                      <a:pt x="1620" y="2174"/>
                    </a:lnTo>
                    <a:lnTo>
                      <a:pt x="1554" y="1886"/>
                    </a:lnTo>
                    <a:lnTo>
                      <a:pt x="1498" y="1598"/>
                    </a:lnTo>
                    <a:lnTo>
                      <a:pt x="1465" y="1309"/>
                    </a:lnTo>
                    <a:lnTo>
                      <a:pt x="1443" y="1010"/>
                    </a:lnTo>
                    <a:lnTo>
                      <a:pt x="1432" y="710"/>
                    </a:lnTo>
                    <a:lnTo>
                      <a:pt x="1432" y="644"/>
                    </a:lnTo>
                    <a:lnTo>
                      <a:pt x="1420" y="566"/>
                    </a:lnTo>
                    <a:lnTo>
                      <a:pt x="1398" y="499"/>
                    </a:lnTo>
                    <a:lnTo>
                      <a:pt x="1376" y="433"/>
                    </a:lnTo>
                    <a:lnTo>
                      <a:pt x="1343" y="366"/>
                    </a:lnTo>
                    <a:lnTo>
                      <a:pt x="1310" y="311"/>
                    </a:lnTo>
                    <a:lnTo>
                      <a:pt x="1221" y="211"/>
                    </a:lnTo>
                    <a:lnTo>
                      <a:pt x="1121" y="122"/>
                    </a:lnTo>
                    <a:lnTo>
                      <a:pt x="1054" y="78"/>
                    </a:lnTo>
                    <a:lnTo>
                      <a:pt x="999" y="56"/>
                    </a:lnTo>
                    <a:lnTo>
                      <a:pt x="932" y="34"/>
                    </a:lnTo>
                    <a:lnTo>
                      <a:pt x="866" y="11"/>
                    </a:lnTo>
                    <a:lnTo>
                      <a:pt x="78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3"/>
              <p:cNvSpPr/>
              <p:nvPr/>
            </p:nvSpPr>
            <p:spPr>
              <a:xfrm>
                <a:off x="2511355" y="1283359"/>
                <a:ext cx="25726" cy="454173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25281" extrusionOk="0">
                    <a:moveTo>
                      <a:pt x="644" y="1"/>
                    </a:moveTo>
                    <a:lnTo>
                      <a:pt x="577" y="12"/>
                    </a:lnTo>
                    <a:lnTo>
                      <a:pt x="511" y="34"/>
                    </a:lnTo>
                    <a:lnTo>
                      <a:pt x="444" y="56"/>
                    </a:lnTo>
                    <a:lnTo>
                      <a:pt x="378" y="90"/>
                    </a:lnTo>
                    <a:lnTo>
                      <a:pt x="322" y="123"/>
                    </a:lnTo>
                    <a:lnTo>
                      <a:pt x="211" y="212"/>
                    </a:lnTo>
                    <a:lnTo>
                      <a:pt x="122" y="311"/>
                    </a:lnTo>
                    <a:lnTo>
                      <a:pt x="89" y="378"/>
                    </a:lnTo>
                    <a:lnTo>
                      <a:pt x="56" y="433"/>
                    </a:lnTo>
                    <a:lnTo>
                      <a:pt x="34" y="500"/>
                    </a:lnTo>
                    <a:lnTo>
                      <a:pt x="23" y="567"/>
                    </a:lnTo>
                    <a:lnTo>
                      <a:pt x="11" y="644"/>
                    </a:lnTo>
                    <a:lnTo>
                      <a:pt x="0" y="722"/>
                    </a:lnTo>
                    <a:lnTo>
                      <a:pt x="0" y="24571"/>
                    </a:lnTo>
                    <a:lnTo>
                      <a:pt x="11" y="24637"/>
                    </a:lnTo>
                    <a:lnTo>
                      <a:pt x="23" y="24715"/>
                    </a:lnTo>
                    <a:lnTo>
                      <a:pt x="34" y="24782"/>
                    </a:lnTo>
                    <a:lnTo>
                      <a:pt x="56" y="24848"/>
                    </a:lnTo>
                    <a:lnTo>
                      <a:pt x="89" y="24915"/>
                    </a:lnTo>
                    <a:lnTo>
                      <a:pt x="122" y="24970"/>
                    </a:lnTo>
                    <a:lnTo>
                      <a:pt x="211" y="25081"/>
                    </a:lnTo>
                    <a:lnTo>
                      <a:pt x="322" y="25159"/>
                    </a:lnTo>
                    <a:lnTo>
                      <a:pt x="378" y="25203"/>
                    </a:lnTo>
                    <a:lnTo>
                      <a:pt x="444" y="25225"/>
                    </a:lnTo>
                    <a:lnTo>
                      <a:pt x="511" y="25259"/>
                    </a:lnTo>
                    <a:lnTo>
                      <a:pt x="577" y="25270"/>
                    </a:lnTo>
                    <a:lnTo>
                      <a:pt x="644" y="25281"/>
                    </a:lnTo>
                    <a:lnTo>
                      <a:pt x="788" y="25281"/>
                    </a:lnTo>
                    <a:lnTo>
                      <a:pt x="866" y="25270"/>
                    </a:lnTo>
                    <a:lnTo>
                      <a:pt x="932" y="25259"/>
                    </a:lnTo>
                    <a:lnTo>
                      <a:pt x="999" y="25225"/>
                    </a:lnTo>
                    <a:lnTo>
                      <a:pt x="1065" y="25203"/>
                    </a:lnTo>
                    <a:lnTo>
                      <a:pt x="1121" y="25159"/>
                    </a:lnTo>
                    <a:lnTo>
                      <a:pt x="1232" y="25081"/>
                    </a:lnTo>
                    <a:lnTo>
                      <a:pt x="1309" y="24970"/>
                    </a:lnTo>
                    <a:lnTo>
                      <a:pt x="1354" y="24915"/>
                    </a:lnTo>
                    <a:lnTo>
                      <a:pt x="1376" y="24848"/>
                    </a:lnTo>
                    <a:lnTo>
                      <a:pt x="1409" y="24782"/>
                    </a:lnTo>
                    <a:lnTo>
                      <a:pt x="1420" y="24715"/>
                    </a:lnTo>
                    <a:lnTo>
                      <a:pt x="1431" y="24637"/>
                    </a:lnTo>
                    <a:lnTo>
                      <a:pt x="1431" y="24571"/>
                    </a:lnTo>
                    <a:lnTo>
                      <a:pt x="1431" y="722"/>
                    </a:lnTo>
                    <a:lnTo>
                      <a:pt x="1431" y="644"/>
                    </a:lnTo>
                    <a:lnTo>
                      <a:pt x="1420" y="567"/>
                    </a:lnTo>
                    <a:lnTo>
                      <a:pt x="1409" y="500"/>
                    </a:lnTo>
                    <a:lnTo>
                      <a:pt x="1376" y="433"/>
                    </a:lnTo>
                    <a:lnTo>
                      <a:pt x="1354" y="378"/>
                    </a:lnTo>
                    <a:lnTo>
                      <a:pt x="1309" y="311"/>
                    </a:lnTo>
                    <a:lnTo>
                      <a:pt x="1232" y="212"/>
                    </a:lnTo>
                    <a:lnTo>
                      <a:pt x="1121" y="123"/>
                    </a:lnTo>
                    <a:lnTo>
                      <a:pt x="1065" y="90"/>
                    </a:lnTo>
                    <a:lnTo>
                      <a:pt x="999" y="56"/>
                    </a:lnTo>
                    <a:lnTo>
                      <a:pt x="932" y="34"/>
                    </a:lnTo>
                    <a:lnTo>
                      <a:pt x="866" y="12"/>
                    </a:lnTo>
                    <a:lnTo>
                      <a:pt x="788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3"/>
              <p:cNvSpPr/>
              <p:nvPr/>
            </p:nvSpPr>
            <p:spPr>
              <a:xfrm>
                <a:off x="2600623" y="1573710"/>
                <a:ext cx="407141" cy="407141"/>
              </a:xfrm>
              <a:custGeom>
                <a:avLst/>
                <a:gdLst/>
                <a:ahLst/>
                <a:cxnLst/>
                <a:rect l="l" t="t" r="r" b="b"/>
                <a:pathLst>
                  <a:path w="22663" h="22663" extrusionOk="0">
                    <a:moveTo>
                      <a:pt x="11038" y="1"/>
                    </a:moveTo>
                    <a:lnTo>
                      <a:pt x="10750" y="12"/>
                    </a:lnTo>
                    <a:lnTo>
                      <a:pt x="10461" y="34"/>
                    </a:lnTo>
                    <a:lnTo>
                      <a:pt x="10173" y="56"/>
                    </a:lnTo>
                    <a:lnTo>
                      <a:pt x="9895" y="89"/>
                    </a:lnTo>
                    <a:lnTo>
                      <a:pt x="9607" y="134"/>
                    </a:lnTo>
                    <a:lnTo>
                      <a:pt x="9330" y="178"/>
                    </a:lnTo>
                    <a:lnTo>
                      <a:pt x="9052" y="234"/>
                    </a:lnTo>
                    <a:lnTo>
                      <a:pt x="8775" y="289"/>
                    </a:lnTo>
                    <a:lnTo>
                      <a:pt x="8509" y="356"/>
                    </a:lnTo>
                    <a:lnTo>
                      <a:pt x="8232" y="433"/>
                    </a:lnTo>
                    <a:lnTo>
                      <a:pt x="7965" y="511"/>
                    </a:lnTo>
                    <a:lnTo>
                      <a:pt x="7699" y="600"/>
                    </a:lnTo>
                    <a:lnTo>
                      <a:pt x="7444" y="688"/>
                    </a:lnTo>
                    <a:lnTo>
                      <a:pt x="7178" y="788"/>
                    </a:lnTo>
                    <a:lnTo>
                      <a:pt x="6923" y="888"/>
                    </a:lnTo>
                    <a:lnTo>
                      <a:pt x="6667" y="999"/>
                    </a:lnTo>
                    <a:lnTo>
                      <a:pt x="6423" y="1121"/>
                    </a:lnTo>
                    <a:lnTo>
                      <a:pt x="6179" y="1243"/>
                    </a:lnTo>
                    <a:lnTo>
                      <a:pt x="5935" y="1365"/>
                    </a:lnTo>
                    <a:lnTo>
                      <a:pt x="5458" y="1642"/>
                    </a:lnTo>
                    <a:lnTo>
                      <a:pt x="5004" y="1931"/>
                    </a:lnTo>
                    <a:lnTo>
                      <a:pt x="4560" y="2253"/>
                    </a:lnTo>
                    <a:lnTo>
                      <a:pt x="4127" y="2585"/>
                    </a:lnTo>
                    <a:lnTo>
                      <a:pt x="3717" y="2940"/>
                    </a:lnTo>
                    <a:lnTo>
                      <a:pt x="3329" y="3317"/>
                    </a:lnTo>
                    <a:lnTo>
                      <a:pt x="2951" y="3717"/>
                    </a:lnTo>
                    <a:lnTo>
                      <a:pt x="2596" y="4127"/>
                    </a:lnTo>
                    <a:lnTo>
                      <a:pt x="2253" y="4549"/>
                    </a:lnTo>
                    <a:lnTo>
                      <a:pt x="1942" y="4992"/>
                    </a:lnTo>
                    <a:lnTo>
                      <a:pt x="1643" y="5458"/>
                    </a:lnTo>
                    <a:lnTo>
                      <a:pt x="1376" y="5924"/>
                    </a:lnTo>
                    <a:lnTo>
                      <a:pt x="1243" y="6168"/>
                    </a:lnTo>
                    <a:lnTo>
                      <a:pt x="1121" y="6412"/>
                    </a:lnTo>
                    <a:lnTo>
                      <a:pt x="1010" y="6667"/>
                    </a:lnTo>
                    <a:lnTo>
                      <a:pt x="899" y="6923"/>
                    </a:lnTo>
                    <a:lnTo>
                      <a:pt x="788" y="7178"/>
                    </a:lnTo>
                    <a:lnTo>
                      <a:pt x="689" y="7433"/>
                    </a:lnTo>
                    <a:lnTo>
                      <a:pt x="600" y="7699"/>
                    </a:lnTo>
                    <a:lnTo>
                      <a:pt x="511" y="7965"/>
                    </a:lnTo>
                    <a:lnTo>
                      <a:pt x="433" y="8231"/>
                    </a:lnTo>
                    <a:lnTo>
                      <a:pt x="367" y="8498"/>
                    </a:lnTo>
                    <a:lnTo>
                      <a:pt x="300" y="8775"/>
                    </a:lnTo>
                    <a:lnTo>
                      <a:pt x="234" y="9041"/>
                    </a:lnTo>
                    <a:lnTo>
                      <a:pt x="178" y="9330"/>
                    </a:lnTo>
                    <a:lnTo>
                      <a:pt x="134" y="9607"/>
                    </a:lnTo>
                    <a:lnTo>
                      <a:pt x="101" y="9884"/>
                    </a:lnTo>
                    <a:lnTo>
                      <a:pt x="67" y="10173"/>
                    </a:lnTo>
                    <a:lnTo>
                      <a:pt x="34" y="10461"/>
                    </a:lnTo>
                    <a:lnTo>
                      <a:pt x="23" y="10749"/>
                    </a:lnTo>
                    <a:lnTo>
                      <a:pt x="12" y="11038"/>
                    </a:lnTo>
                    <a:lnTo>
                      <a:pt x="1" y="11326"/>
                    </a:lnTo>
                    <a:lnTo>
                      <a:pt x="12" y="11626"/>
                    </a:lnTo>
                    <a:lnTo>
                      <a:pt x="23" y="11914"/>
                    </a:lnTo>
                    <a:lnTo>
                      <a:pt x="34" y="12203"/>
                    </a:lnTo>
                    <a:lnTo>
                      <a:pt x="67" y="12491"/>
                    </a:lnTo>
                    <a:lnTo>
                      <a:pt x="101" y="12768"/>
                    </a:lnTo>
                    <a:lnTo>
                      <a:pt x="134" y="13057"/>
                    </a:lnTo>
                    <a:lnTo>
                      <a:pt x="178" y="13334"/>
                    </a:lnTo>
                    <a:lnTo>
                      <a:pt x="234" y="13611"/>
                    </a:lnTo>
                    <a:lnTo>
                      <a:pt x="300" y="13889"/>
                    </a:lnTo>
                    <a:lnTo>
                      <a:pt x="367" y="14166"/>
                    </a:lnTo>
                    <a:lnTo>
                      <a:pt x="433" y="14432"/>
                    </a:lnTo>
                    <a:lnTo>
                      <a:pt x="511" y="14698"/>
                    </a:lnTo>
                    <a:lnTo>
                      <a:pt x="600" y="14965"/>
                    </a:lnTo>
                    <a:lnTo>
                      <a:pt x="689" y="15231"/>
                    </a:lnTo>
                    <a:lnTo>
                      <a:pt x="788" y="15486"/>
                    </a:lnTo>
                    <a:lnTo>
                      <a:pt x="899" y="15741"/>
                    </a:lnTo>
                    <a:lnTo>
                      <a:pt x="1010" y="15996"/>
                    </a:lnTo>
                    <a:lnTo>
                      <a:pt x="1121" y="16240"/>
                    </a:lnTo>
                    <a:lnTo>
                      <a:pt x="1243" y="16484"/>
                    </a:lnTo>
                    <a:lnTo>
                      <a:pt x="1376" y="16728"/>
                    </a:lnTo>
                    <a:lnTo>
                      <a:pt x="1643" y="17205"/>
                    </a:lnTo>
                    <a:lnTo>
                      <a:pt x="1942" y="17660"/>
                    </a:lnTo>
                    <a:lnTo>
                      <a:pt x="2253" y="18104"/>
                    </a:lnTo>
                    <a:lnTo>
                      <a:pt x="2596" y="18536"/>
                    </a:lnTo>
                    <a:lnTo>
                      <a:pt x="2951" y="18947"/>
                    </a:lnTo>
                    <a:lnTo>
                      <a:pt x="3329" y="19346"/>
                    </a:lnTo>
                    <a:lnTo>
                      <a:pt x="3717" y="19712"/>
                    </a:lnTo>
                    <a:lnTo>
                      <a:pt x="4127" y="20078"/>
                    </a:lnTo>
                    <a:lnTo>
                      <a:pt x="4560" y="20411"/>
                    </a:lnTo>
                    <a:lnTo>
                      <a:pt x="5004" y="20722"/>
                    </a:lnTo>
                    <a:lnTo>
                      <a:pt x="5458" y="21021"/>
                    </a:lnTo>
                    <a:lnTo>
                      <a:pt x="5935" y="21287"/>
                    </a:lnTo>
                    <a:lnTo>
                      <a:pt x="6179" y="21421"/>
                    </a:lnTo>
                    <a:lnTo>
                      <a:pt x="6423" y="21543"/>
                    </a:lnTo>
                    <a:lnTo>
                      <a:pt x="6667" y="21665"/>
                    </a:lnTo>
                    <a:lnTo>
                      <a:pt x="6923" y="21764"/>
                    </a:lnTo>
                    <a:lnTo>
                      <a:pt x="7178" y="21875"/>
                    </a:lnTo>
                    <a:lnTo>
                      <a:pt x="7444" y="21975"/>
                    </a:lnTo>
                    <a:lnTo>
                      <a:pt x="7699" y="22064"/>
                    </a:lnTo>
                    <a:lnTo>
                      <a:pt x="7965" y="22153"/>
                    </a:lnTo>
                    <a:lnTo>
                      <a:pt x="8232" y="22230"/>
                    </a:lnTo>
                    <a:lnTo>
                      <a:pt x="8509" y="22308"/>
                    </a:lnTo>
                    <a:lnTo>
                      <a:pt x="8775" y="22374"/>
                    </a:lnTo>
                    <a:lnTo>
                      <a:pt x="9052" y="22430"/>
                    </a:lnTo>
                    <a:lnTo>
                      <a:pt x="9330" y="22485"/>
                    </a:lnTo>
                    <a:lnTo>
                      <a:pt x="9607" y="22530"/>
                    </a:lnTo>
                    <a:lnTo>
                      <a:pt x="9895" y="22574"/>
                    </a:lnTo>
                    <a:lnTo>
                      <a:pt x="10173" y="22596"/>
                    </a:lnTo>
                    <a:lnTo>
                      <a:pt x="10461" y="22630"/>
                    </a:lnTo>
                    <a:lnTo>
                      <a:pt x="10750" y="22641"/>
                    </a:lnTo>
                    <a:lnTo>
                      <a:pt x="11038" y="22652"/>
                    </a:lnTo>
                    <a:lnTo>
                      <a:pt x="11337" y="22663"/>
                    </a:lnTo>
                    <a:lnTo>
                      <a:pt x="11626" y="22652"/>
                    </a:lnTo>
                    <a:lnTo>
                      <a:pt x="11914" y="22641"/>
                    </a:lnTo>
                    <a:lnTo>
                      <a:pt x="12203" y="22630"/>
                    </a:lnTo>
                    <a:lnTo>
                      <a:pt x="12491" y="22596"/>
                    </a:lnTo>
                    <a:lnTo>
                      <a:pt x="12779" y="22574"/>
                    </a:lnTo>
                    <a:lnTo>
                      <a:pt x="13057" y="22530"/>
                    </a:lnTo>
                    <a:lnTo>
                      <a:pt x="13345" y="22485"/>
                    </a:lnTo>
                    <a:lnTo>
                      <a:pt x="13623" y="22430"/>
                    </a:lnTo>
                    <a:lnTo>
                      <a:pt x="13900" y="22374"/>
                    </a:lnTo>
                    <a:lnTo>
                      <a:pt x="14166" y="22308"/>
                    </a:lnTo>
                    <a:lnTo>
                      <a:pt x="14432" y="22230"/>
                    </a:lnTo>
                    <a:lnTo>
                      <a:pt x="14710" y="22153"/>
                    </a:lnTo>
                    <a:lnTo>
                      <a:pt x="14965" y="22064"/>
                    </a:lnTo>
                    <a:lnTo>
                      <a:pt x="15231" y="21975"/>
                    </a:lnTo>
                    <a:lnTo>
                      <a:pt x="15486" y="21875"/>
                    </a:lnTo>
                    <a:lnTo>
                      <a:pt x="15741" y="21764"/>
                    </a:lnTo>
                    <a:lnTo>
                      <a:pt x="15996" y="21665"/>
                    </a:lnTo>
                    <a:lnTo>
                      <a:pt x="16251" y="21543"/>
                    </a:lnTo>
                    <a:lnTo>
                      <a:pt x="16496" y="21421"/>
                    </a:lnTo>
                    <a:lnTo>
                      <a:pt x="16740" y="21287"/>
                    </a:lnTo>
                    <a:lnTo>
                      <a:pt x="17205" y="21021"/>
                    </a:lnTo>
                    <a:lnTo>
                      <a:pt x="17671" y="20722"/>
                    </a:lnTo>
                    <a:lnTo>
                      <a:pt x="18115" y="20411"/>
                    </a:lnTo>
                    <a:lnTo>
                      <a:pt x="18548" y="20078"/>
                    </a:lnTo>
                    <a:lnTo>
                      <a:pt x="18958" y="19712"/>
                    </a:lnTo>
                    <a:lnTo>
                      <a:pt x="19346" y="19346"/>
                    </a:lnTo>
                    <a:lnTo>
                      <a:pt x="19723" y="18947"/>
                    </a:lnTo>
                    <a:lnTo>
                      <a:pt x="20078" y="18536"/>
                    </a:lnTo>
                    <a:lnTo>
                      <a:pt x="20411" y="18104"/>
                    </a:lnTo>
                    <a:lnTo>
                      <a:pt x="20733" y="17660"/>
                    </a:lnTo>
                    <a:lnTo>
                      <a:pt x="21021" y="17205"/>
                    </a:lnTo>
                    <a:lnTo>
                      <a:pt x="21299" y="16728"/>
                    </a:lnTo>
                    <a:lnTo>
                      <a:pt x="21432" y="16484"/>
                    </a:lnTo>
                    <a:lnTo>
                      <a:pt x="21554" y="16240"/>
                    </a:lnTo>
                    <a:lnTo>
                      <a:pt x="21665" y="15996"/>
                    </a:lnTo>
                    <a:lnTo>
                      <a:pt x="21776" y="15741"/>
                    </a:lnTo>
                    <a:lnTo>
                      <a:pt x="21875" y="15486"/>
                    </a:lnTo>
                    <a:lnTo>
                      <a:pt x="21975" y="15231"/>
                    </a:lnTo>
                    <a:lnTo>
                      <a:pt x="22075" y="14965"/>
                    </a:lnTo>
                    <a:lnTo>
                      <a:pt x="22153" y="14698"/>
                    </a:lnTo>
                    <a:lnTo>
                      <a:pt x="22241" y="14432"/>
                    </a:lnTo>
                    <a:lnTo>
                      <a:pt x="22308" y="14166"/>
                    </a:lnTo>
                    <a:lnTo>
                      <a:pt x="22375" y="13889"/>
                    </a:lnTo>
                    <a:lnTo>
                      <a:pt x="22441" y="13611"/>
                    </a:lnTo>
                    <a:lnTo>
                      <a:pt x="22485" y="13334"/>
                    </a:lnTo>
                    <a:lnTo>
                      <a:pt x="22541" y="13057"/>
                    </a:lnTo>
                    <a:lnTo>
                      <a:pt x="22574" y="12768"/>
                    </a:lnTo>
                    <a:lnTo>
                      <a:pt x="22608" y="12491"/>
                    </a:lnTo>
                    <a:lnTo>
                      <a:pt x="22630" y="12203"/>
                    </a:lnTo>
                    <a:lnTo>
                      <a:pt x="22652" y="11914"/>
                    </a:lnTo>
                    <a:lnTo>
                      <a:pt x="22663" y="11626"/>
                    </a:lnTo>
                    <a:lnTo>
                      <a:pt x="22663" y="11326"/>
                    </a:lnTo>
                    <a:lnTo>
                      <a:pt x="22663" y="11038"/>
                    </a:lnTo>
                    <a:lnTo>
                      <a:pt x="22652" y="10749"/>
                    </a:lnTo>
                    <a:lnTo>
                      <a:pt x="22630" y="10461"/>
                    </a:lnTo>
                    <a:lnTo>
                      <a:pt x="22608" y="10173"/>
                    </a:lnTo>
                    <a:lnTo>
                      <a:pt x="22574" y="9884"/>
                    </a:lnTo>
                    <a:lnTo>
                      <a:pt x="22541" y="9607"/>
                    </a:lnTo>
                    <a:lnTo>
                      <a:pt x="22485" y="9330"/>
                    </a:lnTo>
                    <a:lnTo>
                      <a:pt x="22441" y="9041"/>
                    </a:lnTo>
                    <a:lnTo>
                      <a:pt x="22375" y="8775"/>
                    </a:lnTo>
                    <a:lnTo>
                      <a:pt x="22308" y="8498"/>
                    </a:lnTo>
                    <a:lnTo>
                      <a:pt x="22241" y="8231"/>
                    </a:lnTo>
                    <a:lnTo>
                      <a:pt x="22153" y="7965"/>
                    </a:lnTo>
                    <a:lnTo>
                      <a:pt x="22075" y="7699"/>
                    </a:lnTo>
                    <a:lnTo>
                      <a:pt x="21975" y="7433"/>
                    </a:lnTo>
                    <a:lnTo>
                      <a:pt x="21875" y="7178"/>
                    </a:lnTo>
                    <a:lnTo>
                      <a:pt x="21776" y="6923"/>
                    </a:lnTo>
                    <a:lnTo>
                      <a:pt x="21665" y="6667"/>
                    </a:lnTo>
                    <a:lnTo>
                      <a:pt x="21554" y="6412"/>
                    </a:lnTo>
                    <a:lnTo>
                      <a:pt x="21432" y="6168"/>
                    </a:lnTo>
                    <a:lnTo>
                      <a:pt x="21299" y="5924"/>
                    </a:lnTo>
                    <a:lnTo>
                      <a:pt x="21021" y="5458"/>
                    </a:lnTo>
                    <a:lnTo>
                      <a:pt x="20733" y="4992"/>
                    </a:lnTo>
                    <a:lnTo>
                      <a:pt x="20411" y="4549"/>
                    </a:lnTo>
                    <a:lnTo>
                      <a:pt x="20078" y="4127"/>
                    </a:lnTo>
                    <a:lnTo>
                      <a:pt x="19723" y="3717"/>
                    </a:lnTo>
                    <a:lnTo>
                      <a:pt x="19346" y="3317"/>
                    </a:lnTo>
                    <a:lnTo>
                      <a:pt x="18958" y="2940"/>
                    </a:lnTo>
                    <a:lnTo>
                      <a:pt x="18548" y="2585"/>
                    </a:lnTo>
                    <a:lnTo>
                      <a:pt x="18115" y="2253"/>
                    </a:lnTo>
                    <a:lnTo>
                      <a:pt x="17671" y="1931"/>
                    </a:lnTo>
                    <a:lnTo>
                      <a:pt x="17205" y="1642"/>
                    </a:lnTo>
                    <a:lnTo>
                      <a:pt x="16740" y="1365"/>
                    </a:lnTo>
                    <a:lnTo>
                      <a:pt x="16496" y="1243"/>
                    </a:lnTo>
                    <a:lnTo>
                      <a:pt x="16251" y="1121"/>
                    </a:lnTo>
                    <a:lnTo>
                      <a:pt x="15996" y="999"/>
                    </a:lnTo>
                    <a:lnTo>
                      <a:pt x="15741" y="888"/>
                    </a:lnTo>
                    <a:lnTo>
                      <a:pt x="15486" y="788"/>
                    </a:lnTo>
                    <a:lnTo>
                      <a:pt x="15231" y="688"/>
                    </a:lnTo>
                    <a:lnTo>
                      <a:pt x="14965" y="600"/>
                    </a:lnTo>
                    <a:lnTo>
                      <a:pt x="14710" y="511"/>
                    </a:lnTo>
                    <a:lnTo>
                      <a:pt x="14432" y="433"/>
                    </a:lnTo>
                    <a:lnTo>
                      <a:pt x="14166" y="356"/>
                    </a:lnTo>
                    <a:lnTo>
                      <a:pt x="13900" y="289"/>
                    </a:lnTo>
                    <a:lnTo>
                      <a:pt x="13623" y="234"/>
                    </a:lnTo>
                    <a:lnTo>
                      <a:pt x="13345" y="178"/>
                    </a:lnTo>
                    <a:lnTo>
                      <a:pt x="13057" y="134"/>
                    </a:lnTo>
                    <a:lnTo>
                      <a:pt x="12779" y="89"/>
                    </a:lnTo>
                    <a:lnTo>
                      <a:pt x="12491" y="56"/>
                    </a:lnTo>
                    <a:lnTo>
                      <a:pt x="12203" y="34"/>
                    </a:lnTo>
                    <a:lnTo>
                      <a:pt x="11914" y="12"/>
                    </a:lnTo>
                    <a:lnTo>
                      <a:pt x="1162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3"/>
              <p:cNvSpPr/>
              <p:nvPr/>
            </p:nvSpPr>
            <p:spPr>
              <a:xfrm>
                <a:off x="2673561" y="1764426"/>
                <a:ext cx="261481" cy="143486"/>
              </a:xfrm>
              <a:custGeom>
                <a:avLst/>
                <a:gdLst/>
                <a:ahLst/>
                <a:cxnLst/>
                <a:rect l="l" t="t" r="r" b="b"/>
                <a:pathLst>
                  <a:path w="14555" h="7987" extrusionOk="0">
                    <a:moveTo>
                      <a:pt x="644" y="0"/>
                    </a:moveTo>
                    <a:lnTo>
                      <a:pt x="566" y="11"/>
                    </a:lnTo>
                    <a:lnTo>
                      <a:pt x="500" y="34"/>
                    </a:lnTo>
                    <a:lnTo>
                      <a:pt x="433" y="56"/>
                    </a:lnTo>
                    <a:lnTo>
                      <a:pt x="378" y="89"/>
                    </a:lnTo>
                    <a:lnTo>
                      <a:pt x="311" y="122"/>
                    </a:lnTo>
                    <a:lnTo>
                      <a:pt x="211" y="211"/>
                    </a:lnTo>
                    <a:lnTo>
                      <a:pt x="123" y="311"/>
                    </a:lnTo>
                    <a:lnTo>
                      <a:pt x="89" y="377"/>
                    </a:lnTo>
                    <a:lnTo>
                      <a:pt x="56" y="433"/>
                    </a:lnTo>
                    <a:lnTo>
                      <a:pt x="34" y="500"/>
                    </a:lnTo>
                    <a:lnTo>
                      <a:pt x="12" y="566"/>
                    </a:lnTo>
                    <a:lnTo>
                      <a:pt x="1" y="644"/>
                    </a:lnTo>
                    <a:lnTo>
                      <a:pt x="1" y="710"/>
                    </a:lnTo>
                    <a:lnTo>
                      <a:pt x="12" y="1087"/>
                    </a:lnTo>
                    <a:lnTo>
                      <a:pt x="34" y="1453"/>
                    </a:lnTo>
                    <a:lnTo>
                      <a:pt x="89" y="1820"/>
                    </a:lnTo>
                    <a:lnTo>
                      <a:pt x="145" y="2174"/>
                    </a:lnTo>
                    <a:lnTo>
                      <a:pt x="234" y="2529"/>
                    </a:lnTo>
                    <a:lnTo>
                      <a:pt x="322" y="2873"/>
                    </a:lnTo>
                    <a:lnTo>
                      <a:pt x="444" y="3217"/>
                    </a:lnTo>
                    <a:lnTo>
                      <a:pt x="578" y="3539"/>
                    </a:lnTo>
                    <a:lnTo>
                      <a:pt x="722" y="3861"/>
                    </a:lnTo>
                    <a:lnTo>
                      <a:pt x="877" y="4182"/>
                    </a:lnTo>
                    <a:lnTo>
                      <a:pt x="1055" y="4482"/>
                    </a:lnTo>
                    <a:lnTo>
                      <a:pt x="1243" y="4781"/>
                    </a:lnTo>
                    <a:lnTo>
                      <a:pt x="1443" y="5059"/>
                    </a:lnTo>
                    <a:lnTo>
                      <a:pt x="1665" y="5336"/>
                    </a:lnTo>
                    <a:lnTo>
                      <a:pt x="1898" y="5602"/>
                    </a:lnTo>
                    <a:lnTo>
                      <a:pt x="2130" y="5857"/>
                    </a:lnTo>
                    <a:lnTo>
                      <a:pt x="2386" y="6101"/>
                    </a:lnTo>
                    <a:lnTo>
                      <a:pt x="2652" y="6323"/>
                    </a:lnTo>
                    <a:lnTo>
                      <a:pt x="2929" y="6545"/>
                    </a:lnTo>
                    <a:lnTo>
                      <a:pt x="3206" y="6745"/>
                    </a:lnTo>
                    <a:lnTo>
                      <a:pt x="3506" y="6933"/>
                    </a:lnTo>
                    <a:lnTo>
                      <a:pt x="3805" y="7111"/>
                    </a:lnTo>
                    <a:lnTo>
                      <a:pt x="4127" y="7266"/>
                    </a:lnTo>
                    <a:lnTo>
                      <a:pt x="4449" y="7421"/>
                    </a:lnTo>
                    <a:lnTo>
                      <a:pt x="4782" y="7543"/>
                    </a:lnTo>
                    <a:lnTo>
                      <a:pt x="5114" y="7665"/>
                    </a:lnTo>
                    <a:lnTo>
                      <a:pt x="5458" y="7765"/>
                    </a:lnTo>
                    <a:lnTo>
                      <a:pt x="5813" y="7843"/>
                    </a:lnTo>
                    <a:lnTo>
                      <a:pt x="6168" y="7909"/>
                    </a:lnTo>
                    <a:lnTo>
                      <a:pt x="6534" y="7954"/>
                    </a:lnTo>
                    <a:lnTo>
                      <a:pt x="6900" y="7976"/>
                    </a:lnTo>
                    <a:lnTo>
                      <a:pt x="7277" y="7987"/>
                    </a:lnTo>
                    <a:lnTo>
                      <a:pt x="7655" y="7976"/>
                    </a:lnTo>
                    <a:lnTo>
                      <a:pt x="8021" y="7954"/>
                    </a:lnTo>
                    <a:lnTo>
                      <a:pt x="8387" y="7909"/>
                    </a:lnTo>
                    <a:lnTo>
                      <a:pt x="8742" y="7843"/>
                    </a:lnTo>
                    <a:lnTo>
                      <a:pt x="9097" y="7765"/>
                    </a:lnTo>
                    <a:lnTo>
                      <a:pt x="9441" y="7665"/>
                    </a:lnTo>
                    <a:lnTo>
                      <a:pt x="9773" y="7543"/>
                    </a:lnTo>
                    <a:lnTo>
                      <a:pt x="10106" y="7421"/>
                    </a:lnTo>
                    <a:lnTo>
                      <a:pt x="10428" y="7266"/>
                    </a:lnTo>
                    <a:lnTo>
                      <a:pt x="10738" y="7111"/>
                    </a:lnTo>
                    <a:lnTo>
                      <a:pt x="11049" y="6933"/>
                    </a:lnTo>
                    <a:lnTo>
                      <a:pt x="11337" y="6745"/>
                    </a:lnTo>
                    <a:lnTo>
                      <a:pt x="11626" y="6545"/>
                    </a:lnTo>
                    <a:lnTo>
                      <a:pt x="11903" y="6323"/>
                    </a:lnTo>
                    <a:lnTo>
                      <a:pt x="12169" y="6101"/>
                    </a:lnTo>
                    <a:lnTo>
                      <a:pt x="12413" y="5857"/>
                    </a:lnTo>
                    <a:lnTo>
                      <a:pt x="12657" y="5602"/>
                    </a:lnTo>
                    <a:lnTo>
                      <a:pt x="12890" y="5336"/>
                    </a:lnTo>
                    <a:lnTo>
                      <a:pt x="13101" y="5059"/>
                    </a:lnTo>
                    <a:lnTo>
                      <a:pt x="13312" y="4781"/>
                    </a:lnTo>
                    <a:lnTo>
                      <a:pt x="13500" y="4482"/>
                    </a:lnTo>
                    <a:lnTo>
                      <a:pt x="13667" y="4182"/>
                    </a:lnTo>
                    <a:lnTo>
                      <a:pt x="13833" y="3861"/>
                    </a:lnTo>
                    <a:lnTo>
                      <a:pt x="13977" y="3539"/>
                    </a:lnTo>
                    <a:lnTo>
                      <a:pt x="14110" y="3217"/>
                    </a:lnTo>
                    <a:lnTo>
                      <a:pt x="14221" y="2873"/>
                    </a:lnTo>
                    <a:lnTo>
                      <a:pt x="14321" y="2529"/>
                    </a:lnTo>
                    <a:lnTo>
                      <a:pt x="14399" y="2174"/>
                    </a:lnTo>
                    <a:lnTo>
                      <a:pt x="14465" y="1820"/>
                    </a:lnTo>
                    <a:lnTo>
                      <a:pt x="14510" y="1453"/>
                    </a:lnTo>
                    <a:lnTo>
                      <a:pt x="14543" y="1087"/>
                    </a:lnTo>
                    <a:lnTo>
                      <a:pt x="14554" y="710"/>
                    </a:lnTo>
                    <a:lnTo>
                      <a:pt x="14543" y="644"/>
                    </a:lnTo>
                    <a:lnTo>
                      <a:pt x="14532" y="566"/>
                    </a:lnTo>
                    <a:lnTo>
                      <a:pt x="14521" y="500"/>
                    </a:lnTo>
                    <a:lnTo>
                      <a:pt x="14499" y="433"/>
                    </a:lnTo>
                    <a:lnTo>
                      <a:pt x="14465" y="377"/>
                    </a:lnTo>
                    <a:lnTo>
                      <a:pt x="14432" y="311"/>
                    </a:lnTo>
                    <a:lnTo>
                      <a:pt x="14343" y="211"/>
                    </a:lnTo>
                    <a:lnTo>
                      <a:pt x="14233" y="122"/>
                    </a:lnTo>
                    <a:lnTo>
                      <a:pt x="14177" y="89"/>
                    </a:lnTo>
                    <a:lnTo>
                      <a:pt x="14110" y="56"/>
                    </a:lnTo>
                    <a:lnTo>
                      <a:pt x="14044" y="34"/>
                    </a:lnTo>
                    <a:lnTo>
                      <a:pt x="13977" y="11"/>
                    </a:lnTo>
                    <a:lnTo>
                      <a:pt x="13911" y="0"/>
                    </a:lnTo>
                    <a:lnTo>
                      <a:pt x="13767" y="0"/>
                    </a:lnTo>
                    <a:lnTo>
                      <a:pt x="13689" y="11"/>
                    </a:lnTo>
                    <a:lnTo>
                      <a:pt x="13622" y="34"/>
                    </a:lnTo>
                    <a:lnTo>
                      <a:pt x="13556" y="56"/>
                    </a:lnTo>
                    <a:lnTo>
                      <a:pt x="13489" y="89"/>
                    </a:lnTo>
                    <a:lnTo>
                      <a:pt x="13434" y="122"/>
                    </a:lnTo>
                    <a:lnTo>
                      <a:pt x="13334" y="211"/>
                    </a:lnTo>
                    <a:lnTo>
                      <a:pt x="13245" y="311"/>
                    </a:lnTo>
                    <a:lnTo>
                      <a:pt x="13201" y="377"/>
                    </a:lnTo>
                    <a:lnTo>
                      <a:pt x="13179" y="433"/>
                    </a:lnTo>
                    <a:lnTo>
                      <a:pt x="13157" y="500"/>
                    </a:lnTo>
                    <a:lnTo>
                      <a:pt x="13134" y="566"/>
                    </a:lnTo>
                    <a:lnTo>
                      <a:pt x="13123" y="644"/>
                    </a:lnTo>
                    <a:lnTo>
                      <a:pt x="13123" y="710"/>
                    </a:lnTo>
                    <a:lnTo>
                      <a:pt x="13112" y="1010"/>
                    </a:lnTo>
                    <a:lnTo>
                      <a:pt x="13090" y="1309"/>
                    </a:lnTo>
                    <a:lnTo>
                      <a:pt x="13057" y="1598"/>
                    </a:lnTo>
                    <a:lnTo>
                      <a:pt x="13001" y="1886"/>
                    </a:lnTo>
                    <a:lnTo>
                      <a:pt x="12935" y="2174"/>
                    </a:lnTo>
                    <a:lnTo>
                      <a:pt x="12857" y="2452"/>
                    </a:lnTo>
                    <a:lnTo>
                      <a:pt x="12768" y="2718"/>
                    </a:lnTo>
                    <a:lnTo>
                      <a:pt x="12657" y="2984"/>
                    </a:lnTo>
                    <a:lnTo>
                      <a:pt x="12546" y="3250"/>
                    </a:lnTo>
                    <a:lnTo>
                      <a:pt x="12413" y="3495"/>
                    </a:lnTo>
                    <a:lnTo>
                      <a:pt x="12269" y="3739"/>
                    </a:lnTo>
                    <a:lnTo>
                      <a:pt x="12125" y="3983"/>
                    </a:lnTo>
                    <a:lnTo>
                      <a:pt x="11959" y="4204"/>
                    </a:lnTo>
                    <a:lnTo>
                      <a:pt x="11781" y="4426"/>
                    </a:lnTo>
                    <a:lnTo>
                      <a:pt x="11604" y="4637"/>
                    </a:lnTo>
                    <a:lnTo>
                      <a:pt x="11404" y="4848"/>
                    </a:lnTo>
                    <a:lnTo>
                      <a:pt x="11204" y="5036"/>
                    </a:lnTo>
                    <a:lnTo>
                      <a:pt x="10993" y="5225"/>
                    </a:lnTo>
                    <a:lnTo>
                      <a:pt x="10772" y="5391"/>
                    </a:lnTo>
                    <a:lnTo>
                      <a:pt x="10539" y="5558"/>
                    </a:lnTo>
                    <a:lnTo>
                      <a:pt x="10306" y="5713"/>
                    </a:lnTo>
                    <a:lnTo>
                      <a:pt x="10062" y="5846"/>
                    </a:lnTo>
                    <a:lnTo>
                      <a:pt x="9807" y="5979"/>
                    </a:lnTo>
                    <a:lnTo>
                      <a:pt x="9551" y="6101"/>
                    </a:lnTo>
                    <a:lnTo>
                      <a:pt x="9285" y="6201"/>
                    </a:lnTo>
                    <a:lnTo>
                      <a:pt x="9008" y="6290"/>
                    </a:lnTo>
                    <a:lnTo>
                      <a:pt x="8731" y="6379"/>
                    </a:lnTo>
                    <a:lnTo>
                      <a:pt x="8453" y="6434"/>
                    </a:lnTo>
                    <a:lnTo>
                      <a:pt x="8165" y="6489"/>
                    </a:lnTo>
                    <a:lnTo>
                      <a:pt x="7876" y="6523"/>
                    </a:lnTo>
                    <a:lnTo>
                      <a:pt x="7577" y="6545"/>
                    </a:lnTo>
                    <a:lnTo>
                      <a:pt x="7277" y="6556"/>
                    </a:lnTo>
                    <a:lnTo>
                      <a:pt x="6978" y="6545"/>
                    </a:lnTo>
                    <a:lnTo>
                      <a:pt x="6678" y="6523"/>
                    </a:lnTo>
                    <a:lnTo>
                      <a:pt x="6390" y="6489"/>
                    </a:lnTo>
                    <a:lnTo>
                      <a:pt x="6102" y="6434"/>
                    </a:lnTo>
                    <a:lnTo>
                      <a:pt x="5813" y="6379"/>
                    </a:lnTo>
                    <a:lnTo>
                      <a:pt x="5536" y="6290"/>
                    </a:lnTo>
                    <a:lnTo>
                      <a:pt x="5270" y="6201"/>
                    </a:lnTo>
                    <a:lnTo>
                      <a:pt x="5003" y="6101"/>
                    </a:lnTo>
                    <a:lnTo>
                      <a:pt x="4748" y="5979"/>
                    </a:lnTo>
                    <a:lnTo>
                      <a:pt x="4493" y="5846"/>
                    </a:lnTo>
                    <a:lnTo>
                      <a:pt x="4249" y="5713"/>
                    </a:lnTo>
                    <a:lnTo>
                      <a:pt x="4005" y="5558"/>
                    </a:lnTo>
                    <a:lnTo>
                      <a:pt x="3783" y="5391"/>
                    </a:lnTo>
                    <a:lnTo>
                      <a:pt x="3561" y="5225"/>
                    </a:lnTo>
                    <a:lnTo>
                      <a:pt x="3351" y="5036"/>
                    </a:lnTo>
                    <a:lnTo>
                      <a:pt x="3140" y="4848"/>
                    </a:lnTo>
                    <a:lnTo>
                      <a:pt x="2951" y="4637"/>
                    </a:lnTo>
                    <a:lnTo>
                      <a:pt x="2763" y="4426"/>
                    </a:lnTo>
                    <a:lnTo>
                      <a:pt x="2596" y="4204"/>
                    </a:lnTo>
                    <a:lnTo>
                      <a:pt x="2430" y="3983"/>
                    </a:lnTo>
                    <a:lnTo>
                      <a:pt x="2275" y="3739"/>
                    </a:lnTo>
                    <a:lnTo>
                      <a:pt x="2142" y="3495"/>
                    </a:lnTo>
                    <a:lnTo>
                      <a:pt x="2008" y="3250"/>
                    </a:lnTo>
                    <a:lnTo>
                      <a:pt x="1886" y="2984"/>
                    </a:lnTo>
                    <a:lnTo>
                      <a:pt x="1787" y="2718"/>
                    </a:lnTo>
                    <a:lnTo>
                      <a:pt x="1698" y="2452"/>
                    </a:lnTo>
                    <a:lnTo>
                      <a:pt x="1620" y="2174"/>
                    </a:lnTo>
                    <a:lnTo>
                      <a:pt x="1554" y="1886"/>
                    </a:lnTo>
                    <a:lnTo>
                      <a:pt x="1498" y="1598"/>
                    </a:lnTo>
                    <a:lnTo>
                      <a:pt x="1465" y="1309"/>
                    </a:lnTo>
                    <a:lnTo>
                      <a:pt x="1443" y="1010"/>
                    </a:lnTo>
                    <a:lnTo>
                      <a:pt x="1432" y="710"/>
                    </a:lnTo>
                    <a:lnTo>
                      <a:pt x="1432" y="644"/>
                    </a:lnTo>
                    <a:lnTo>
                      <a:pt x="1421" y="566"/>
                    </a:lnTo>
                    <a:lnTo>
                      <a:pt x="1398" y="500"/>
                    </a:lnTo>
                    <a:lnTo>
                      <a:pt x="1376" y="433"/>
                    </a:lnTo>
                    <a:lnTo>
                      <a:pt x="1343" y="377"/>
                    </a:lnTo>
                    <a:lnTo>
                      <a:pt x="1310" y="311"/>
                    </a:lnTo>
                    <a:lnTo>
                      <a:pt x="1221" y="211"/>
                    </a:lnTo>
                    <a:lnTo>
                      <a:pt x="1121" y="122"/>
                    </a:lnTo>
                    <a:lnTo>
                      <a:pt x="1055" y="89"/>
                    </a:lnTo>
                    <a:lnTo>
                      <a:pt x="999" y="56"/>
                    </a:lnTo>
                    <a:lnTo>
                      <a:pt x="932" y="34"/>
                    </a:lnTo>
                    <a:lnTo>
                      <a:pt x="855" y="11"/>
                    </a:lnTo>
                    <a:lnTo>
                      <a:pt x="78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3"/>
              <p:cNvSpPr/>
              <p:nvPr/>
            </p:nvSpPr>
            <p:spPr>
              <a:xfrm>
                <a:off x="2791340" y="1705429"/>
                <a:ext cx="25726" cy="454389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25293" extrusionOk="0">
                    <a:moveTo>
                      <a:pt x="644" y="1"/>
                    </a:moveTo>
                    <a:lnTo>
                      <a:pt x="577" y="12"/>
                    </a:lnTo>
                    <a:lnTo>
                      <a:pt x="511" y="34"/>
                    </a:lnTo>
                    <a:lnTo>
                      <a:pt x="444" y="56"/>
                    </a:lnTo>
                    <a:lnTo>
                      <a:pt x="378" y="90"/>
                    </a:lnTo>
                    <a:lnTo>
                      <a:pt x="322" y="123"/>
                    </a:lnTo>
                    <a:lnTo>
                      <a:pt x="211" y="212"/>
                    </a:lnTo>
                    <a:lnTo>
                      <a:pt x="122" y="323"/>
                    </a:lnTo>
                    <a:lnTo>
                      <a:pt x="89" y="378"/>
                    </a:lnTo>
                    <a:lnTo>
                      <a:pt x="56" y="445"/>
                    </a:lnTo>
                    <a:lnTo>
                      <a:pt x="34" y="500"/>
                    </a:lnTo>
                    <a:lnTo>
                      <a:pt x="23" y="578"/>
                    </a:lnTo>
                    <a:lnTo>
                      <a:pt x="12" y="644"/>
                    </a:lnTo>
                    <a:lnTo>
                      <a:pt x="0" y="722"/>
                    </a:lnTo>
                    <a:lnTo>
                      <a:pt x="0" y="24571"/>
                    </a:lnTo>
                    <a:lnTo>
                      <a:pt x="12" y="24649"/>
                    </a:lnTo>
                    <a:lnTo>
                      <a:pt x="23" y="24715"/>
                    </a:lnTo>
                    <a:lnTo>
                      <a:pt x="34" y="24782"/>
                    </a:lnTo>
                    <a:lnTo>
                      <a:pt x="56" y="24848"/>
                    </a:lnTo>
                    <a:lnTo>
                      <a:pt x="89" y="24915"/>
                    </a:lnTo>
                    <a:lnTo>
                      <a:pt x="122" y="24970"/>
                    </a:lnTo>
                    <a:lnTo>
                      <a:pt x="211" y="25081"/>
                    </a:lnTo>
                    <a:lnTo>
                      <a:pt x="322" y="25170"/>
                    </a:lnTo>
                    <a:lnTo>
                      <a:pt x="378" y="25203"/>
                    </a:lnTo>
                    <a:lnTo>
                      <a:pt x="444" y="25225"/>
                    </a:lnTo>
                    <a:lnTo>
                      <a:pt x="511" y="25259"/>
                    </a:lnTo>
                    <a:lnTo>
                      <a:pt x="577" y="25270"/>
                    </a:lnTo>
                    <a:lnTo>
                      <a:pt x="644" y="25281"/>
                    </a:lnTo>
                    <a:lnTo>
                      <a:pt x="721" y="25292"/>
                    </a:lnTo>
                    <a:lnTo>
                      <a:pt x="788" y="25281"/>
                    </a:lnTo>
                    <a:lnTo>
                      <a:pt x="866" y="25270"/>
                    </a:lnTo>
                    <a:lnTo>
                      <a:pt x="932" y="25259"/>
                    </a:lnTo>
                    <a:lnTo>
                      <a:pt x="999" y="25225"/>
                    </a:lnTo>
                    <a:lnTo>
                      <a:pt x="1065" y="25203"/>
                    </a:lnTo>
                    <a:lnTo>
                      <a:pt x="1121" y="25170"/>
                    </a:lnTo>
                    <a:lnTo>
                      <a:pt x="1221" y="25081"/>
                    </a:lnTo>
                    <a:lnTo>
                      <a:pt x="1309" y="24970"/>
                    </a:lnTo>
                    <a:lnTo>
                      <a:pt x="1354" y="24915"/>
                    </a:lnTo>
                    <a:lnTo>
                      <a:pt x="1376" y="24848"/>
                    </a:lnTo>
                    <a:lnTo>
                      <a:pt x="1398" y="24782"/>
                    </a:lnTo>
                    <a:lnTo>
                      <a:pt x="1420" y="24715"/>
                    </a:lnTo>
                    <a:lnTo>
                      <a:pt x="1431" y="24649"/>
                    </a:lnTo>
                    <a:lnTo>
                      <a:pt x="1431" y="24571"/>
                    </a:lnTo>
                    <a:lnTo>
                      <a:pt x="1431" y="722"/>
                    </a:lnTo>
                    <a:lnTo>
                      <a:pt x="1431" y="644"/>
                    </a:lnTo>
                    <a:lnTo>
                      <a:pt x="1420" y="578"/>
                    </a:lnTo>
                    <a:lnTo>
                      <a:pt x="1398" y="500"/>
                    </a:lnTo>
                    <a:lnTo>
                      <a:pt x="1376" y="445"/>
                    </a:lnTo>
                    <a:lnTo>
                      <a:pt x="1354" y="378"/>
                    </a:lnTo>
                    <a:lnTo>
                      <a:pt x="1309" y="323"/>
                    </a:lnTo>
                    <a:lnTo>
                      <a:pt x="1221" y="212"/>
                    </a:lnTo>
                    <a:lnTo>
                      <a:pt x="1121" y="123"/>
                    </a:lnTo>
                    <a:lnTo>
                      <a:pt x="1065" y="90"/>
                    </a:lnTo>
                    <a:lnTo>
                      <a:pt x="999" y="56"/>
                    </a:lnTo>
                    <a:lnTo>
                      <a:pt x="932" y="34"/>
                    </a:lnTo>
                    <a:lnTo>
                      <a:pt x="866" y="12"/>
                    </a:lnTo>
                    <a:lnTo>
                      <a:pt x="788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3"/>
              <p:cNvSpPr/>
              <p:nvPr/>
            </p:nvSpPr>
            <p:spPr>
              <a:xfrm>
                <a:off x="2997201" y="3039600"/>
                <a:ext cx="406943" cy="407141"/>
              </a:xfrm>
              <a:custGeom>
                <a:avLst/>
                <a:gdLst/>
                <a:ahLst/>
                <a:cxnLst/>
                <a:rect l="l" t="t" r="r" b="b"/>
                <a:pathLst>
                  <a:path w="22652" h="22663" extrusionOk="0">
                    <a:moveTo>
                      <a:pt x="11037" y="1"/>
                    </a:moveTo>
                    <a:lnTo>
                      <a:pt x="10738" y="12"/>
                    </a:lnTo>
                    <a:lnTo>
                      <a:pt x="10449" y="34"/>
                    </a:lnTo>
                    <a:lnTo>
                      <a:pt x="10172" y="56"/>
                    </a:lnTo>
                    <a:lnTo>
                      <a:pt x="9884" y="90"/>
                    </a:lnTo>
                    <a:lnTo>
                      <a:pt x="9595" y="134"/>
                    </a:lnTo>
                    <a:lnTo>
                      <a:pt x="9318" y="178"/>
                    </a:lnTo>
                    <a:lnTo>
                      <a:pt x="9041" y="234"/>
                    </a:lnTo>
                    <a:lnTo>
                      <a:pt x="8763" y="289"/>
                    </a:lnTo>
                    <a:lnTo>
                      <a:pt x="8497" y="356"/>
                    </a:lnTo>
                    <a:lnTo>
                      <a:pt x="8220" y="433"/>
                    </a:lnTo>
                    <a:lnTo>
                      <a:pt x="7953" y="511"/>
                    </a:lnTo>
                    <a:lnTo>
                      <a:pt x="7687" y="600"/>
                    </a:lnTo>
                    <a:lnTo>
                      <a:pt x="7432" y="689"/>
                    </a:lnTo>
                    <a:lnTo>
                      <a:pt x="7166" y="788"/>
                    </a:lnTo>
                    <a:lnTo>
                      <a:pt x="6911" y="888"/>
                    </a:lnTo>
                    <a:lnTo>
                      <a:pt x="6667" y="999"/>
                    </a:lnTo>
                    <a:lnTo>
                      <a:pt x="6412" y="1121"/>
                    </a:lnTo>
                    <a:lnTo>
                      <a:pt x="6168" y="1243"/>
                    </a:lnTo>
                    <a:lnTo>
                      <a:pt x="5924" y="1365"/>
                    </a:lnTo>
                    <a:lnTo>
                      <a:pt x="5447" y="1642"/>
                    </a:lnTo>
                    <a:lnTo>
                      <a:pt x="4992" y="1931"/>
                    </a:lnTo>
                    <a:lnTo>
                      <a:pt x="4548" y="2253"/>
                    </a:lnTo>
                    <a:lnTo>
                      <a:pt x="4115" y="2585"/>
                    </a:lnTo>
                    <a:lnTo>
                      <a:pt x="3705" y="2940"/>
                    </a:lnTo>
                    <a:lnTo>
                      <a:pt x="3317" y="3317"/>
                    </a:lnTo>
                    <a:lnTo>
                      <a:pt x="2940" y="3717"/>
                    </a:lnTo>
                    <a:lnTo>
                      <a:pt x="2585" y="4127"/>
                    </a:lnTo>
                    <a:lnTo>
                      <a:pt x="2241" y="4549"/>
                    </a:lnTo>
                    <a:lnTo>
                      <a:pt x="1930" y="4992"/>
                    </a:lnTo>
                    <a:lnTo>
                      <a:pt x="1631" y="5458"/>
                    </a:lnTo>
                    <a:lnTo>
                      <a:pt x="1364" y="5935"/>
                    </a:lnTo>
                    <a:lnTo>
                      <a:pt x="1231" y="6168"/>
                    </a:lnTo>
                    <a:lnTo>
                      <a:pt x="1109" y="6423"/>
                    </a:lnTo>
                    <a:lnTo>
                      <a:pt x="998" y="6667"/>
                    </a:lnTo>
                    <a:lnTo>
                      <a:pt x="887" y="6923"/>
                    </a:lnTo>
                    <a:lnTo>
                      <a:pt x="777" y="7178"/>
                    </a:lnTo>
                    <a:lnTo>
                      <a:pt x="677" y="7433"/>
                    </a:lnTo>
                    <a:lnTo>
                      <a:pt x="588" y="7699"/>
                    </a:lnTo>
                    <a:lnTo>
                      <a:pt x="499" y="7965"/>
                    </a:lnTo>
                    <a:lnTo>
                      <a:pt x="422" y="8231"/>
                    </a:lnTo>
                    <a:lnTo>
                      <a:pt x="355" y="8498"/>
                    </a:lnTo>
                    <a:lnTo>
                      <a:pt x="288" y="8775"/>
                    </a:lnTo>
                    <a:lnTo>
                      <a:pt x="222" y="9052"/>
                    </a:lnTo>
                    <a:lnTo>
                      <a:pt x="166" y="9330"/>
                    </a:lnTo>
                    <a:lnTo>
                      <a:pt x="122" y="9607"/>
                    </a:lnTo>
                    <a:lnTo>
                      <a:pt x="89" y="9884"/>
                    </a:lnTo>
                    <a:lnTo>
                      <a:pt x="56" y="10173"/>
                    </a:lnTo>
                    <a:lnTo>
                      <a:pt x="22" y="10461"/>
                    </a:lnTo>
                    <a:lnTo>
                      <a:pt x="11" y="10750"/>
                    </a:lnTo>
                    <a:lnTo>
                      <a:pt x="0" y="11038"/>
                    </a:lnTo>
                    <a:lnTo>
                      <a:pt x="0" y="11326"/>
                    </a:lnTo>
                    <a:lnTo>
                      <a:pt x="0" y="11626"/>
                    </a:lnTo>
                    <a:lnTo>
                      <a:pt x="11" y="11914"/>
                    </a:lnTo>
                    <a:lnTo>
                      <a:pt x="22" y="12203"/>
                    </a:lnTo>
                    <a:lnTo>
                      <a:pt x="56" y="12491"/>
                    </a:lnTo>
                    <a:lnTo>
                      <a:pt x="89" y="12779"/>
                    </a:lnTo>
                    <a:lnTo>
                      <a:pt x="122" y="13057"/>
                    </a:lnTo>
                    <a:lnTo>
                      <a:pt x="166" y="13334"/>
                    </a:lnTo>
                    <a:lnTo>
                      <a:pt x="222" y="13611"/>
                    </a:lnTo>
                    <a:lnTo>
                      <a:pt x="288" y="13889"/>
                    </a:lnTo>
                    <a:lnTo>
                      <a:pt x="355" y="14166"/>
                    </a:lnTo>
                    <a:lnTo>
                      <a:pt x="422" y="14432"/>
                    </a:lnTo>
                    <a:lnTo>
                      <a:pt x="499" y="14698"/>
                    </a:lnTo>
                    <a:lnTo>
                      <a:pt x="588" y="14965"/>
                    </a:lnTo>
                    <a:lnTo>
                      <a:pt x="677" y="15231"/>
                    </a:lnTo>
                    <a:lnTo>
                      <a:pt x="777" y="15486"/>
                    </a:lnTo>
                    <a:lnTo>
                      <a:pt x="887" y="15741"/>
                    </a:lnTo>
                    <a:lnTo>
                      <a:pt x="998" y="15996"/>
                    </a:lnTo>
                    <a:lnTo>
                      <a:pt x="1109" y="16240"/>
                    </a:lnTo>
                    <a:lnTo>
                      <a:pt x="1231" y="16484"/>
                    </a:lnTo>
                    <a:lnTo>
                      <a:pt x="1364" y="16728"/>
                    </a:lnTo>
                    <a:lnTo>
                      <a:pt x="1631" y="17205"/>
                    </a:lnTo>
                    <a:lnTo>
                      <a:pt x="1930" y="17671"/>
                    </a:lnTo>
                    <a:lnTo>
                      <a:pt x="2241" y="18115"/>
                    </a:lnTo>
                    <a:lnTo>
                      <a:pt x="2585" y="18536"/>
                    </a:lnTo>
                    <a:lnTo>
                      <a:pt x="2940" y="18947"/>
                    </a:lnTo>
                    <a:lnTo>
                      <a:pt x="3317" y="19346"/>
                    </a:lnTo>
                    <a:lnTo>
                      <a:pt x="3705" y="19723"/>
                    </a:lnTo>
                    <a:lnTo>
                      <a:pt x="4115" y="20078"/>
                    </a:lnTo>
                    <a:lnTo>
                      <a:pt x="4548" y="20411"/>
                    </a:lnTo>
                    <a:lnTo>
                      <a:pt x="4992" y="20722"/>
                    </a:lnTo>
                    <a:lnTo>
                      <a:pt x="5447" y="21021"/>
                    </a:lnTo>
                    <a:lnTo>
                      <a:pt x="5924" y="21299"/>
                    </a:lnTo>
                    <a:lnTo>
                      <a:pt x="6168" y="21421"/>
                    </a:lnTo>
                    <a:lnTo>
                      <a:pt x="6412" y="21543"/>
                    </a:lnTo>
                    <a:lnTo>
                      <a:pt x="6667" y="21665"/>
                    </a:lnTo>
                    <a:lnTo>
                      <a:pt x="6911" y="21776"/>
                    </a:lnTo>
                    <a:lnTo>
                      <a:pt x="7166" y="21875"/>
                    </a:lnTo>
                    <a:lnTo>
                      <a:pt x="7432" y="21975"/>
                    </a:lnTo>
                    <a:lnTo>
                      <a:pt x="7687" y="22064"/>
                    </a:lnTo>
                    <a:lnTo>
                      <a:pt x="7953" y="22153"/>
                    </a:lnTo>
                    <a:lnTo>
                      <a:pt x="8220" y="22230"/>
                    </a:lnTo>
                    <a:lnTo>
                      <a:pt x="8497" y="22308"/>
                    </a:lnTo>
                    <a:lnTo>
                      <a:pt x="8763" y="22375"/>
                    </a:lnTo>
                    <a:lnTo>
                      <a:pt x="9041" y="22430"/>
                    </a:lnTo>
                    <a:lnTo>
                      <a:pt x="9318" y="22485"/>
                    </a:lnTo>
                    <a:lnTo>
                      <a:pt x="9595" y="22530"/>
                    </a:lnTo>
                    <a:lnTo>
                      <a:pt x="9884" y="22574"/>
                    </a:lnTo>
                    <a:lnTo>
                      <a:pt x="10172" y="22607"/>
                    </a:lnTo>
                    <a:lnTo>
                      <a:pt x="10449" y="22630"/>
                    </a:lnTo>
                    <a:lnTo>
                      <a:pt x="10738" y="22652"/>
                    </a:lnTo>
                    <a:lnTo>
                      <a:pt x="11037" y="22663"/>
                    </a:lnTo>
                    <a:lnTo>
                      <a:pt x="11614" y="22663"/>
                    </a:lnTo>
                    <a:lnTo>
                      <a:pt x="11914" y="22652"/>
                    </a:lnTo>
                    <a:lnTo>
                      <a:pt x="12202" y="22630"/>
                    </a:lnTo>
                    <a:lnTo>
                      <a:pt x="12479" y="22607"/>
                    </a:lnTo>
                    <a:lnTo>
                      <a:pt x="12768" y="22574"/>
                    </a:lnTo>
                    <a:lnTo>
                      <a:pt x="13056" y="22530"/>
                    </a:lnTo>
                    <a:lnTo>
                      <a:pt x="13333" y="22485"/>
                    </a:lnTo>
                    <a:lnTo>
                      <a:pt x="13611" y="22430"/>
                    </a:lnTo>
                    <a:lnTo>
                      <a:pt x="13888" y="22375"/>
                    </a:lnTo>
                    <a:lnTo>
                      <a:pt x="14154" y="22308"/>
                    </a:lnTo>
                    <a:lnTo>
                      <a:pt x="14432" y="22230"/>
                    </a:lnTo>
                    <a:lnTo>
                      <a:pt x="14698" y="22153"/>
                    </a:lnTo>
                    <a:lnTo>
                      <a:pt x="14964" y="22064"/>
                    </a:lnTo>
                    <a:lnTo>
                      <a:pt x="15219" y="21975"/>
                    </a:lnTo>
                    <a:lnTo>
                      <a:pt x="15474" y="21875"/>
                    </a:lnTo>
                    <a:lnTo>
                      <a:pt x="15740" y="21776"/>
                    </a:lnTo>
                    <a:lnTo>
                      <a:pt x="15984" y="21665"/>
                    </a:lnTo>
                    <a:lnTo>
                      <a:pt x="16240" y="21543"/>
                    </a:lnTo>
                    <a:lnTo>
                      <a:pt x="16484" y="21421"/>
                    </a:lnTo>
                    <a:lnTo>
                      <a:pt x="16728" y="21299"/>
                    </a:lnTo>
                    <a:lnTo>
                      <a:pt x="17205" y="21021"/>
                    </a:lnTo>
                    <a:lnTo>
                      <a:pt x="17659" y="20722"/>
                    </a:lnTo>
                    <a:lnTo>
                      <a:pt x="18103" y="20411"/>
                    </a:lnTo>
                    <a:lnTo>
                      <a:pt x="18536" y="20078"/>
                    </a:lnTo>
                    <a:lnTo>
                      <a:pt x="18946" y="19723"/>
                    </a:lnTo>
                    <a:lnTo>
                      <a:pt x="19334" y="19346"/>
                    </a:lnTo>
                    <a:lnTo>
                      <a:pt x="19712" y="18947"/>
                    </a:lnTo>
                    <a:lnTo>
                      <a:pt x="20067" y="18536"/>
                    </a:lnTo>
                    <a:lnTo>
                      <a:pt x="20399" y="18115"/>
                    </a:lnTo>
                    <a:lnTo>
                      <a:pt x="20721" y="17671"/>
                    </a:lnTo>
                    <a:lnTo>
                      <a:pt x="21021" y="17205"/>
                    </a:lnTo>
                    <a:lnTo>
                      <a:pt x="21287" y="16728"/>
                    </a:lnTo>
                    <a:lnTo>
                      <a:pt x="21420" y="16484"/>
                    </a:lnTo>
                    <a:lnTo>
                      <a:pt x="21542" y="16240"/>
                    </a:lnTo>
                    <a:lnTo>
                      <a:pt x="21653" y="15996"/>
                    </a:lnTo>
                    <a:lnTo>
                      <a:pt x="21764" y="15741"/>
                    </a:lnTo>
                    <a:lnTo>
                      <a:pt x="21875" y="15486"/>
                    </a:lnTo>
                    <a:lnTo>
                      <a:pt x="21963" y="15231"/>
                    </a:lnTo>
                    <a:lnTo>
                      <a:pt x="22063" y="14965"/>
                    </a:lnTo>
                    <a:lnTo>
                      <a:pt x="22141" y="14698"/>
                    </a:lnTo>
                    <a:lnTo>
                      <a:pt x="22230" y="14432"/>
                    </a:lnTo>
                    <a:lnTo>
                      <a:pt x="22296" y="14166"/>
                    </a:lnTo>
                    <a:lnTo>
                      <a:pt x="22363" y="13889"/>
                    </a:lnTo>
                    <a:lnTo>
                      <a:pt x="22429" y="13611"/>
                    </a:lnTo>
                    <a:lnTo>
                      <a:pt x="22474" y="13334"/>
                    </a:lnTo>
                    <a:lnTo>
                      <a:pt x="22529" y="13057"/>
                    </a:lnTo>
                    <a:lnTo>
                      <a:pt x="22562" y="12779"/>
                    </a:lnTo>
                    <a:lnTo>
                      <a:pt x="22596" y="12491"/>
                    </a:lnTo>
                    <a:lnTo>
                      <a:pt x="22618" y="12203"/>
                    </a:lnTo>
                    <a:lnTo>
                      <a:pt x="22640" y="11914"/>
                    </a:lnTo>
                    <a:lnTo>
                      <a:pt x="22651" y="11626"/>
                    </a:lnTo>
                    <a:lnTo>
                      <a:pt x="22651" y="11326"/>
                    </a:lnTo>
                    <a:lnTo>
                      <a:pt x="22651" y="11038"/>
                    </a:lnTo>
                    <a:lnTo>
                      <a:pt x="22640" y="10750"/>
                    </a:lnTo>
                    <a:lnTo>
                      <a:pt x="22618" y="10461"/>
                    </a:lnTo>
                    <a:lnTo>
                      <a:pt x="22596" y="10173"/>
                    </a:lnTo>
                    <a:lnTo>
                      <a:pt x="22562" y="9884"/>
                    </a:lnTo>
                    <a:lnTo>
                      <a:pt x="22529" y="9607"/>
                    </a:lnTo>
                    <a:lnTo>
                      <a:pt x="22474" y="9330"/>
                    </a:lnTo>
                    <a:lnTo>
                      <a:pt x="22429" y="9052"/>
                    </a:lnTo>
                    <a:lnTo>
                      <a:pt x="22363" y="8775"/>
                    </a:lnTo>
                    <a:lnTo>
                      <a:pt x="22296" y="8498"/>
                    </a:lnTo>
                    <a:lnTo>
                      <a:pt x="22230" y="8231"/>
                    </a:lnTo>
                    <a:lnTo>
                      <a:pt x="22141" y="7965"/>
                    </a:lnTo>
                    <a:lnTo>
                      <a:pt x="22063" y="7699"/>
                    </a:lnTo>
                    <a:lnTo>
                      <a:pt x="21963" y="7433"/>
                    </a:lnTo>
                    <a:lnTo>
                      <a:pt x="21875" y="7178"/>
                    </a:lnTo>
                    <a:lnTo>
                      <a:pt x="21764" y="6923"/>
                    </a:lnTo>
                    <a:lnTo>
                      <a:pt x="21653" y="6667"/>
                    </a:lnTo>
                    <a:lnTo>
                      <a:pt x="21542" y="6423"/>
                    </a:lnTo>
                    <a:lnTo>
                      <a:pt x="21420" y="6168"/>
                    </a:lnTo>
                    <a:lnTo>
                      <a:pt x="21287" y="5935"/>
                    </a:lnTo>
                    <a:lnTo>
                      <a:pt x="21021" y="5458"/>
                    </a:lnTo>
                    <a:lnTo>
                      <a:pt x="20721" y="4992"/>
                    </a:lnTo>
                    <a:lnTo>
                      <a:pt x="20399" y="4549"/>
                    </a:lnTo>
                    <a:lnTo>
                      <a:pt x="20067" y="4127"/>
                    </a:lnTo>
                    <a:lnTo>
                      <a:pt x="19712" y="3717"/>
                    </a:lnTo>
                    <a:lnTo>
                      <a:pt x="19334" y="3317"/>
                    </a:lnTo>
                    <a:lnTo>
                      <a:pt x="18946" y="2940"/>
                    </a:lnTo>
                    <a:lnTo>
                      <a:pt x="18536" y="2585"/>
                    </a:lnTo>
                    <a:lnTo>
                      <a:pt x="18103" y="2253"/>
                    </a:lnTo>
                    <a:lnTo>
                      <a:pt x="17659" y="1931"/>
                    </a:lnTo>
                    <a:lnTo>
                      <a:pt x="17205" y="1642"/>
                    </a:lnTo>
                    <a:lnTo>
                      <a:pt x="16728" y="1365"/>
                    </a:lnTo>
                    <a:lnTo>
                      <a:pt x="16484" y="1243"/>
                    </a:lnTo>
                    <a:lnTo>
                      <a:pt x="16240" y="1121"/>
                    </a:lnTo>
                    <a:lnTo>
                      <a:pt x="15984" y="999"/>
                    </a:lnTo>
                    <a:lnTo>
                      <a:pt x="15740" y="888"/>
                    </a:lnTo>
                    <a:lnTo>
                      <a:pt x="15474" y="788"/>
                    </a:lnTo>
                    <a:lnTo>
                      <a:pt x="15219" y="689"/>
                    </a:lnTo>
                    <a:lnTo>
                      <a:pt x="14964" y="600"/>
                    </a:lnTo>
                    <a:lnTo>
                      <a:pt x="14698" y="511"/>
                    </a:lnTo>
                    <a:lnTo>
                      <a:pt x="14432" y="433"/>
                    </a:lnTo>
                    <a:lnTo>
                      <a:pt x="14154" y="356"/>
                    </a:lnTo>
                    <a:lnTo>
                      <a:pt x="13888" y="289"/>
                    </a:lnTo>
                    <a:lnTo>
                      <a:pt x="13611" y="234"/>
                    </a:lnTo>
                    <a:lnTo>
                      <a:pt x="13333" y="178"/>
                    </a:lnTo>
                    <a:lnTo>
                      <a:pt x="13056" y="134"/>
                    </a:lnTo>
                    <a:lnTo>
                      <a:pt x="12768" y="90"/>
                    </a:lnTo>
                    <a:lnTo>
                      <a:pt x="12479" y="56"/>
                    </a:lnTo>
                    <a:lnTo>
                      <a:pt x="12202" y="34"/>
                    </a:lnTo>
                    <a:lnTo>
                      <a:pt x="11914" y="12"/>
                    </a:lnTo>
                    <a:lnTo>
                      <a:pt x="1161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3"/>
              <p:cNvSpPr/>
              <p:nvPr/>
            </p:nvSpPr>
            <p:spPr>
              <a:xfrm>
                <a:off x="3069923" y="3230316"/>
                <a:ext cx="261481" cy="143504"/>
              </a:xfrm>
              <a:custGeom>
                <a:avLst/>
                <a:gdLst/>
                <a:ahLst/>
                <a:cxnLst/>
                <a:rect l="l" t="t" r="r" b="b"/>
                <a:pathLst>
                  <a:path w="14555" h="7988" extrusionOk="0">
                    <a:moveTo>
                      <a:pt x="644" y="0"/>
                    </a:moveTo>
                    <a:lnTo>
                      <a:pt x="578" y="11"/>
                    </a:lnTo>
                    <a:lnTo>
                      <a:pt x="500" y="34"/>
                    </a:lnTo>
                    <a:lnTo>
                      <a:pt x="433" y="56"/>
                    </a:lnTo>
                    <a:lnTo>
                      <a:pt x="378" y="89"/>
                    </a:lnTo>
                    <a:lnTo>
                      <a:pt x="323" y="122"/>
                    </a:lnTo>
                    <a:lnTo>
                      <a:pt x="212" y="211"/>
                    </a:lnTo>
                    <a:lnTo>
                      <a:pt x="123" y="311"/>
                    </a:lnTo>
                    <a:lnTo>
                      <a:pt x="90" y="378"/>
                    </a:lnTo>
                    <a:lnTo>
                      <a:pt x="56" y="433"/>
                    </a:lnTo>
                    <a:lnTo>
                      <a:pt x="34" y="500"/>
                    </a:lnTo>
                    <a:lnTo>
                      <a:pt x="12" y="566"/>
                    </a:lnTo>
                    <a:lnTo>
                      <a:pt x="1" y="644"/>
                    </a:lnTo>
                    <a:lnTo>
                      <a:pt x="1" y="710"/>
                    </a:lnTo>
                    <a:lnTo>
                      <a:pt x="12" y="1087"/>
                    </a:lnTo>
                    <a:lnTo>
                      <a:pt x="34" y="1454"/>
                    </a:lnTo>
                    <a:lnTo>
                      <a:pt x="90" y="1820"/>
                    </a:lnTo>
                    <a:lnTo>
                      <a:pt x="145" y="2186"/>
                    </a:lnTo>
                    <a:lnTo>
                      <a:pt x="234" y="2529"/>
                    </a:lnTo>
                    <a:lnTo>
                      <a:pt x="334" y="2873"/>
                    </a:lnTo>
                    <a:lnTo>
                      <a:pt x="445" y="3217"/>
                    </a:lnTo>
                    <a:lnTo>
                      <a:pt x="578" y="3550"/>
                    </a:lnTo>
                    <a:lnTo>
                      <a:pt x="722" y="3872"/>
                    </a:lnTo>
                    <a:lnTo>
                      <a:pt x="877" y="4182"/>
                    </a:lnTo>
                    <a:lnTo>
                      <a:pt x="1055" y="4482"/>
                    </a:lnTo>
                    <a:lnTo>
                      <a:pt x="1243" y="4781"/>
                    </a:lnTo>
                    <a:lnTo>
                      <a:pt x="1454" y="5070"/>
                    </a:lnTo>
                    <a:lnTo>
                      <a:pt x="1665" y="5336"/>
                    </a:lnTo>
                    <a:lnTo>
                      <a:pt x="1898" y="5602"/>
                    </a:lnTo>
                    <a:lnTo>
                      <a:pt x="2131" y="5857"/>
                    </a:lnTo>
                    <a:lnTo>
                      <a:pt x="2386" y="6101"/>
                    </a:lnTo>
                    <a:lnTo>
                      <a:pt x="2652" y="6323"/>
                    </a:lnTo>
                    <a:lnTo>
                      <a:pt x="2929" y="6545"/>
                    </a:lnTo>
                    <a:lnTo>
                      <a:pt x="3207" y="6745"/>
                    </a:lnTo>
                    <a:lnTo>
                      <a:pt x="3506" y="6933"/>
                    </a:lnTo>
                    <a:lnTo>
                      <a:pt x="3817" y="7111"/>
                    </a:lnTo>
                    <a:lnTo>
                      <a:pt x="4127" y="7277"/>
                    </a:lnTo>
                    <a:lnTo>
                      <a:pt x="4449" y="7421"/>
                    </a:lnTo>
                    <a:lnTo>
                      <a:pt x="4782" y="7543"/>
                    </a:lnTo>
                    <a:lnTo>
                      <a:pt x="5115" y="7665"/>
                    </a:lnTo>
                    <a:lnTo>
                      <a:pt x="5458" y="7765"/>
                    </a:lnTo>
                    <a:lnTo>
                      <a:pt x="5813" y="7843"/>
                    </a:lnTo>
                    <a:lnTo>
                      <a:pt x="6168" y="7909"/>
                    </a:lnTo>
                    <a:lnTo>
                      <a:pt x="6534" y="7954"/>
                    </a:lnTo>
                    <a:lnTo>
                      <a:pt x="6900" y="7987"/>
                    </a:lnTo>
                    <a:lnTo>
                      <a:pt x="7655" y="7987"/>
                    </a:lnTo>
                    <a:lnTo>
                      <a:pt x="8021" y="7954"/>
                    </a:lnTo>
                    <a:lnTo>
                      <a:pt x="8387" y="7909"/>
                    </a:lnTo>
                    <a:lnTo>
                      <a:pt x="8742" y="7843"/>
                    </a:lnTo>
                    <a:lnTo>
                      <a:pt x="9097" y="7765"/>
                    </a:lnTo>
                    <a:lnTo>
                      <a:pt x="9441" y="7665"/>
                    </a:lnTo>
                    <a:lnTo>
                      <a:pt x="9773" y="7543"/>
                    </a:lnTo>
                    <a:lnTo>
                      <a:pt x="10106" y="7421"/>
                    </a:lnTo>
                    <a:lnTo>
                      <a:pt x="10428" y="7277"/>
                    </a:lnTo>
                    <a:lnTo>
                      <a:pt x="10738" y="7111"/>
                    </a:lnTo>
                    <a:lnTo>
                      <a:pt x="11049" y="6933"/>
                    </a:lnTo>
                    <a:lnTo>
                      <a:pt x="11337" y="6745"/>
                    </a:lnTo>
                    <a:lnTo>
                      <a:pt x="11626" y="6545"/>
                    </a:lnTo>
                    <a:lnTo>
                      <a:pt x="11903" y="6323"/>
                    </a:lnTo>
                    <a:lnTo>
                      <a:pt x="12169" y="6101"/>
                    </a:lnTo>
                    <a:lnTo>
                      <a:pt x="12425" y="5857"/>
                    </a:lnTo>
                    <a:lnTo>
                      <a:pt x="12658" y="5602"/>
                    </a:lnTo>
                    <a:lnTo>
                      <a:pt x="12890" y="5336"/>
                    </a:lnTo>
                    <a:lnTo>
                      <a:pt x="13101" y="5070"/>
                    </a:lnTo>
                    <a:lnTo>
                      <a:pt x="13312" y="4781"/>
                    </a:lnTo>
                    <a:lnTo>
                      <a:pt x="13501" y="4482"/>
                    </a:lnTo>
                    <a:lnTo>
                      <a:pt x="13678" y="4182"/>
                    </a:lnTo>
                    <a:lnTo>
                      <a:pt x="13833" y="3872"/>
                    </a:lnTo>
                    <a:lnTo>
                      <a:pt x="13978" y="3550"/>
                    </a:lnTo>
                    <a:lnTo>
                      <a:pt x="14111" y="3217"/>
                    </a:lnTo>
                    <a:lnTo>
                      <a:pt x="14222" y="2873"/>
                    </a:lnTo>
                    <a:lnTo>
                      <a:pt x="14321" y="2529"/>
                    </a:lnTo>
                    <a:lnTo>
                      <a:pt x="14399" y="2186"/>
                    </a:lnTo>
                    <a:lnTo>
                      <a:pt x="14466" y="1820"/>
                    </a:lnTo>
                    <a:lnTo>
                      <a:pt x="14510" y="1454"/>
                    </a:lnTo>
                    <a:lnTo>
                      <a:pt x="14543" y="1087"/>
                    </a:lnTo>
                    <a:lnTo>
                      <a:pt x="14554" y="710"/>
                    </a:lnTo>
                    <a:lnTo>
                      <a:pt x="14543" y="644"/>
                    </a:lnTo>
                    <a:lnTo>
                      <a:pt x="14543" y="566"/>
                    </a:lnTo>
                    <a:lnTo>
                      <a:pt x="14521" y="500"/>
                    </a:lnTo>
                    <a:lnTo>
                      <a:pt x="14499" y="433"/>
                    </a:lnTo>
                    <a:lnTo>
                      <a:pt x="14466" y="378"/>
                    </a:lnTo>
                    <a:lnTo>
                      <a:pt x="14432" y="311"/>
                    </a:lnTo>
                    <a:lnTo>
                      <a:pt x="14344" y="211"/>
                    </a:lnTo>
                    <a:lnTo>
                      <a:pt x="14233" y="122"/>
                    </a:lnTo>
                    <a:lnTo>
                      <a:pt x="14177" y="89"/>
                    </a:lnTo>
                    <a:lnTo>
                      <a:pt x="14111" y="56"/>
                    </a:lnTo>
                    <a:lnTo>
                      <a:pt x="14044" y="34"/>
                    </a:lnTo>
                    <a:lnTo>
                      <a:pt x="13978" y="11"/>
                    </a:lnTo>
                    <a:lnTo>
                      <a:pt x="13911" y="0"/>
                    </a:lnTo>
                    <a:lnTo>
                      <a:pt x="13767" y="0"/>
                    </a:lnTo>
                    <a:lnTo>
                      <a:pt x="13689" y="11"/>
                    </a:lnTo>
                    <a:lnTo>
                      <a:pt x="13623" y="34"/>
                    </a:lnTo>
                    <a:lnTo>
                      <a:pt x="13556" y="56"/>
                    </a:lnTo>
                    <a:lnTo>
                      <a:pt x="13501" y="89"/>
                    </a:lnTo>
                    <a:lnTo>
                      <a:pt x="13434" y="122"/>
                    </a:lnTo>
                    <a:lnTo>
                      <a:pt x="13334" y="211"/>
                    </a:lnTo>
                    <a:lnTo>
                      <a:pt x="13245" y="311"/>
                    </a:lnTo>
                    <a:lnTo>
                      <a:pt x="13212" y="378"/>
                    </a:lnTo>
                    <a:lnTo>
                      <a:pt x="13179" y="433"/>
                    </a:lnTo>
                    <a:lnTo>
                      <a:pt x="13157" y="500"/>
                    </a:lnTo>
                    <a:lnTo>
                      <a:pt x="13134" y="566"/>
                    </a:lnTo>
                    <a:lnTo>
                      <a:pt x="13123" y="644"/>
                    </a:lnTo>
                    <a:lnTo>
                      <a:pt x="13123" y="710"/>
                    </a:lnTo>
                    <a:lnTo>
                      <a:pt x="13112" y="1021"/>
                    </a:lnTo>
                    <a:lnTo>
                      <a:pt x="13090" y="1309"/>
                    </a:lnTo>
                    <a:lnTo>
                      <a:pt x="13057" y="1609"/>
                    </a:lnTo>
                    <a:lnTo>
                      <a:pt x="13001" y="1897"/>
                    </a:lnTo>
                    <a:lnTo>
                      <a:pt x="12935" y="2175"/>
                    </a:lnTo>
                    <a:lnTo>
                      <a:pt x="12857" y="2452"/>
                    </a:lnTo>
                    <a:lnTo>
                      <a:pt x="12768" y="2718"/>
                    </a:lnTo>
                    <a:lnTo>
                      <a:pt x="12658" y="2984"/>
                    </a:lnTo>
                    <a:lnTo>
                      <a:pt x="12547" y="3251"/>
                    </a:lnTo>
                    <a:lnTo>
                      <a:pt x="12413" y="3495"/>
                    </a:lnTo>
                    <a:lnTo>
                      <a:pt x="12269" y="3739"/>
                    </a:lnTo>
                    <a:lnTo>
                      <a:pt x="12125" y="3983"/>
                    </a:lnTo>
                    <a:lnTo>
                      <a:pt x="11959" y="4216"/>
                    </a:lnTo>
                    <a:lnTo>
                      <a:pt x="11781" y="4426"/>
                    </a:lnTo>
                    <a:lnTo>
                      <a:pt x="11604" y="4648"/>
                    </a:lnTo>
                    <a:lnTo>
                      <a:pt x="11404" y="4848"/>
                    </a:lnTo>
                    <a:lnTo>
                      <a:pt x="11204" y="5036"/>
                    </a:lnTo>
                    <a:lnTo>
                      <a:pt x="10994" y="5225"/>
                    </a:lnTo>
                    <a:lnTo>
                      <a:pt x="10772" y="5402"/>
                    </a:lnTo>
                    <a:lnTo>
                      <a:pt x="10539" y="5558"/>
                    </a:lnTo>
                    <a:lnTo>
                      <a:pt x="10306" y="5713"/>
                    </a:lnTo>
                    <a:lnTo>
                      <a:pt x="10062" y="5857"/>
                    </a:lnTo>
                    <a:lnTo>
                      <a:pt x="9807" y="5979"/>
                    </a:lnTo>
                    <a:lnTo>
                      <a:pt x="9552" y="6101"/>
                    </a:lnTo>
                    <a:lnTo>
                      <a:pt x="9285" y="6201"/>
                    </a:lnTo>
                    <a:lnTo>
                      <a:pt x="9008" y="6301"/>
                    </a:lnTo>
                    <a:lnTo>
                      <a:pt x="8731" y="6379"/>
                    </a:lnTo>
                    <a:lnTo>
                      <a:pt x="8453" y="6445"/>
                    </a:lnTo>
                    <a:lnTo>
                      <a:pt x="8165" y="6490"/>
                    </a:lnTo>
                    <a:lnTo>
                      <a:pt x="7877" y="6534"/>
                    </a:lnTo>
                    <a:lnTo>
                      <a:pt x="7577" y="6556"/>
                    </a:lnTo>
                    <a:lnTo>
                      <a:pt x="6978" y="6556"/>
                    </a:lnTo>
                    <a:lnTo>
                      <a:pt x="6679" y="6534"/>
                    </a:lnTo>
                    <a:lnTo>
                      <a:pt x="6390" y="6490"/>
                    </a:lnTo>
                    <a:lnTo>
                      <a:pt x="6102" y="6445"/>
                    </a:lnTo>
                    <a:lnTo>
                      <a:pt x="5813" y="6379"/>
                    </a:lnTo>
                    <a:lnTo>
                      <a:pt x="5536" y="6301"/>
                    </a:lnTo>
                    <a:lnTo>
                      <a:pt x="5270" y="6201"/>
                    </a:lnTo>
                    <a:lnTo>
                      <a:pt x="5004" y="6101"/>
                    </a:lnTo>
                    <a:lnTo>
                      <a:pt x="4748" y="5979"/>
                    </a:lnTo>
                    <a:lnTo>
                      <a:pt x="4493" y="5857"/>
                    </a:lnTo>
                    <a:lnTo>
                      <a:pt x="4249" y="5713"/>
                    </a:lnTo>
                    <a:lnTo>
                      <a:pt x="4016" y="5558"/>
                    </a:lnTo>
                    <a:lnTo>
                      <a:pt x="3783" y="5402"/>
                    </a:lnTo>
                    <a:lnTo>
                      <a:pt x="3562" y="5225"/>
                    </a:lnTo>
                    <a:lnTo>
                      <a:pt x="3351" y="5036"/>
                    </a:lnTo>
                    <a:lnTo>
                      <a:pt x="3151" y="4848"/>
                    </a:lnTo>
                    <a:lnTo>
                      <a:pt x="2951" y="4648"/>
                    </a:lnTo>
                    <a:lnTo>
                      <a:pt x="2774" y="4426"/>
                    </a:lnTo>
                    <a:lnTo>
                      <a:pt x="2597" y="4216"/>
                    </a:lnTo>
                    <a:lnTo>
                      <a:pt x="2430" y="3983"/>
                    </a:lnTo>
                    <a:lnTo>
                      <a:pt x="2275" y="3739"/>
                    </a:lnTo>
                    <a:lnTo>
                      <a:pt x="2142" y="3495"/>
                    </a:lnTo>
                    <a:lnTo>
                      <a:pt x="2009" y="3251"/>
                    </a:lnTo>
                    <a:lnTo>
                      <a:pt x="1898" y="2984"/>
                    </a:lnTo>
                    <a:lnTo>
                      <a:pt x="1787" y="2718"/>
                    </a:lnTo>
                    <a:lnTo>
                      <a:pt x="1698" y="2452"/>
                    </a:lnTo>
                    <a:lnTo>
                      <a:pt x="1620" y="2175"/>
                    </a:lnTo>
                    <a:lnTo>
                      <a:pt x="1554" y="1897"/>
                    </a:lnTo>
                    <a:lnTo>
                      <a:pt x="1498" y="1609"/>
                    </a:lnTo>
                    <a:lnTo>
                      <a:pt x="1465" y="1309"/>
                    </a:lnTo>
                    <a:lnTo>
                      <a:pt x="1443" y="1021"/>
                    </a:lnTo>
                    <a:lnTo>
                      <a:pt x="1432" y="710"/>
                    </a:lnTo>
                    <a:lnTo>
                      <a:pt x="1432" y="644"/>
                    </a:lnTo>
                    <a:lnTo>
                      <a:pt x="1421" y="566"/>
                    </a:lnTo>
                    <a:lnTo>
                      <a:pt x="1399" y="500"/>
                    </a:lnTo>
                    <a:lnTo>
                      <a:pt x="1376" y="433"/>
                    </a:lnTo>
                    <a:lnTo>
                      <a:pt x="1343" y="378"/>
                    </a:lnTo>
                    <a:lnTo>
                      <a:pt x="1310" y="311"/>
                    </a:lnTo>
                    <a:lnTo>
                      <a:pt x="1221" y="211"/>
                    </a:lnTo>
                    <a:lnTo>
                      <a:pt x="1121" y="122"/>
                    </a:lnTo>
                    <a:lnTo>
                      <a:pt x="1055" y="89"/>
                    </a:lnTo>
                    <a:lnTo>
                      <a:pt x="999" y="56"/>
                    </a:lnTo>
                    <a:lnTo>
                      <a:pt x="933" y="34"/>
                    </a:lnTo>
                    <a:lnTo>
                      <a:pt x="866" y="11"/>
                    </a:lnTo>
                    <a:lnTo>
                      <a:pt x="78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3"/>
              <p:cNvSpPr/>
              <p:nvPr/>
            </p:nvSpPr>
            <p:spPr>
              <a:xfrm>
                <a:off x="3187701" y="3171319"/>
                <a:ext cx="25726" cy="454389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25293" extrusionOk="0">
                    <a:moveTo>
                      <a:pt x="722" y="1"/>
                    </a:moveTo>
                    <a:lnTo>
                      <a:pt x="644" y="12"/>
                    </a:lnTo>
                    <a:lnTo>
                      <a:pt x="577" y="23"/>
                    </a:lnTo>
                    <a:lnTo>
                      <a:pt x="511" y="34"/>
                    </a:lnTo>
                    <a:lnTo>
                      <a:pt x="444" y="56"/>
                    </a:lnTo>
                    <a:lnTo>
                      <a:pt x="378" y="90"/>
                    </a:lnTo>
                    <a:lnTo>
                      <a:pt x="322" y="123"/>
                    </a:lnTo>
                    <a:lnTo>
                      <a:pt x="211" y="212"/>
                    </a:lnTo>
                    <a:lnTo>
                      <a:pt x="123" y="323"/>
                    </a:lnTo>
                    <a:lnTo>
                      <a:pt x="89" y="378"/>
                    </a:lnTo>
                    <a:lnTo>
                      <a:pt x="67" y="445"/>
                    </a:lnTo>
                    <a:lnTo>
                      <a:pt x="34" y="511"/>
                    </a:lnTo>
                    <a:lnTo>
                      <a:pt x="23" y="578"/>
                    </a:lnTo>
                    <a:lnTo>
                      <a:pt x="12" y="644"/>
                    </a:lnTo>
                    <a:lnTo>
                      <a:pt x="1" y="722"/>
                    </a:lnTo>
                    <a:lnTo>
                      <a:pt x="1" y="24571"/>
                    </a:lnTo>
                    <a:lnTo>
                      <a:pt x="12" y="24649"/>
                    </a:lnTo>
                    <a:lnTo>
                      <a:pt x="23" y="24715"/>
                    </a:lnTo>
                    <a:lnTo>
                      <a:pt x="34" y="24782"/>
                    </a:lnTo>
                    <a:lnTo>
                      <a:pt x="67" y="24848"/>
                    </a:lnTo>
                    <a:lnTo>
                      <a:pt x="89" y="24915"/>
                    </a:lnTo>
                    <a:lnTo>
                      <a:pt x="123" y="24970"/>
                    </a:lnTo>
                    <a:lnTo>
                      <a:pt x="211" y="25081"/>
                    </a:lnTo>
                    <a:lnTo>
                      <a:pt x="322" y="25170"/>
                    </a:lnTo>
                    <a:lnTo>
                      <a:pt x="378" y="25203"/>
                    </a:lnTo>
                    <a:lnTo>
                      <a:pt x="444" y="25237"/>
                    </a:lnTo>
                    <a:lnTo>
                      <a:pt x="511" y="25259"/>
                    </a:lnTo>
                    <a:lnTo>
                      <a:pt x="577" y="25270"/>
                    </a:lnTo>
                    <a:lnTo>
                      <a:pt x="644" y="25281"/>
                    </a:lnTo>
                    <a:lnTo>
                      <a:pt x="722" y="25292"/>
                    </a:lnTo>
                    <a:lnTo>
                      <a:pt x="799" y="25281"/>
                    </a:lnTo>
                    <a:lnTo>
                      <a:pt x="866" y="25270"/>
                    </a:lnTo>
                    <a:lnTo>
                      <a:pt x="932" y="25259"/>
                    </a:lnTo>
                    <a:lnTo>
                      <a:pt x="999" y="25237"/>
                    </a:lnTo>
                    <a:lnTo>
                      <a:pt x="1065" y="25203"/>
                    </a:lnTo>
                    <a:lnTo>
                      <a:pt x="1121" y="25170"/>
                    </a:lnTo>
                    <a:lnTo>
                      <a:pt x="1232" y="25081"/>
                    </a:lnTo>
                    <a:lnTo>
                      <a:pt x="1310" y="24970"/>
                    </a:lnTo>
                    <a:lnTo>
                      <a:pt x="1354" y="24915"/>
                    </a:lnTo>
                    <a:lnTo>
                      <a:pt x="1376" y="24848"/>
                    </a:lnTo>
                    <a:lnTo>
                      <a:pt x="1409" y="24782"/>
                    </a:lnTo>
                    <a:lnTo>
                      <a:pt x="1420" y="24715"/>
                    </a:lnTo>
                    <a:lnTo>
                      <a:pt x="1432" y="24649"/>
                    </a:lnTo>
                    <a:lnTo>
                      <a:pt x="1432" y="24571"/>
                    </a:lnTo>
                    <a:lnTo>
                      <a:pt x="1432" y="722"/>
                    </a:lnTo>
                    <a:lnTo>
                      <a:pt x="1432" y="644"/>
                    </a:lnTo>
                    <a:lnTo>
                      <a:pt x="1420" y="578"/>
                    </a:lnTo>
                    <a:lnTo>
                      <a:pt x="1409" y="511"/>
                    </a:lnTo>
                    <a:lnTo>
                      <a:pt x="1376" y="445"/>
                    </a:lnTo>
                    <a:lnTo>
                      <a:pt x="1354" y="378"/>
                    </a:lnTo>
                    <a:lnTo>
                      <a:pt x="1310" y="323"/>
                    </a:lnTo>
                    <a:lnTo>
                      <a:pt x="1232" y="212"/>
                    </a:lnTo>
                    <a:lnTo>
                      <a:pt x="1121" y="123"/>
                    </a:lnTo>
                    <a:lnTo>
                      <a:pt x="1065" y="90"/>
                    </a:lnTo>
                    <a:lnTo>
                      <a:pt x="999" y="56"/>
                    </a:lnTo>
                    <a:lnTo>
                      <a:pt x="932" y="34"/>
                    </a:lnTo>
                    <a:lnTo>
                      <a:pt x="866" y="23"/>
                    </a:lnTo>
                    <a:lnTo>
                      <a:pt x="799" y="12"/>
                    </a:lnTo>
                    <a:lnTo>
                      <a:pt x="722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3"/>
              <p:cNvSpPr/>
              <p:nvPr/>
            </p:nvSpPr>
            <p:spPr>
              <a:xfrm>
                <a:off x="2467916" y="2112965"/>
                <a:ext cx="504188" cy="504188"/>
              </a:xfrm>
              <a:custGeom>
                <a:avLst/>
                <a:gdLst/>
                <a:ahLst/>
                <a:cxnLst/>
                <a:rect l="l" t="t" r="r" b="b"/>
                <a:pathLst>
                  <a:path w="28065" h="28065" extrusionOk="0">
                    <a:moveTo>
                      <a:pt x="13666" y="0"/>
                    </a:moveTo>
                    <a:lnTo>
                      <a:pt x="13311" y="11"/>
                    </a:lnTo>
                    <a:lnTo>
                      <a:pt x="12956" y="34"/>
                    </a:lnTo>
                    <a:lnTo>
                      <a:pt x="12601" y="67"/>
                    </a:lnTo>
                    <a:lnTo>
                      <a:pt x="12246" y="111"/>
                    </a:lnTo>
                    <a:lnTo>
                      <a:pt x="11891" y="156"/>
                    </a:lnTo>
                    <a:lnTo>
                      <a:pt x="11548" y="222"/>
                    </a:lnTo>
                    <a:lnTo>
                      <a:pt x="11204" y="289"/>
                    </a:lnTo>
                    <a:lnTo>
                      <a:pt x="10860" y="355"/>
                    </a:lnTo>
                    <a:lnTo>
                      <a:pt x="10527" y="444"/>
                    </a:lnTo>
                    <a:lnTo>
                      <a:pt x="10194" y="533"/>
                    </a:lnTo>
                    <a:lnTo>
                      <a:pt x="9861" y="633"/>
                    </a:lnTo>
                    <a:lnTo>
                      <a:pt x="9529" y="732"/>
                    </a:lnTo>
                    <a:lnTo>
                      <a:pt x="9207" y="854"/>
                    </a:lnTo>
                    <a:lnTo>
                      <a:pt x="8885" y="976"/>
                    </a:lnTo>
                    <a:lnTo>
                      <a:pt x="8564" y="1098"/>
                    </a:lnTo>
                    <a:lnTo>
                      <a:pt x="8253" y="1243"/>
                    </a:lnTo>
                    <a:lnTo>
                      <a:pt x="7942" y="1387"/>
                    </a:lnTo>
                    <a:lnTo>
                      <a:pt x="7643" y="1531"/>
                    </a:lnTo>
                    <a:lnTo>
                      <a:pt x="7343" y="1686"/>
                    </a:lnTo>
                    <a:lnTo>
                      <a:pt x="7044" y="1853"/>
                    </a:lnTo>
                    <a:lnTo>
                      <a:pt x="6756" y="2030"/>
                    </a:lnTo>
                    <a:lnTo>
                      <a:pt x="6467" y="2208"/>
                    </a:lnTo>
                    <a:lnTo>
                      <a:pt x="6190" y="2396"/>
                    </a:lnTo>
                    <a:lnTo>
                      <a:pt x="5913" y="2585"/>
                    </a:lnTo>
                    <a:lnTo>
                      <a:pt x="5635" y="2785"/>
                    </a:lnTo>
                    <a:lnTo>
                      <a:pt x="5369" y="2995"/>
                    </a:lnTo>
                    <a:lnTo>
                      <a:pt x="5103" y="3206"/>
                    </a:lnTo>
                    <a:lnTo>
                      <a:pt x="4848" y="3417"/>
                    </a:lnTo>
                    <a:lnTo>
                      <a:pt x="4593" y="3639"/>
                    </a:lnTo>
                    <a:lnTo>
                      <a:pt x="4348" y="3872"/>
                    </a:lnTo>
                    <a:lnTo>
                      <a:pt x="4104" y="4105"/>
                    </a:lnTo>
                    <a:lnTo>
                      <a:pt x="3871" y="4349"/>
                    </a:lnTo>
                    <a:lnTo>
                      <a:pt x="3639" y="4593"/>
                    </a:lnTo>
                    <a:lnTo>
                      <a:pt x="3417" y="4848"/>
                    </a:lnTo>
                    <a:lnTo>
                      <a:pt x="3206" y="5103"/>
                    </a:lnTo>
                    <a:lnTo>
                      <a:pt x="2995" y="5369"/>
                    </a:lnTo>
                    <a:lnTo>
                      <a:pt x="2784" y="5635"/>
                    </a:lnTo>
                    <a:lnTo>
                      <a:pt x="2585" y="5913"/>
                    </a:lnTo>
                    <a:lnTo>
                      <a:pt x="2396" y="6190"/>
                    </a:lnTo>
                    <a:lnTo>
                      <a:pt x="2208" y="6467"/>
                    </a:lnTo>
                    <a:lnTo>
                      <a:pt x="2030" y="6756"/>
                    </a:lnTo>
                    <a:lnTo>
                      <a:pt x="1853" y="7044"/>
                    </a:lnTo>
                    <a:lnTo>
                      <a:pt x="1686" y="7344"/>
                    </a:lnTo>
                    <a:lnTo>
                      <a:pt x="1531" y="7643"/>
                    </a:lnTo>
                    <a:lnTo>
                      <a:pt x="1387" y="7943"/>
                    </a:lnTo>
                    <a:lnTo>
                      <a:pt x="1243" y="8253"/>
                    </a:lnTo>
                    <a:lnTo>
                      <a:pt x="1098" y="8564"/>
                    </a:lnTo>
                    <a:lnTo>
                      <a:pt x="976" y="8885"/>
                    </a:lnTo>
                    <a:lnTo>
                      <a:pt x="854" y="9207"/>
                    </a:lnTo>
                    <a:lnTo>
                      <a:pt x="732" y="9529"/>
                    </a:lnTo>
                    <a:lnTo>
                      <a:pt x="632" y="9862"/>
                    </a:lnTo>
                    <a:lnTo>
                      <a:pt x="533" y="10194"/>
                    </a:lnTo>
                    <a:lnTo>
                      <a:pt x="444" y="10527"/>
                    </a:lnTo>
                    <a:lnTo>
                      <a:pt x="355" y="10860"/>
                    </a:lnTo>
                    <a:lnTo>
                      <a:pt x="277" y="11204"/>
                    </a:lnTo>
                    <a:lnTo>
                      <a:pt x="222" y="11548"/>
                    </a:lnTo>
                    <a:lnTo>
                      <a:pt x="155" y="11892"/>
                    </a:lnTo>
                    <a:lnTo>
                      <a:pt x="111" y="12246"/>
                    </a:lnTo>
                    <a:lnTo>
                      <a:pt x="67" y="12601"/>
                    </a:lnTo>
                    <a:lnTo>
                      <a:pt x="33" y="12956"/>
                    </a:lnTo>
                    <a:lnTo>
                      <a:pt x="11" y="13311"/>
                    </a:lnTo>
                    <a:lnTo>
                      <a:pt x="0" y="13666"/>
                    </a:lnTo>
                    <a:lnTo>
                      <a:pt x="0" y="14032"/>
                    </a:lnTo>
                    <a:lnTo>
                      <a:pt x="0" y="14398"/>
                    </a:lnTo>
                    <a:lnTo>
                      <a:pt x="11" y="14753"/>
                    </a:lnTo>
                    <a:lnTo>
                      <a:pt x="33" y="15108"/>
                    </a:lnTo>
                    <a:lnTo>
                      <a:pt x="67" y="15463"/>
                    </a:lnTo>
                    <a:lnTo>
                      <a:pt x="111" y="15818"/>
                    </a:lnTo>
                    <a:lnTo>
                      <a:pt x="155" y="16173"/>
                    </a:lnTo>
                    <a:lnTo>
                      <a:pt x="222" y="16517"/>
                    </a:lnTo>
                    <a:lnTo>
                      <a:pt x="277" y="16861"/>
                    </a:lnTo>
                    <a:lnTo>
                      <a:pt x="355" y="17205"/>
                    </a:lnTo>
                    <a:lnTo>
                      <a:pt x="444" y="17538"/>
                    </a:lnTo>
                    <a:lnTo>
                      <a:pt x="533" y="17870"/>
                    </a:lnTo>
                    <a:lnTo>
                      <a:pt x="632" y="18203"/>
                    </a:lnTo>
                    <a:lnTo>
                      <a:pt x="732" y="18536"/>
                    </a:lnTo>
                    <a:lnTo>
                      <a:pt x="854" y="18858"/>
                    </a:lnTo>
                    <a:lnTo>
                      <a:pt x="976" y="19179"/>
                    </a:lnTo>
                    <a:lnTo>
                      <a:pt x="1098" y="19490"/>
                    </a:lnTo>
                    <a:lnTo>
                      <a:pt x="1243" y="19812"/>
                    </a:lnTo>
                    <a:lnTo>
                      <a:pt x="1387" y="20111"/>
                    </a:lnTo>
                    <a:lnTo>
                      <a:pt x="1531" y="20422"/>
                    </a:lnTo>
                    <a:lnTo>
                      <a:pt x="1686" y="20721"/>
                    </a:lnTo>
                    <a:lnTo>
                      <a:pt x="1853" y="21021"/>
                    </a:lnTo>
                    <a:lnTo>
                      <a:pt x="2030" y="21309"/>
                    </a:lnTo>
                    <a:lnTo>
                      <a:pt x="2208" y="21598"/>
                    </a:lnTo>
                    <a:lnTo>
                      <a:pt x="2396" y="21875"/>
                    </a:lnTo>
                    <a:lnTo>
                      <a:pt x="2585" y="22152"/>
                    </a:lnTo>
                    <a:lnTo>
                      <a:pt x="2784" y="22429"/>
                    </a:lnTo>
                    <a:lnTo>
                      <a:pt x="2995" y="22696"/>
                    </a:lnTo>
                    <a:lnTo>
                      <a:pt x="3206" y="22962"/>
                    </a:lnTo>
                    <a:lnTo>
                      <a:pt x="3417" y="23217"/>
                    </a:lnTo>
                    <a:lnTo>
                      <a:pt x="3639" y="23472"/>
                    </a:lnTo>
                    <a:lnTo>
                      <a:pt x="3871" y="23716"/>
                    </a:lnTo>
                    <a:lnTo>
                      <a:pt x="4104" y="23960"/>
                    </a:lnTo>
                    <a:lnTo>
                      <a:pt x="4348" y="24193"/>
                    </a:lnTo>
                    <a:lnTo>
                      <a:pt x="4593" y="24415"/>
                    </a:lnTo>
                    <a:lnTo>
                      <a:pt x="4848" y="24648"/>
                    </a:lnTo>
                    <a:lnTo>
                      <a:pt x="5103" y="24859"/>
                    </a:lnTo>
                    <a:lnTo>
                      <a:pt x="5369" y="25070"/>
                    </a:lnTo>
                    <a:lnTo>
                      <a:pt x="5635" y="25280"/>
                    </a:lnTo>
                    <a:lnTo>
                      <a:pt x="5913" y="25480"/>
                    </a:lnTo>
                    <a:lnTo>
                      <a:pt x="6190" y="25669"/>
                    </a:lnTo>
                    <a:lnTo>
                      <a:pt x="6467" y="25857"/>
                    </a:lnTo>
                    <a:lnTo>
                      <a:pt x="6756" y="26035"/>
                    </a:lnTo>
                    <a:lnTo>
                      <a:pt x="7044" y="26201"/>
                    </a:lnTo>
                    <a:lnTo>
                      <a:pt x="7343" y="26367"/>
                    </a:lnTo>
                    <a:lnTo>
                      <a:pt x="7643" y="26534"/>
                    </a:lnTo>
                    <a:lnTo>
                      <a:pt x="7942" y="26678"/>
                    </a:lnTo>
                    <a:lnTo>
                      <a:pt x="8253" y="26822"/>
                    </a:lnTo>
                    <a:lnTo>
                      <a:pt x="8564" y="26966"/>
                    </a:lnTo>
                    <a:lnTo>
                      <a:pt x="8885" y="27088"/>
                    </a:lnTo>
                    <a:lnTo>
                      <a:pt x="9207" y="27210"/>
                    </a:lnTo>
                    <a:lnTo>
                      <a:pt x="9529" y="27332"/>
                    </a:lnTo>
                    <a:lnTo>
                      <a:pt x="9861" y="27432"/>
                    </a:lnTo>
                    <a:lnTo>
                      <a:pt x="10194" y="27532"/>
                    </a:lnTo>
                    <a:lnTo>
                      <a:pt x="10527" y="27621"/>
                    </a:lnTo>
                    <a:lnTo>
                      <a:pt x="10860" y="27710"/>
                    </a:lnTo>
                    <a:lnTo>
                      <a:pt x="11204" y="27776"/>
                    </a:lnTo>
                    <a:lnTo>
                      <a:pt x="11548" y="27843"/>
                    </a:lnTo>
                    <a:lnTo>
                      <a:pt x="11891" y="27909"/>
                    </a:lnTo>
                    <a:lnTo>
                      <a:pt x="12246" y="27954"/>
                    </a:lnTo>
                    <a:lnTo>
                      <a:pt x="12601" y="27998"/>
                    </a:lnTo>
                    <a:lnTo>
                      <a:pt x="12956" y="28020"/>
                    </a:lnTo>
                    <a:lnTo>
                      <a:pt x="13311" y="28042"/>
                    </a:lnTo>
                    <a:lnTo>
                      <a:pt x="13666" y="28065"/>
                    </a:lnTo>
                    <a:lnTo>
                      <a:pt x="14398" y="28065"/>
                    </a:lnTo>
                    <a:lnTo>
                      <a:pt x="14753" y="28042"/>
                    </a:lnTo>
                    <a:lnTo>
                      <a:pt x="15108" y="28020"/>
                    </a:lnTo>
                    <a:lnTo>
                      <a:pt x="15463" y="27998"/>
                    </a:lnTo>
                    <a:lnTo>
                      <a:pt x="15818" y="27954"/>
                    </a:lnTo>
                    <a:lnTo>
                      <a:pt x="16173" y="27909"/>
                    </a:lnTo>
                    <a:lnTo>
                      <a:pt x="16517" y="27843"/>
                    </a:lnTo>
                    <a:lnTo>
                      <a:pt x="16861" y="27776"/>
                    </a:lnTo>
                    <a:lnTo>
                      <a:pt x="17205" y="27710"/>
                    </a:lnTo>
                    <a:lnTo>
                      <a:pt x="17538" y="27621"/>
                    </a:lnTo>
                    <a:lnTo>
                      <a:pt x="17870" y="27532"/>
                    </a:lnTo>
                    <a:lnTo>
                      <a:pt x="18203" y="27432"/>
                    </a:lnTo>
                    <a:lnTo>
                      <a:pt x="18536" y="27332"/>
                    </a:lnTo>
                    <a:lnTo>
                      <a:pt x="18858" y="27210"/>
                    </a:lnTo>
                    <a:lnTo>
                      <a:pt x="19179" y="27088"/>
                    </a:lnTo>
                    <a:lnTo>
                      <a:pt x="19490" y="26966"/>
                    </a:lnTo>
                    <a:lnTo>
                      <a:pt x="19812" y="26822"/>
                    </a:lnTo>
                    <a:lnTo>
                      <a:pt x="20111" y="26678"/>
                    </a:lnTo>
                    <a:lnTo>
                      <a:pt x="20422" y="26534"/>
                    </a:lnTo>
                    <a:lnTo>
                      <a:pt x="20721" y="26367"/>
                    </a:lnTo>
                    <a:lnTo>
                      <a:pt x="21021" y="26201"/>
                    </a:lnTo>
                    <a:lnTo>
                      <a:pt x="21309" y="26035"/>
                    </a:lnTo>
                    <a:lnTo>
                      <a:pt x="21597" y="25857"/>
                    </a:lnTo>
                    <a:lnTo>
                      <a:pt x="21875" y="25669"/>
                    </a:lnTo>
                    <a:lnTo>
                      <a:pt x="22152" y="25480"/>
                    </a:lnTo>
                    <a:lnTo>
                      <a:pt x="22429" y="25280"/>
                    </a:lnTo>
                    <a:lnTo>
                      <a:pt x="22696" y="25070"/>
                    </a:lnTo>
                    <a:lnTo>
                      <a:pt x="22962" y="24859"/>
                    </a:lnTo>
                    <a:lnTo>
                      <a:pt x="23217" y="24648"/>
                    </a:lnTo>
                    <a:lnTo>
                      <a:pt x="23472" y="24415"/>
                    </a:lnTo>
                    <a:lnTo>
                      <a:pt x="23716" y="24193"/>
                    </a:lnTo>
                    <a:lnTo>
                      <a:pt x="23960" y="23960"/>
                    </a:lnTo>
                    <a:lnTo>
                      <a:pt x="24193" y="23716"/>
                    </a:lnTo>
                    <a:lnTo>
                      <a:pt x="24415" y="23472"/>
                    </a:lnTo>
                    <a:lnTo>
                      <a:pt x="24648" y="23217"/>
                    </a:lnTo>
                    <a:lnTo>
                      <a:pt x="24859" y="22962"/>
                    </a:lnTo>
                    <a:lnTo>
                      <a:pt x="25069" y="22696"/>
                    </a:lnTo>
                    <a:lnTo>
                      <a:pt x="25280" y="22429"/>
                    </a:lnTo>
                    <a:lnTo>
                      <a:pt x="25480" y="22152"/>
                    </a:lnTo>
                    <a:lnTo>
                      <a:pt x="25668" y="21875"/>
                    </a:lnTo>
                    <a:lnTo>
                      <a:pt x="25857" y="21598"/>
                    </a:lnTo>
                    <a:lnTo>
                      <a:pt x="26034" y="21309"/>
                    </a:lnTo>
                    <a:lnTo>
                      <a:pt x="26201" y="21021"/>
                    </a:lnTo>
                    <a:lnTo>
                      <a:pt x="26367" y="20721"/>
                    </a:lnTo>
                    <a:lnTo>
                      <a:pt x="26534" y="20422"/>
                    </a:lnTo>
                    <a:lnTo>
                      <a:pt x="26678" y="20111"/>
                    </a:lnTo>
                    <a:lnTo>
                      <a:pt x="26822" y="19812"/>
                    </a:lnTo>
                    <a:lnTo>
                      <a:pt x="26966" y="19490"/>
                    </a:lnTo>
                    <a:lnTo>
                      <a:pt x="27088" y="19179"/>
                    </a:lnTo>
                    <a:lnTo>
                      <a:pt x="27210" y="18858"/>
                    </a:lnTo>
                    <a:lnTo>
                      <a:pt x="27332" y="18536"/>
                    </a:lnTo>
                    <a:lnTo>
                      <a:pt x="27432" y="18203"/>
                    </a:lnTo>
                    <a:lnTo>
                      <a:pt x="27532" y="17870"/>
                    </a:lnTo>
                    <a:lnTo>
                      <a:pt x="27621" y="17538"/>
                    </a:lnTo>
                    <a:lnTo>
                      <a:pt x="27709" y="17205"/>
                    </a:lnTo>
                    <a:lnTo>
                      <a:pt x="27776" y="16861"/>
                    </a:lnTo>
                    <a:lnTo>
                      <a:pt x="27843" y="16517"/>
                    </a:lnTo>
                    <a:lnTo>
                      <a:pt x="27898" y="16173"/>
                    </a:lnTo>
                    <a:lnTo>
                      <a:pt x="27953" y="15818"/>
                    </a:lnTo>
                    <a:lnTo>
                      <a:pt x="27998" y="15463"/>
                    </a:lnTo>
                    <a:lnTo>
                      <a:pt x="28020" y="15108"/>
                    </a:lnTo>
                    <a:lnTo>
                      <a:pt x="28042" y="14753"/>
                    </a:lnTo>
                    <a:lnTo>
                      <a:pt x="28064" y="14398"/>
                    </a:lnTo>
                    <a:lnTo>
                      <a:pt x="28064" y="14032"/>
                    </a:lnTo>
                    <a:lnTo>
                      <a:pt x="28064" y="13666"/>
                    </a:lnTo>
                    <a:lnTo>
                      <a:pt x="28042" y="13311"/>
                    </a:lnTo>
                    <a:lnTo>
                      <a:pt x="28020" y="12956"/>
                    </a:lnTo>
                    <a:lnTo>
                      <a:pt x="27998" y="12601"/>
                    </a:lnTo>
                    <a:lnTo>
                      <a:pt x="27953" y="12246"/>
                    </a:lnTo>
                    <a:lnTo>
                      <a:pt x="27898" y="11892"/>
                    </a:lnTo>
                    <a:lnTo>
                      <a:pt x="27843" y="11548"/>
                    </a:lnTo>
                    <a:lnTo>
                      <a:pt x="27776" y="11204"/>
                    </a:lnTo>
                    <a:lnTo>
                      <a:pt x="27709" y="10860"/>
                    </a:lnTo>
                    <a:lnTo>
                      <a:pt x="27621" y="10527"/>
                    </a:lnTo>
                    <a:lnTo>
                      <a:pt x="27532" y="10194"/>
                    </a:lnTo>
                    <a:lnTo>
                      <a:pt x="27432" y="9862"/>
                    </a:lnTo>
                    <a:lnTo>
                      <a:pt x="27332" y="9529"/>
                    </a:lnTo>
                    <a:lnTo>
                      <a:pt x="27210" y="9207"/>
                    </a:lnTo>
                    <a:lnTo>
                      <a:pt x="27088" y="8885"/>
                    </a:lnTo>
                    <a:lnTo>
                      <a:pt x="26966" y="8564"/>
                    </a:lnTo>
                    <a:lnTo>
                      <a:pt x="26822" y="8253"/>
                    </a:lnTo>
                    <a:lnTo>
                      <a:pt x="26678" y="7943"/>
                    </a:lnTo>
                    <a:lnTo>
                      <a:pt x="26534" y="7643"/>
                    </a:lnTo>
                    <a:lnTo>
                      <a:pt x="26367" y="7344"/>
                    </a:lnTo>
                    <a:lnTo>
                      <a:pt x="26201" y="7044"/>
                    </a:lnTo>
                    <a:lnTo>
                      <a:pt x="26034" y="6756"/>
                    </a:lnTo>
                    <a:lnTo>
                      <a:pt x="25857" y="6467"/>
                    </a:lnTo>
                    <a:lnTo>
                      <a:pt x="25668" y="6190"/>
                    </a:lnTo>
                    <a:lnTo>
                      <a:pt x="25480" y="5913"/>
                    </a:lnTo>
                    <a:lnTo>
                      <a:pt x="25280" y="5635"/>
                    </a:lnTo>
                    <a:lnTo>
                      <a:pt x="25069" y="5369"/>
                    </a:lnTo>
                    <a:lnTo>
                      <a:pt x="24859" y="5103"/>
                    </a:lnTo>
                    <a:lnTo>
                      <a:pt x="24648" y="4848"/>
                    </a:lnTo>
                    <a:lnTo>
                      <a:pt x="24415" y="4593"/>
                    </a:lnTo>
                    <a:lnTo>
                      <a:pt x="24193" y="4349"/>
                    </a:lnTo>
                    <a:lnTo>
                      <a:pt x="23960" y="4105"/>
                    </a:lnTo>
                    <a:lnTo>
                      <a:pt x="23716" y="3872"/>
                    </a:lnTo>
                    <a:lnTo>
                      <a:pt x="23472" y="3639"/>
                    </a:lnTo>
                    <a:lnTo>
                      <a:pt x="23217" y="3417"/>
                    </a:lnTo>
                    <a:lnTo>
                      <a:pt x="22962" y="3206"/>
                    </a:lnTo>
                    <a:lnTo>
                      <a:pt x="22696" y="2995"/>
                    </a:lnTo>
                    <a:lnTo>
                      <a:pt x="22429" y="2785"/>
                    </a:lnTo>
                    <a:lnTo>
                      <a:pt x="22152" y="2585"/>
                    </a:lnTo>
                    <a:lnTo>
                      <a:pt x="21875" y="2396"/>
                    </a:lnTo>
                    <a:lnTo>
                      <a:pt x="21597" y="2208"/>
                    </a:lnTo>
                    <a:lnTo>
                      <a:pt x="21309" y="2030"/>
                    </a:lnTo>
                    <a:lnTo>
                      <a:pt x="21021" y="1853"/>
                    </a:lnTo>
                    <a:lnTo>
                      <a:pt x="20721" y="1686"/>
                    </a:lnTo>
                    <a:lnTo>
                      <a:pt x="20422" y="1531"/>
                    </a:lnTo>
                    <a:lnTo>
                      <a:pt x="20111" y="1387"/>
                    </a:lnTo>
                    <a:lnTo>
                      <a:pt x="19812" y="1243"/>
                    </a:lnTo>
                    <a:lnTo>
                      <a:pt x="19490" y="1098"/>
                    </a:lnTo>
                    <a:lnTo>
                      <a:pt x="19179" y="976"/>
                    </a:lnTo>
                    <a:lnTo>
                      <a:pt x="18858" y="854"/>
                    </a:lnTo>
                    <a:lnTo>
                      <a:pt x="18536" y="732"/>
                    </a:lnTo>
                    <a:lnTo>
                      <a:pt x="18203" y="633"/>
                    </a:lnTo>
                    <a:lnTo>
                      <a:pt x="17870" y="533"/>
                    </a:lnTo>
                    <a:lnTo>
                      <a:pt x="17538" y="444"/>
                    </a:lnTo>
                    <a:lnTo>
                      <a:pt x="17205" y="355"/>
                    </a:lnTo>
                    <a:lnTo>
                      <a:pt x="16861" y="289"/>
                    </a:lnTo>
                    <a:lnTo>
                      <a:pt x="16517" y="222"/>
                    </a:lnTo>
                    <a:lnTo>
                      <a:pt x="16173" y="156"/>
                    </a:lnTo>
                    <a:lnTo>
                      <a:pt x="15818" y="111"/>
                    </a:lnTo>
                    <a:lnTo>
                      <a:pt x="15463" y="67"/>
                    </a:lnTo>
                    <a:lnTo>
                      <a:pt x="15108" y="34"/>
                    </a:lnTo>
                    <a:lnTo>
                      <a:pt x="14753" y="11"/>
                    </a:lnTo>
                    <a:lnTo>
                      <a:pt x="1439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3"/>
              <p:cNvSpPr/>
              <p:nvPr/>
            </p:nvSpPr>
            <p:spPr>
              <a:xfrm>
                <a:off x="2561172" y="2352097"/>
                <a:ext cx="317675" cy="171799"/>
              </a:xfrm>
              <a:custGeom>
                <a:avLst/>
                <a:gdLst/>
                <a:ahLst/>
                <a:cxnLst/>
                <a:rect l="l" t="t" r="r" b="b"/>
                <a:pathLst>
                  <a:path w="17683" h="9563" extrusionOk="0">
                    <a:moveTo>
                      <a:pt x="710" y="0"/>
                    </a:moveTo>
                    <a:lnTo>
                      <a:pt x="644" y="11"/>
                    </a:lnTo>
                    <a:lnTo>
                      <a:pt x="566" y="23"/>
                    </a:lnTo>
                    <a:lnTo>
                      <a:pt x="500" y="34"/>
                    </a:lnTo>
                    <a:lnTo>
                      <a:pt x="433" y="67"/>
                    </a:lnTo>
                    <a:lnTo>
                      <a:pt x="378" y="89"/>
                    </a:lnTo>
                    <a:lnTo>
                      <a:pt x="311" y="122"/>
                    </a:lnTo>
                    <a:lnTo>
                      <a:pt x="211" y="211"/>
                    </a:lnTo>
                    <a:lnTo>
                      <a:pt x="123" y="322"/>
                    </a:lnTo>
                    <a:lnTo>
                      <a:pt x="89" y="378"/>
                    </a:lnTo>
                    <a:lnTo>
                      <a:pt x="56" y="444"/>
                    </a:lnTo>
                    <a:lnTo>
                      <a:pt x="34" y="511"/>
                    </a:lnTo>
                    <a:lnTo>
                      <a:pt x="12" y="577"/>
                    </a:lnTo>
                    <a:lnTo>
                      <a:pt x="1" y="644"/>
                    </a:lnTo>
                    <a:lnTo>
                      <a:pt x="1" y="721"/>
                    </a:lnTo>
                    <a:lnTo>
                      <a:pt x="12" y="1176"/>
                    </a:lnTo>
                    <a:lnTo>
                      <a:pt x="45" y="1620"/>
                    </a:lnTo>
                    <a:lnTo>
                      <a:pt x="100" y="2064"/>
                    </a:lnTo>
                    <a:lnTo>
                      <a:pt x="178" y="2496"/>
                    </a:lnTo>
                    <a:lnTo>
                      <a:pt x="278" y="2929"/>
                    </a:lnTo>
                    <a:lnTo>
                      <a:pt x="400" y="3350"/>
                    </a:lnTo>
                    <a:lnTo>
                      <a:pt x="533" y="3761"/>
                    </a:lnTo>
                    <a:lnTo>
                      <a:pt x="699" y="4160"/>
                    </a:lnTo>
                    <a:lnTo>
                      <a:pt x="877" y="4548"/>
                    </a:lnTo>
                    <a:lnTo>
                      <a:pt x="1065" y="4937"/>
                    </a:lnTo>
                    <a:lnTo>
                      <a:pt x="1276" y="5303"/>
                    </a:lnTo>
                    <a:lnTo>
                      <a:pt x="1509" y="5658"/>
                    </a:lnTo>
                    <a:lnTo>
                      <a:pt x="1753" y="6001"/>
                    </a:lnTo>
                    <a:lnTo>
                      <a:pt x="2019" y="6345"/>
                    </a:lnTo>
                    <a:lnTo>
                      <a:pt x="2297" y="6667"/>
                    </a:lnTo>
                    <a:lnTo>
                      <a:pt x="2596" y="6967"/>
                    </a:lnTo>
                    <a:lnTo>
                      <a:pt x="2896" y="7266"/>
                    </a:lnTo>
                    <a:lnTo>
                      <a:pt x="3217" y="7543"/>
                    </a:lnTo>
                    <a:lnTo>
                      <a:pt x="3550" y="7798"/>
                    </a:lnTo>
                    <a:lnTo>
                      <a:pt x="3905" y="8054"/>
                    </a:lnTo>
                    <a:lnTo>
                      <a:pt x="4260" y="8275"/>
                    </a:lnTo>
                    <a:lnTo>
                      <a:pt x="4626" y="8497"/>
                    </a:lnTo>
                    <a:lnTo>
                      <a:pt x="5014" y="8686"/>
                    </a:lnTo>
                    <a:lnTo>
                      <a:pt x="5403" y="8863"/>
                    </a:lnTo>
                    <a:lnTo>
                      <a:pt x="5802" y="9019"/>
                    </a:lnTo>
                    <a:lnTo>
                      <a:pt x="6212" y="9163"/>
                    </a:lnTo>
                    <a:lnTo>
                      <a:pt x="6634" y="9285"/>
                    </a:lnTo>
                    <a:lnTo>
                      <a:pt x="7066" y="9385"/>
                    </a:lnTo>
                    <a:lnTo>
                      <a:pt x="7499" y="9462"/>
                    </a:lnTo>
                    <a:lnTo>
                      <a:pt x="7943" y="9518"/>
                    </a:lnTo>
                    <a:lnTo>
                      <a:pt x="8386" y="9551"/>
                    </a:lnTo>
                    <a:lnTo>
                      <a:pt x="8841" y="9562"/>
                    </a:lnTo>
                    <a:lnTo>
                      <a:pt x="9296" y="9551"/>
                    </a:lnTo>
                    <a:lnTo>
                      <a:pt x="9740" y="9518"/>
                    </a:lnTo>
                    <a:lnTo>
                      <a:pt x="10183" y="9462"/>
                    </a:lnTo>
                    <a:lnTo>
                      <a:pt x="10616" y="9385"/>
                    </a:lnTo>
                    <a:lnTo>
                      <a:pt x="11049" y="9285"/>
                    </a:lnTo>
                    <a:lnTo>
                      <a:pt x="11470" y="9163"/>
                    </a:lnTo>
                    <a:lnTo>
                      <a:pt x="11881" y="9019"/>
                    </a:lnTo>
                    <a:lnTo>
                      <a:pt x="12280" y="8863"/>
                    </a:lnTo>
                    <a:lnTo>
                      <a:pt x="12668" y="8686"/>
                    </a:lnTo>
                    <a:lnTo>
                      <a:pt x="13056" y="8497"/>
                    </a:lnTo>
                    <a:lnTo>
                      <a:pt x="13423" y="8275"/>
                    </a:lnTo>
                    <a:lnTo>
                      <a:pt x="13777" y="8054"/>
                    </a:lnTo>
                    <a:lnTo>
                      <a:pt x="14121" y="7798"/>
                    </a:lnTo>
                    <a:lnTo>
                      <a:pt x="14465" y="7543"/>
                    </a:lnTo>
                    <a:lnTo>
                      <a:pt x="14787" y="7266"/>
                    </a:lnTo>
                    <a:lnTo>
                      <a:pt x="15086" y="6967"/>
                    </a:lnTo>
                    <a:lnTo>
                      <a:pt x="15386" y="6667"/>
                    </a:lnTo>
                    <a:lnTo>
                      <a:pt x="15663" y="6345"/>
                    </a:lnTo>
                    <a:lnTo>
                      <a:pt x="15918" y="6001"/>
                    </a:lnTo>
                    <a:lnTo>
                      <a:pt x="16173" y="5658"/>
                    </a:lnTo>
                    <a:lnTo>
                      <a:pt x="16395" y="5303"/>
                    </a:lnTo>
                    <a:lnTo>
                      <a:pt x="16617" y="4937"/>
                    </a:lnTo>
                    <a:lnTo>
                      <a:pt x="16806" y="4548"/>
                    </a:lnTo>
                    <a:lnTo>
                      <a:pt x="16983" y="4160"/>
                    </a:lnTo>
                    <a:lnTo>
                      <a:pt x="17139" y="3761"/>
                    </a:lnTo>
                    <a:lnTo>
                      <a:pt x="17283" y="3350"/>
                    </a:lnTo>
                    <a:lnTo>
                      <a:pt x="17405" y="2929"/>
                    </a:lnTo>
                    <a:lnTo>
                      <a:pt x="17505" y="2496"/>
                    </a:lnTo>
                    <a:lnTo>
                      <a:pt x="17582" y="2064"/>
                    </a:lnTo>
                    <a:lnTo>
                      <a:pt x="17638" y="1620"/>
                    </a:lnTo>
                    <a:lnTo>
                      <a:pt x="17671" y="1176"/>
                    </a:lnTo>
                    <a:lnTo>
                      <a:pt x="17682" y="721"/>
                    </a:lnTo>
                    <a:lnTo>
                      <a:pt x="17682" y="644"/>
                    </a:lnTo>
                    <a:lnTo>
                      <a:pt x="17671" y="577"/>
                    </a:lnTo>
                    <a:lnTo>
                      <a:pt x="17649" y="511"/>
                    </a:lnTo>
                    <a:lnTo>
                      <a:pt x="17627" y="444"/>
                    </a:lnTo>
                    <a:lnTo>
                      <a:pt x="17593" y="378"/>
                    </a:lnTo>
                    <a:lnTo>
                      <a:pt x="17560" y="322"/>
                    </a:lnTo>
                    <a:lnTo>
                      <a:pt x="17471" y="211"/>
                    </a:lnTo>
                    <a:lnTo>
                      <a:pt x="17360" y="122"/>
                    </a:lnTo>
                    <a:lnTo>
                      <a:pt x="17305" y="89"/>
                    </a:lnTo>
                    <a:lnTo>
                      <a:pt x="17238" y="67"/>
                    </a:lnTo>
                    <a:lnTo>
                      <a:pt x="17183" y="34"/>
                    </a:lnTo>
                    <a:lnTo>
                      <a:pt x="17105" y="23"/>
                    </a:lnTo>
                    <a:lnTo>
                      <a:pt x="17039" y="11"/>
                    </a:lnTo>
                    <a:lnTo>
                      <a:pt x="16961" y="0"/>
                    </a:lnTo>
                    <a:lnTo>
                      <a:pt x="16895" y="11"/>
                    </a:lnTo>
                    <a:lnTo>
                      <a:pt x="16817" y="23"/>
                    </a:lnTo>
                    <a:lnTo>
                      <a:pt x="16750" y="34"/>
                    </a:lnTo>
                    <a:lnTo>
                      <a:pt x="16684" y="67"/>
                    </a:lnTo>
                    <a:lnTo>
                      <a:pt x="16628" y="89"/>
                    </a:lnTo>
                    <a:lnTo>
                      <a:pt x="16562" y="122"/>
                    </a:lnTo>
                    <a:lnTo>
                      <a:pt x="16462" y="211"/>
                    </a:lnTo>
                    <a:lnTo>
                      <a:pt x="16373" y="322"/>
                    </a:lnTo>
                    <a:lnTo>
                      <a:pt x="16340" y="378"/>
                    </a:lnTo>
                    <a:lnTo>
                      <a:pt x="16307" y="444"/>
                    </a:lnTo>
                    <a:lnTo>
                      <a:pt x="16284" y="511"/>
                    </a:lnTo>
                    <a:lnTo>
                      <a:pt x="16262" y="577"/>
                    </a:lnTo>
                    <a:lnTo>
                      <a:pt x="16251" y="644"/>
                    </a:lnTo>
                    <a:lnTo>
                      <a:pt x="16251" y="721"/>
                    </a:lnTo>
                    <a:lnTo>
                      <a:pt x="16240" y="1099"/>
                    </a:lnTo>
                    <a:lnTo>
                      <a:pt x="16207" y="1476"/>
                    </a:lnTo>
                    <a:lnTo>
                      <a:pt x="16162" y="1853"/>
                    </a:lnTo>
                    <a:lnTo>
                      <a:pt x="16096" y="2208"/>
                    </a:lnTo>
                    <a:lnTo>
                      <a:pt x="16018" y="2574"/>
                    </a:lnTo>
                    <a:lnTo>
                      <a:pt x="15918" y="2918"/>
                    </a:lnTo>
                    <a:lnTo>
                      <a:pt x="15796" y="3262"/>
                    </a:lnTo>
                    <a:lnTo>
                      <a:pt x="15663" y="3605"/>
                    </a:lnTo>
                    <a:lnTo>
                      <a:pt x="15519" y="3927"/>
                    </a:lnTo>
                    <a:lnTo>
                      <a:pt x="15353" y="4249"/>
                    </a:lnTo>
                    <a:lnTo>
                      <a:pt x="15175" y="4559"/>
                    </a:lnTo>
                    <a:lnTo>
                      <a:pt x="14987" y="4859"/>
                    </a:lnTo>
                    <a:lnTo>
                      <a:pt x="14776" y="5147"/>
                    </a:lnTo>
                    <a:lnTo>
                      <a:pt x="14554" y="5436"/>
                    </a:lnTo>
                    <a:lnTo>
                      <a:pt x="14321" y="5702"/>
                    </a:lnTo>
                    <a:lnTo>
                      <a:pt x="14077" y="5957"/>
                    </a:lnTo>
                    <a:lnTo>
                      <a:pt x="13822" y="6201"/>
                    </a:lnTo>
                    <a:lnTo>
                      <a:pt x="13556" y="6434"/>
                    </a:lnTo>
                    <a:lnTo>
                      <a:pt x="13267" y="6656"/>
                    </a:lnTo>
                    <a:lnTo>
                      <a:pt x="12979" y="6867"/>
                    </a:lnTo>
                    <a:lnTo>
                      <a:pt x="12679" y="7055"/>
                    </a:lnTo>
                    <a:lnTo>
                      <a:pt x="12369" y="7233"/>
                    </a:lnTo>
                    <a:lnTo>
                      <a:pt x="12047" y="7399"/>
                    </a:lnTo>
                    <a:lnTo>
                      <a:pt x="11725" y="7543"/>
                    </a:lnTo>
                    <a:lnTo>
                      <a:pt x="11381" y="7676"/>
                    </a:lnTo>
                    <a:lnTo>
                      <a:pt x="11038" y="7798"/>
                    </a:lnTo>
                    <a:lnTo>
                      <a:pt x="10694" y="7898"/>
                    </a:lnTo>
                    <a:lnTo>
                      <a:pt x="10328" y="7976"/>
                    </a:lnTo>
                    <a:lnTo>
                      <a:pt x="9973" y="8042"/>
                    </a:lnTo>
                    <a:lnTo>
                      <a:pt x="9596" y="8087"/>
                    </a:lnTo>
                    <a:lnTo>
                      <a:pt x="9218" y="8120"/>
                    </a:lnTo>
                    <a:lnTo>
                      <a:pt x="8841" y="8131"/>
                    </a:lnTo>
                    <a:lnTo>
                      <a:pt x="8464" y="8120"/>
                    </a:lnTo>
                    <a:lnTo>
                      <a:pt x="8087" y="8087"/>
                    </a:lnTo>
                    <a:lnTo>
                      <a:pt x="7710" y="8042"/>
                    </a:lnTo>
                    <a:lnTo>
                      <a:pt x="7344" y="7976"/>
                    </a:lnTo>
                    <a:lnTo>
                      <a:pt x="6989" y="7898"/>
                    </a:lnTo>
                    <a:lnTo>
                      <a:pt x="6645" y="7798"/>
                    </a:lnTo>
                    <a:lnTo>
                      <a:pt x="6301" y="7676"/>
                    </a:lnTo>
                    <a:lnTo>
                      <a:pt x="5957" y="7543"/>
                    </a:lnTo>
                    <a:lnTo>
                      <a:pt x="5636" y="7399"/>
                    </a:lnTo>
                    <a:lnTo>
                      <a:pt x="5314" y="7233"/>
                    </a:lnTo>
                    <a:lnTo>
                      <a:pt x="5003" y="7055"/>
                    </a:lnTo>
                    <a:lnTo>
                      <a:pt x="4704" y="6867"/>
                    </a:lnTo>
                    <a:lnTo>
                      <a:pt x="4415" y="6656"/>
                    </a:lnTo>
                    <a:lnTo>
                      <a:pt x="4127" y="6434"/>
                    </a:lnTo>
                    <a:lnTo>
                      <a:pt x="3861" y="6201"/>
                    </a:lnTo>
                    <a:lnTo>
                      <a:pt x="3606" y="5957"/>
                    </a:lnTo>
                    <a:lnTo>
                      <a:pt x="3362" y="5702"/>
                    </a:lnTo>
                    <a:lnTo>
                      <a:pt x="3129" y="5436"/>
                    </a:lnTo>
                    <a:lnTo>
                      <a:pt x="2907" y="5147"/>
                    </a:lnTo>
                    <a:lnTo>
                      <a:pt x="2696" y="4859"/>
                    </a:lnTo>
                    <a:lnTo>
                      <a:pt x="2507" y="4559"/>
                    </a:lnTo>
                    <a:lnTo>
                      <a:pt x="2330" y="4249"/>
                    </a:lnTo>
                    <a:lnTo>
                      <a:pt x="2164" y="3927"/>
                    </a:lnTo>
                    <a:lnTo>
                      <a:pt x="2019" y="3605"/>
                    </a:lnTo>
                    <a:lnTo>
                      <a:pt x="1886" y="3262"/>
                    </a:lnTo>
                    <a:lnTo>
                      <a:pt x="1764" y="2918"/>
                    </a:lnTo>
                    <a:lnTo>
                      <a:pt x="1664" y="2574"/>
                    </a:lnTo>
                    <a:lnTo>
                      <a:pt x="1587" y="2208"/>
                    </a:lnTo>
                    <a:lnTo>
                      <a:pt x="1520" y="1853"/>
                    </a:lnTo>
                    <a:lnTo>
                      <a:pt x="1465" y="1476"/>
                    </a:lnTo>
                    <a:lnTo>
                      <a:pt x="1443" y="1099"/>
                    </a:lnTo>
                    <a:lnTo>
                      <a:pt x="1431" y="721"/>
                    </a:lnTo>
                    <a:lnTo>
                      <a:pt x="1431" y="644"/>
                    </a:lnTo>
                    <a:lnTo>
                      <a:pt x="1420" y="577"/>
                    </a:lnTo>
                    <a:lnTo>
                      <a:pt x="1398" y="511"/>
                    </a:lnTo>
                    <a:lnTo>
                      <a:pt x="1376" y="444"/>
                    </a:lnTo>
                    <a:lnTo>
                      <a:pt x="1343" y="378"/>
                    </a:lnTo>
                    <a:lnTo>
                      <a:pt x="1309" y="322"/>
                    </a:lnTo>
                    <a:lnTo>
                      <a:pt x="1221" y="211"/>
                    </a:lnTo>
                    <a:lnTo>
                      <a:pt x="1121" y="122"/>
                    </a:lnTo>
                    <a:lnTo>
                      <a:pt x="1054" y="89"/>
                    </a:lnTo>
                    <a:lnTo>
                      <a:pt x="999" y="67"/>
                    </a:lnTo>
                    <a:lnTo>
                      <a:pt x="932" y="34"/>
                    </a:lnTo>
                    <a:lnTo>
                      <a:pt x="855" y="23"/>
                    </a:lnTo>
                    <a:lnTo>
                      <a:pt x="788" y="11"/>
                    </a:lnTo>
                    <a:lnTo>
                      <a:pt x="71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3"/>
              <p:cNvSpPr/>
              <p:nvPr/>
            </p:nvSpPr>
            <p:spPr>
              <a:xfrm>
                <a:off x="2707048" y="2279159"/>
                <a:ext cx="25726" cy="556610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30983" extrusionOk="0">
                    <a:moveTo>
                      <a:pt x="721" y="0"/>
                    </a:moveTo>
                    <a:lnTo>
                      <a:pt x="644" y="12"/>
                    </a:lnTo>
                    <a:lnTo>
                      <a:pt x="577" y="23"/>
                    </a:lnTo>
                    <a:lnTo>
                      <a:pt x="511" y="34"/>
                    </a:lnTo>
                    <a:lnTo>
                      <a:pt x="444" y="56"/>
                    </a:lnTo>
                    <a:lnTo>
                      <a:pt x="377" y="89"/>
                    </a:lnTo>
                    <a:lnTo>
                      <a:pt x="322" y="123"/>
                    </a:lnTo>
                    <a:lnTo>
                      <a:pt x="211" y="211"/>
                    </a:lnTo>
                    <a:lnTo>
                      <a:pt x="122" y="322"/>
                    </a:lnTo>
                    <a:lnTo>
                      <a:pt x="89" y="378"/>
                    </a:lnTo>
                    <a:lnTo>
                      <a:pt x="56" y="444"/>
                    </a:lnTo>
                    <a:lnTo>
                      <a:pt x="34" y="511"/>
                    </a:lnTo>
                    <a:lnTo>
                      <a:pt x="22" y="577"/>
                    </a:lnTo>
                    <a:lnTo>
                      <a:pt x="11" y="644"/>
                    </a:lnTo>
                    <a:lnTo>
                      <a:pt x="0" y="722"/>
                    </a:lnTo>
                    <a:lnTo>
                      <a:pt x="0" y="30261"/>
                    </a:lnTo>
                    <a:lnTo>
                      <a:pt x="11" y="30339"/>
                    </a:lnTo>
                    <a:lnTo>
                      <a:pt x="22" y="30405"/>
                    </a:lnTo>
                    <a:lnTo>
                      <a:pt x="34" y="30472"/>
                    </a:lnTo>
                    <a:lnTo>
                      <a:pt x="56" y="30538"/>
                    </a:lnTo>
                    <a:lnTo>
                      <a:pt x="89" y="30605"/>
                    </a:lnTo>
                    <a:lnTo>
                      <a:pt x="122" y="30660"/>
                    </a:lnTo>
                    <a:lnTo>
                      <a:pt x="211" y="30771"/>
                    </a:lnTo>
                    <a:lnTo>
                      <a:pt x="322" y="30860"/>
                    </a:lnTo>
                    <a:lnTo>
                      <a:pt x="377" y="30893"/>
                    </a:lnTo>
                    <a:lnTo>
                      <a:pt x="444" y="30927"/>
                    </a:lnTo>
                    <a:lnTo>
                      <a:pt x="511" y="30949"/>
                    </a:lnTo>
                    <a:lnTo>
                      <a:pt x="577" y="30960"/>
                    </a:lnTo>
                    <a:lnTo>
                      <a:pt x="644" y="30971"/>
                    </a:lnTo>
                    <a:lnTo>
                      <a:pt x="721" y="30982"/>
                    </a:lnTo>
                    <a:lnTo>
                      <a:pt x="799" y="30971"/>
                    </a:lnTo>
                    <a:lnTo>
                      <a:pt x="865" y="30960"/>
                    </a:lnTo>
                    <a:lnTo>
                      <a:pt x="932" y="30949"/>
                    </a:lnTo>
                    <a:lnTo>
                      <a:pt x="999" y="30927"/>
                    </a:lnTo>
                    <a:lnTo>
                      <a:pt x="1065" y="30893"/>
                    </a:lnTo>
                    <a:lnTo>
                      <a:pt x="1121" y="30860"/>
                    </a:lnTo>
                    <a:lnTo>
                      <a:pt x="1232" y="30771"/>
                    </a:lnTo>
                    <a:lnTo>
                      <a:pt x="1309" y="30660"/>
                    </a:lnTo>
                    <a:lnTo>
                      <a:pt x="1354" y="30605"/>
                    </a:lnTo>
                    <a:lnTo>
                      <a:pt x="1376" y="30538"/>
                    </a:lnTo>
                    <a:lnTo>
                      <a:pt x="1409" y="30472"/>
                    </a:lnTo>
                    <a:lnTo>
                      <a:pt x="1420" y="30405"/>
                    </a:lnTo>
                    <a:lnTo>
                      <a:pt x="1431" y="30339"/>
                    </a:lnTo>
                    <a:lnTo>
                      <a:pt x="1431" y="30261"/>
                    </a:lnTo>
                    <a:lnTo>
                      <a:pt x="1431" y="722"/>
                    </a:lnTo>
                    <a:lnTo>
                      <a:pt x="1431" y="644"/>
                    </a:lnTo>
                    <a:lnTo>
                      <a:pt x="1420" y="577"/>
                    </a:lnTo>
                    <a:lnTo>
                      <a:pt x="1409" y="511"/>
                    </a:lnTo>
                    <a:lnTo>
                      <a:pt x="1376" y="444"/>
                    </a:lnTo>
                    <a:lnTo>
                      <a:pt x="1354" y="378"/>
                    </a:lnTo>
                    <a:lnTo>
                      <a:pt x="1309" y="322"/>
                    </a:lnTo>
                    <a:lnTo>
                      <a:pt x="1232" y="211"/>
                    </a:lnTo>
                    <a:lnTo>
                      <a:pt x="1121" y="123"/>
                    </a:lnTo>
                    <a:lnTo>
                      <a:pt x="1065" y="89"/>
                    </a:lnTo>
                    <a:lnTo>
                      <a:pt x="999" y="56"/>
                    </a:lnTo>
                    <a:lnTo>
                      <a:pt x="932" y="34"/>
                    </a:lnTo>
                    <a:lnTo>
                      <a:pt x="865" y="23"/>
                    </a:lnTo>
                    <a:lnTo>
                      <a:pt x="799" y="12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3"/>
              <p:cNvSpPr/>
              <p:nvPr/>
            </p:nvSpPr>
            <p:spPr>
              <a:xfrm>
                <a:off x="2506379" y="2734303"/>
                <a:ext cx="504385" cy="504206"/>
              </a:xfrm>
              <a:custGeom>
                <a:avLst/>
                <a:gdLst/>
                <a:ahLst/>
                <a:cxnLst/>
                <a:rect l="l" t="t" r="r" b="b"/>
                <a:pathLst>
                  <a:path w="28076" h="28066" extrusionOk="0">
                    <a:moveTo>
                      <a:pt x="13677" y="1"/>
                    </a:moveTo>
                    <a:lnTo>
                      <a:pt x="13311" y="23"/>
                    </a:lnTo>
                    <a:lnTo>
                      <a:pt x="12956" y="45"/>
                    </a:lnTo>
                    <a:lnTo>
                      <a:pt x="12601" y="67"/>
                    </a:lnTo>
                    <a:lnTo>
                      <a:pt x="12246" y="112"/>
                    </a:lnTo>
                    <a:lnTo>
                      <a:pt x="11902" y="156"/>
                    </a:lnTo>
                    <a:lnTo>
                      <a:pt x="11559" y="223"/>
                    </a:lnTo>
                    <a:lnTo>
                      <a:pt x="11204" y="289"/>
                    </a:lnTo>
                    <a:lnTo>
                      <a:pt x="10871" y="356"/>
                    </a:lnTo>
                    <a:lnTo>
                      <a:pt x="10527" y="445"/>
                    </a:lnTo>
                    <a:lnTo>
                      <a:pt x="10194" y="533"/>
                    </a:lnTo>
                    <a:lnTo>
                      <a:pt x="9861" y="633"/>
                    </a:lnTo>
                    <a:lnTo>
                      <a:pt x="9540" y="733"/>
                    </a:lnTo>
                    <a:lnTo>
                      <a:pt x="9207" y="855"/>
                    </a:lnTo>
                    <a:lnTo>
                      <a:pt x="8896" y="977"/>
                    </a:lnTo>
                    <a:lnTo>
                      <a:pt x="8575" y="1099"/>
                    </a:lnTo>
                    <a:lnTo>
                      <a:pt x="8264" y="1243"/>
                    </a:lnTo>
                    <a:lnTo>
                      <a:pt x="7953" y="1388"/>
                    </a:lnTo>
                    <a:lnTo>
                      <a:pt x="7643" y="1532"/>
                    </a:lnTo>
                    <a:lnTo>
                      <a:pt x="7343" y="1698"/>
                    </a:lnTo>
                    <a:lnTo>
                      <a:pt x="7055" y="1853"/>
                    </a:lnTo>
                    <a:lnTo>
                      <a:pt x="6755" y="2031"/>
                    </a:lnTo>
                    <a:lnTo>
                      <a:pt x="6478" y="2208"/>
                    </a:lnTo>
                    <a:lnTo>
                      <a:pt x="6190" y="2397"/>
                    </a:lnTo>
                    <a:lnTo>
                      <a:pt x="5912" y="2586"/>
                    </a:lnTo>
                    <a:lnTo>
                      <a:pt x="5635" y="2785"/>
                    </a:lnTo>
                    <a:lnTo>
                      <a:pt x="5369" y="2996"/>
                    </a:lnTo>
                    <a:lnTo>
                      <a:pt x="5114" y="3207"/>
                    </a:lnTo>
                    <a:lnTo>
                      <a:pt x="4859" y="3417"/>
                    </a:lnTo>
                    <a:lnTo>
                      <a:pt x="4603" y="3650"/>
                    </a:lnTo>
                    <a:lnTo>
                      <a:pt x="4359" y="3872"/>
                    </a:lnTo>
                    <a:lnTo>
                      <a:pt x="4115" y="4105"/>
                    </a:lnTo>
                    <a:lnTo>
                      <a:pt x="3882" y="4349"/>
                    </a:lnTo>
                    <a:lnTo>
                      <a:pt x="3649" y="4593"/>
                    </a:lnTo>
                    <a:lnTo>
                      <a:pt x="3428" y="4848"/>
                    </a:lnTo>
                    <a:lnTo>
                      <a:pt x="3206" y="5104"/>
                    </a:lnTo>
                    <a:lnTo>
                      <a:pt x="2995" y="5370"/>
                    </a:lnTo>
                    <a:lnTo>
                      <a:pt x="2795" y="5636"/>
                    </a:lnTo>
                    <a:lnTo>
                      <a:pt x="2596" y="5913"/>
                    </a:lnTo>
                    <a:lnTo>
                      <a:pt x="2396" y="6191"/>
                    </a:lnTo>
                    <a:lnTo>
                      <a:pt x="2219" y="6468"/>
                    </a:lnTo>
                    <a:lnTo>
                      <a:pt x="2030" y="6756"/>
                    </a:lnTo>
                    <a:lnTo>
                      <a:pt x="1864" y="7045"/>
                    </a:lnTo>
                    <a:lnTo>
                      <a:pt x="1697" y="7344"/>
                    </a:lnTo>
                    <a:lnTo>
                      <a:pt x="1542" y="7644"/>
                    </a:lnTo>
                    <a:lnTo>
                      <a:pt x="1387" y="7954"/>
                    </a:lnTo>
                    <a:lnTo>
                      <a:pt x="1242" y="8254"/>
                    </a:lnTo>
                    <a:lnTo>
                      <a:pt x="1109" y="8576"/>
                    </a:lnTo>
                    <a:lnTo>
                      <a:pt x="976" y="8886"/>
                    </a:lnTo>
                    <a:lnTo>
                      <a:pt x="854" y="9208"/>
                    </a:lnTo>
                    <a:lnTo>
                      <a:pt x="743" y="9529"/>
                    </a:lnTo>
                    <a:lnTo>
                      <a:pt x="632" y="9862"/>
                    </a:lnTo>
                    <a:lnTo>
                      <a:pt x="532" y="10195"/>
                    </a:lnTo>
                    <a:lnTo>
                      <a:pt x="444" y="10528"/>
                    </a:lnTo>
                    <a:lnTo>
                      <a:pt x="366" y="10861"/>
                    </a:lnTo>
                    <a:lnTo>
                      <a:pt x="288" y="11204"/>
                    </a:lnTo>
                    <a:lnTo>
                      <a:pt x="222" y="11548"/>
                    </a:lnTo>
                    <a:lnTo>
                      <a:pt x="166" y="11892"/>
                    </a:lnTo>
                    <a:lnTo>
                      <a:pt x="111" y="12247"/>
                    </a:lnTo>
                    <a:lnTo>
                      <a:pt x="78" y="12602"/>
                    </a:lnTo>
                    <a:lnTo>
                      <a:pt x="44" y="12957"/>
                    </a:lnTo>
                    <a:lnTo>
                      <a:pt x="22" y="13312"/>
                    </a:lnTo>
                    <a:lnTo>
                      <a:pt x="11" y="13667"/>
                    </a:lnTo>
                    <a:lnTo>
                      <a:pt x="0" y="14033"/>
                    </a:lnTo>
                    <a:lnTo>
                      <a:pt x="11" y="14399"/>
                    </a:lnTo>
                    <a:lnTo>
                      <a:pt x="22" y="14754"/>
                    </a:lnTo>
                    <a:lnTo>
                      <a:pt x="44" y="15109"/>
                    </a:lnTo>
                    <a:lnTo>
                      <a:pt x="78" y="15464"/>
                    </a:lnTo>
                    <a:lnTo>
                      <a:pt x="111" y="15819"/>
                    </a:lnTo>
                    <a:lnTo>
                      <a:pt x="166" y="16174"/>
                    </a:lnTo>
                    <a:lnTo>
                      <a:pt x="222" y="16518"/>
                    </a:lnTo>
                    <a:lnTo>
                      <a:pt x="288" y="16862"/>
                    </a:lnTo>
                    <a:lnTo>
                      <a:pt x="366" y="17206"/>
                    </a:lnTo>
                    <a:lnTo>
                      <a:pt x="444" y="17538"/>
                    </a:lnTo>
                    <a:lnTo>
                      <a:pt x="532" y="17871"/>
                    </a:lnTo>
                    <a:lnTo>
                      <a:pt x="632" y="18204"/>
                    </a:lnTo>
                    <a:lnTo>
                      <a:pt x="743" y="18537"/>
                    </a:lnTo>
                    <a:lnTo>
                      <a:pt x="854" y="18858"/>
                    </a:lnTo>
                    <a:lnTo>
                      <a:pt x="976" y="19180"/>
                    </a:lnTo>
                    <a:lnTo>
                      <a:pt x="1109" y="19491"/>
                    </a:lnTo>
                    <a:lnTo>
                      <a:pt x="1242" y="19812"/>
                    </a:lnTo>
                    <a:lnTo>
                      <a:pt x="1387" y="20123"/>
                    </a:lnTo>
                    <a:lnTo>
                      <a:pt x="1542" y="20422"/>
                    </a:lnTo>
                    <a:lnTo>
                      <a:pt x="1697" y="20722"/>
                    </a:lnTo>
                    <a:lnTo>
                      <a:pt x="1864" y="21021"/>
                    </a:lnTo>
                    <a:lnTo>
                      <a:pt x="2030" y="21310"/>
                    </a:lnTo>
                    <a:lnTo>
                      <a:pt x="2219" y="21598"/>
                    </a:lnTo>
                    <a:lnTo>
                      <a:pt x="2396" y="21876"/>
                    </a:lnTo>
                    <a:lnTo>
                      <a:pt x="2596" y="22153"/>
                    </a:lnTo>
                    <a:lnTo>
                      <a:pt x="2795" y="22430"/>
                    </a:lnTo>
                    <a:lnTo>
                      <a:pt x="2995" y="22696"/>
                    </a:lnTo>
                    <a:lnTo>
                      <a:pt x="3206" y="22963"/>
                    </a:lnTo>
                    <a:lnTo>
                      <a:pt x="3428" y="23218"/>
                    </a:lnTo>
                    <a:lnTo>
                      <a:pt x="3649" y="23473"/>
                    </a:lnTo>
                    <a:lnTo>
                      <a:pt x="3882" y="23717"/>
                    </a:lnTo>
                    <a:lnTo>
                      <a:pt x="4115" y="23961"/>
                    </a:lnTo>
                    <a:lnTo>
                      <a:pt x="4359" y="24194"/>
                    </a:lnTo>
                    <a:lnTo>
                      <a:pt x="4603" y="24427"/>
                    </a:lnTo>
                    <a:lnTo>
                      <a:pt x="4859" y="24649"/>
                    </a:lnTo>
                    <a:lnTo>
                      <a:pt x="5114" y="24859"/>
                    </a:lnTo>
                    <a:lnTo>
                      <a:pt x="5369" y="25070"/>
                    </a:lnTo>
                    <a:lnTo>
                      <a:pt x="5635" y="25281"/>
                    </a:lnTo>
                    <a:lnTo>
                      <a:pt x="5912" y="25481"/>
                    </a:lnTo>
                    <a:lnTo>
                      <a:pt x="6190" y="25669"/>
                    </a:lnTo>
                    <a:lnTo>
                      <a:pt x="6478" y="25858"/>
                    </a:lnTo>
                    <a:lnTo>
                      <a:pt x="6755" y="26035"/>
                    </a:lnTo>
                    <a:lnTo>
                      <a:pt x="7055" y="26213"/>
                    </a:lnTo>
                    <a:lnTo>
                      <a:pt x="7343" y="26368"/>
                    </a:lnTo>
                    <a:lnTo>
                      <a:pt x="7643" y="26534"/>
                    </a:lnTo>
                    <a:lnTo>
                      <a:pt x="7953" y="26679"/>
                    </a:lnTo>
                    <a:lnTo>
                      <a:pt x="8264" y="26823"/>
                    </a:lnTo>
                    <a:lnTo>
                      <a:pt x="8575" y="26967"/>
                    </a:lnTo>
                    <a:lnTo>
                      <a:pt x="8896" y="27089"/>
                    </a:lnTo>
                    <a:lnTo>
                      <a:pt x="9207" y="27211"/>
                    </a:lnTo>
                    <a:lnTo>
                      <a:pt x="9540" y="27333"/>
                    </a:lnTo>
                    <a:lnTo>
                      <a:pt x="9861" y="27433"/>
                    </a:lnTo>
                    <a:lnTo>
                      <a:pt x="10194" y="27533"/>
                    </a:lnTo>
                    <a:lnTo>
                      <a:pt x="10527" y="27621"/>
                    </a:lnTo>
                    <a:lnTo>
                      <a:pt x="10871" y="27710"/>
                    </a:lnTo>
                    <a:lnTo>
                      <a:pt x="11204" y="27777"/>
                    </a:lnTo>
                    <a:lnTo>
                      <a:pt x="11559" y="27843"/>
                    </a:lnTo>
                    <a:lnTo>
                      <a:pt x="11902" y="27910"/>
                    </a:lnTo>
                    <a:lnTo>
                      <a:pt x="12246" y="27954"/>
                    </a:lnTo>
                    <a:lnTo>
                      <a:pt x="12601" y="27999"/>
                    </a:lnTo>
                    <a:lnTo>
                      <a:pt x="12956" y="28021"/>
                    </a:lnTo>
                    <a:lnTo>
                      <a:pt x="13311" y="28054"/>
                    </a:lnTo>
                    <a:lnTo>
                      <a:pt x="13677" y="28065"/>
                    </a:lnTo>
                    <a:lnTo>
                      <a:pt x="14398" y="28065"/>
                    </a:lnTo>
                    <a:lnTo>
                      <a:pt x="14764" y="28054"/>
                    </a:lnTo>
                    <a:lnTo>
                      <a:pt x="15119" y="28021"/>
                    </a:lnTo>
                    <a:lnTo>
                      <a:pt x="15474" y="27999"/>
                    </a:lnTo>
                    <a:lnTo>
                      <a:pt x="15829" y="27954"/>
                    </a:lnTo>
                    <a:lnTo>
                      <a:pt x="16173" y="27910"/>
                    </a:lnTo>
                    <a:lnTo>
                      <a:pt x="16517" y="27843"/>
                    </a:lnTo>
                    <a:lnTo>
                      <a:pt x="16861" y="27777"/>
                    </a:lnTo>
                    <a:lnTo>
                      <a:pt x="17205" y="27710"/>
                    </a:lnTo>
                    <a:lnTo>
                      <a:pt x="17549" y="27621"/>
                    </a:lnTo>
                    <a:lnTo>
                      <a:pt x="17881" y="27533"/>
                    </a:lnTo>
                    <a:lnTo>
                      <a:pt x="18214" y="27433"/>
                    </a:lnTo>
                    <a:lnTo>
                      <a:pt x="18536" y="27333"/>
                    </a:lnTo>
                    <a:lnTo>
                      <a:pt x="18857" y="27211"/>
                    </a:lnTo>
                    <a:lnTo>
                      <a:pt x="19179" y="27089"/>
                    </a:lnTo>
                    <a:lnTo>
                      <a:pt x="19501" y="26967"/>
                    </a:lnTo>
                    <a:lnTo>
                      <a:pt x="19811" y="26823"/>
                    </a:lnTo>
                    <a:lnTo>
                      <a:pt x="20122" y="26679"/>
                    </a:lnTo>
                    <a:lnTo>
                      <a:pt x="20421" y="26534"/>
                    </a:lnTo>
                    <a:lnTo>
                      <a:pt x="20732" y="26368"/>
                    </a:lnTo>
                    <a:lnTo>
                      <a:pt x="21020" y="26213"/>
                    </a:lnTo>
                    <a:lnTo>
                      <a:pt x="21309" y="26035"/>
                    </a:lnTo>
                    <a:lnTo>
                      <a:pt x="21597" y="25858"/>
                    </a:lnTo>
                    <a:lnTo>
                      <a:pt x="21886" y="25669"/>
                    </a:lnTo>
                    <a:lnTo>
                      <a:pt x="22163" y="25481"/>
                    </a:lnTo>
                    <a:lnTo>
                      <a:pt x="22429" y="25281"/>
                    </a:lnTo>
                    <a:lnTo>
                      <a:pt x="22707" y="25070"/>
                    </a:lnTo>
                    <a:lnTo>
                      <a:pt x="22962" y="24859"/>
                    </a:lnTo>
                    <a:lnTo>
                      <a:pt x="23217" y="24649"/>
                    </a:lnTo>
                    <a:lnTo>
                      <a:pt x="23472" y="24427"/>
                    </a:lnTo>
                    <a:lnTo>
                      <a:pt x="23716" y="24194"/>
                    </a:lnTo>
                    <a:lnTo>
                      <a:pt x="23960" y="23961"/>
                    </a:lnTo>
                    <a:lnTo>
                      <a:pt x="24193" y="23717"/>
                    </a:lnTo>
                    <a:lnTo>
                      <a:pt x="24426" y="23473"/>
                    </a:lnTo>
                    <a:lnTo>
                      <a:pt x="24648" y="23218"/>
                    </a:lnTo>
                    <a:lnTo>
                      <a:pt x="24870" y="22963"/>
                    </a:lnTo>
                    <a:lnTo>
                      <a:pt x="25080" y="22696"/>
                    </a:lnTo>
                    <a:lnTo>
                      <a:pt x="25280" y="22430"/>
                    </a:lnTo>
                    <a:lnTo>
                      <a:pt x="25480" y="22153"/>
                    </a:lnTo>
                    <a:lnTo>
                      <a:pt x="25679" y="21876"/>
                    </a:lnTo>
                    <a:lnTo>
                      <a:pt x="25857" y="21598"/>
                    </a:lnTo>
                    <a:lnTo>
                      <a:pt x="26034" y="21310"/>
                    </a:lnTo>
                    <a:lnTo>
                      <a:pt x="26212" y="21021"/>
                    </a:lnTo>
                    <a:lnTo>
                      <a:pt x="26378" y="20722"/>
                    </a:lnTo>
                    <a:lnTo>
                      <a:pt x="26533" y="20422"/>
                    </a:lnTo>
                    <a:lnTo>
                      <a:pt x="26689" y="20123"/>
                    </a:lnTo>
                    <a:lnTo>
                      <a:pt x="26833" y="19812"/>
                    </a:lnTo>
                    <a:lnTo>
                      <a:pt x="26966" y="19491"/>
                    </a:lnTo>
                    <a:lnTo>
                      <a:pt x="27099" y="19180"/>
                    </a:lnTo>
                    <a:lnTo>
                      <a:pt x="27221" y="18858"/>
                    </a:lnTo>
                    <a:lnTo>
                      <a:pt x="27332" y="18537"/>
                    </a:lnTo>
                    <a:lnTo>
                      <a:pt x="27443" y="18204"/>
                    </a:lnTo>
                    <a:lnTo>
                      <a:pt x="27543" y="17871"/>
                    </a:lnTo>
                    <a:lnTo>
                      <a:pt x="27632" y="17538"/>
                    </a:lnTo>
                    <a:lnTo>
                      <a:pt x="27709" y="17206"/>
                    </a:lnTo>
                    <a:lnTo>
                      <a:pt x="27787" y="16862"/>
                    </a:lnTo>
                    <a:lnTo>
                      <a:pt x="27854" y="16518"/>
                    </a:lnTo>
                    <a:lnTo>
                      <a:pt x="27909" y="16174"/>
                    </a:lnTo>
                    <a:lnTo>
                      <a:pt x="27953" y="15819"/>
                    </a:lnTo>
                    <a:lnTo>
                      <a:pt x="27998" y="15464"/>
                    </a:lnTo>
                    <a:lnTo>
                      <a:pt x="28031" y="15109"/>
                    </a:lnTo>
                    <a:lnTo>
                      <a:pt x="28053" y="14754"/>
                    </a:lnTo>
                    <a:lnTo>
                      <a:pt x="28064" y="14399"/>
                    </a:lnTo>
                    <a:lnTo>
                      <a:pt x="28075" y="14033"/>
                    </a:lnTo>
                    <a:lnTo>
                      <a:pt x="28064" y="13667"/>
                    </a:lnTo>
                    <a:lnTo>
                      <a:pt x="28053" y="13312"/>
                    </a:lnTo>
                    <a:lnTo>
                      <a:pt x="28031" y="12957"/>
                    </a:lnTo>
                    <a:lnTo>
                      <a:pt x="27998" y="12602"/>
                    </a:lnTo>
                    <a:lnTo>
                      <a:pt x="27953" y="12247"/>
                    </a:lnTo>
                    <a:lnTo>
                      <a:pt x="27909" y="11892"/>
                    </a:lnTo>
                    <a:lnTo>
                      <a:pt x="27854" y="11548"/>
                    </a:lnTo>
                    <a:lnTo>
                      <a:pt x="27787" y="11204"/>
                    </a:lnTo>
                    <a:lnTo>
                      <a:pt x="27709" y="10861"/>
                    </a:lnTo>
                    <a:lnTo>
                      <a:pt x="27632" y="10528"/>
                    </a:lnTo>
                    <a:lnTo>
                      <a:pt x="27543" y="10195"/>
                    </a:lnTo>
                    <a:lnTo>
                      <a:pt x="27443" y="9862"/>
                    </a:lnTo>
                    <a:lnTo>
                      <a:pt x="27332" y="9529"/>
                    </a:lnTo>
                    <a:lnTo>
                      <a:pt x="27221" y="9208"/>
                    </a:lnTo>
                    <a:lnTo>
                      <a:pt x="27099" y="8886"/>
                    </a:lnTo>
                    <a:lnTo>
                      <a:pt x="26966" y="8576"/>
                    </a:lnTo>
                    <a:lnTo>
                      <a:pt x="26833" y="8254"/>
                    </a:lnTo>
                    <a:lnTo>
                      <a:pt x="26689" y="7954"/>
                    </a:lnTo>
                    <a:lnTo>
                      <a:pt x="26533" y="7644"/>
                    </a:lnTo>
                    <a:lnTo>
                      <a:pt x="26378" y="7344"/>
                    </a:lnTo>
                    <a:lnTo>
                      <a:pt x="26212" y="7045"/>
                    </a:lnTo>
                    <a:lnTo>
                      <a:pt x="26034" y="6756"/>
                    </a:lnTo>
                    <a:lnTo>
                      <a:pt x="25857" y="6468"/>
                    </a:lnTo>
                    <a:lnTo>
                      <a:pt x="25679" y="6191"/>
                    </a:lnTo>
                    <a:lnTo>
                      <a:pt x="25480" y="5913"/>
                    </a:lnTo>
                    <a:lnTo>
                      <a:pt x="25280" y="5636"/>
                    </a:lnTo>
                    <a:lnTo>
                      <a:pt x="25080" y="5370"/>
                    </a:lnTo>
                    <a:lnTo>
                      <a:pt x="24870" y="5104"/>
                    </a:lnTo>
                    <a:lnTo>
                      <a:pt x="24648" y="4848"/>
                    </a:lnTo>
                    <a:lnTo>
                      <a:pt x="24426" y="4593"/>
                    </a:lnTo>
                    <a:lnTo>
                      <a:pt x="24193" y="4349"/>
                    </a:lnTo>
                    <a:lnTo>
                      <a:pt x="23960" y="4105"/>
                    </a:lnTo>
                    <a:lnTo>
                      <a:pt x="23716" y="3872"/>
                    </a:lnTo>
                    <a:lnTo>
                      <a:pt x="23472" y="3650"/>
                    </a:lnTo>
                    <a:lnTo>
                      <a:pt x="23217" y="3417"/>
                    </a:lnTo>
                    <a:lnTo>
                      <a:pt x="22962" y="3207"/>
                    </a:lnTo>
                    <a:lnTo>
                      <a:pt x="22707" y="2996"/>
                    </a:lnTo>
                    <a:lnTo>
                      <a:pt x="22429" y="2785"/>
                    </a:lnTo>
                    <a:lnTo>
                      <a:pt x="22163" y="2586"/>
                    </a:lnTo>
                    <a:lnTo>
                      <a:pt x="21886" y="2397"/>
                    </a:lnTo>
                    <a:lnTo>
                      <a:pt x="21597" y="2208"/>
                    </a:lnTo>
                    <a:lnTo>
                      <a:pt x="21309" y="2031"/>
                    </a:lnTo>
                    <a:lnTo>
                      <a:pt x="21020" y="1853"/>
                    </a:lnTo>
                    <a:lnTo>
                      <a:pt x="20732" y="1698"/>
                    </a:lnTo>
                    <a:lnTo>
                      <a:pt x="20421" y="1532"/>
                    </a:lnTo>
                    <a:lnTo>
                      <a:pt x="20122" y="1388"/>
                    </a:lnTo>
                    <a:lnTo>
                      <a:pt x="19811" y="1243"/>
                    </a:lnTo>
                    <a:lnTo>
                      <a:pt x="19501" y="1099"/>
                    </a:lnTo>
                    <a:lnTo>
                      <a:pt x="19179" y="977"/>
                    </a:lnTo>
                    <a:lnTo>
                      <a:pt x="18857" y="855"/>
                    </a:lnTo>
                    <a:lnTo>
                      <a:pt x="18536" y="733"/>
                    </a:lnTo>
                    <a:lnTo>
                      <a:pt x="18214" y="633"/>
                    </a:lnTo>
                    <a:lnTo>
                      <a:pt x="17881" y="533"/>
                    </a:lnTo>
                    <a:lnTo>
                      <a:pt x="17549" y="445"/>
                    </a:lnTo>
                    <a:lnTo>
                      <a:pt x="17205" y="356"/>
                    </a:lnTo>
                    <a:lnTo>
                      <a:pt x="16861" y="289"/>
                    </a:lnTo>
                    <a:lnTo>
                      <a:pt x="16517" y="223"/>
                    </a:lnTo>
                    <a:lnTo>
                      <a:pt x="16173" y="156"/>
                    </a:lnTo>
                    <a:lnTo>
                      <a:pt x="15829" y="112"/>
                    </a:lnTo>
                    <a:lnTo>
                      <a:pt x="15474" y="67"/>
                    </a:lnTo>
                    <a:lnTo>
                      <a:pt x="15119" y="45"/>
                    </a:lnTo>
                    <a:lnTo>
                      <a:pt x="14764" y="23"/>
                    </a:lnTo>
                    <a:lnTo>
                      <a:pt x="1439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3"/>
              <p:cNvSpPr/>
              <p:nvPr/>
            </p:nvSpPr>
            <p:spPr>
              <a:xfrm>
                <a:off x="2599635" y="2973453"/>
                <a:ext cx="317657" cy="171781"/>
              </a:xfrm>
              <a:custGeom>
                <a:avLst/>
                <a:gdLst/>
                <a:ahLst/>
                <a:cxnLst/>
                <a:rect l="l" t="t" r="r" b="b"/>
                <a:pathLst>
                  <a:path w="17682" h="9562" extrusionOk="0">
                    <a:moveTo>
                      <a:pt x="721" y="0"/>
                    </a:moveTo>
                    <a:lnTo>
                      <a:pt x="644" y="11"/>
                    </a:lnTo>
                    <a:lnTo>
                      <a:pt x="577" y="22"/>
                    </a:lnTo>
                    <a:lnTo>
                      <a:pt x="511" y="33"/>
                    </a:lnTo>
                    <a:lnTo>
                      <a:pt x="444" y="67"/>
                    </a:lnTo>
                    <a:lnTo>
                      <a:pt x="378" y="89"/>
                    </a:lnTo>
                    <a:lnTo>
                      <a:pt x="322" y="133"/>
                    </a:lnTo>
                    <a:lnTo>
                      <a:pt x="211" y="211"/>
                    </a:lnTo>
                    <a:lnTo>
                      <a:pt x="133" y="322"/>
                    </a:lnTo>
                    <a:lnTo>
                      <a:pt x="89" y="377"/>
                    </a:lnTo>
                    <a:lnTo>
                      <a:pt x="67" y="444"/>
                    </a:lnTo>
                    <a:lnTo>
                      <a:pt x="34" y="510"/>
                    </a:lnTo>
                    <a:lnTo>
                      <a:pt x="23" y="577"/>
                    </a:lnTo>
                    <a:lnTo>
                      <a:pt x="11" y="643"/>
                    </a:lnTo>
                    <a:lnTo>
                      <a:pt x="0" y="721"/>
                    </a:lnTo>
                    <a:lnTo>
                      <a:pt x="23" y="1176"/>
                    </a:lnTo>
                    <a:lnTo>
                      <a:pt x="56" y="1620"/>
                    </a:lnTo>
                    <a:lnTo>
                      <a:pt x="111" y="2063"/>
                    </a:lnTo>
                    <a:lnTo>
                      <a:pt x="189" y="2496"/>
                    </a:lnTo>
                    <a:lnTo>
                      <a:pt x="289" y="2928"/>
                    </a:lnTo>
                    <a:lnTo>
                      <a:pt x="400" y="3350"/>
                    </a:lnTo>
                    <a:lnTo>
                      <a:pt x="544" y="3760"/>
                    </a:lnTo>
                    <a:lnTo>
                      <a:pt x="699" y="4160"/>
                    </a:lnTo>
                    <a:lnTo>
                      <a:pt x="877" y="4548"/>
                    </a:lnTo>
                    <a:lnTo>
                      <a:pt x="1076" y="4936"/>
                    </a:lnTo>
                    <a:lnTo>
                      <a:pt x="1287" y="5302"/>
                    </a:lnTo>
                    <a:lnTo>
                      <a:pt x="1520" y="5657"/>
                    </a:lnTo>
                    <a:lnTo>
                      <a:pt x="1764" y="6012"/>
                    </a:lnTo>
                    <a:lnTo>
                      <a:pt x="2030" y="6345"/>
                    </a:lnTo>
                    <a:lnTo>
                      <a:pt x="2308" y="6667"/>
                    </a:lnTo>
                    <a:lnTo>
                      <a:pt x="2596" y="6966"/>
                    </a:lnTo>
                    <a:lnTo>
                      <a:pt x="2907" y="7266"/>
                    </a:lnTo>
                    <a:lnTo>
                      <a:pt x="3228" y="7543"/>
                    </a:lnTo>
                    <a:lnTo>
                      <a:pt x="3561" y="7798"/>
                    </a:lnTo>
                    <a:lnTo>
                      <a:pt x="3905" y="8053"/>
                    </a:lnTo>
                    <a:lnTo>
                      <a:pt x="4271" y="8275"/>
                    </a:lnTo>
                    <a:lnTo>
                      <a:pt x="4637" y="8497"/>
                    </a:lnTo>
                    <a:lnTo>
                      <a:pt x="5014" y="8686"/>
                    </a:lnTo>
                    <a:lnTo>
                      <a:pt x="5414" y="8863"/>
                    </a:lnTo>
                    <a:lnTo>
                      <a:pt x="5813" y="9029"/>
                    </a:lnTo>
                    <a:lnTo>
                      <a:pt x="6223" y="9163"/>
                    </a:lnTo>
                    <a:lnTo>
                      <a:pt x="6645" y="9285"/>
                    </a:lnTo>
                    <a:lnTo>
                      <a:pt x="7066" y="9384"/>
                    </a:lnTo>
                    <a:lnTo>
                      <a:pt x="7499" y="9462"/>
                    </a:lnTo>
                    <a:lnTo>
                      <a:pt x="7943" y="9517"/>
                    </a:lnTo>
                    <a:lnTo>
                      <a:pt x="8397" y="9551"/>
                    </a:lnTo>
                    <a:lnTo>
                      <a:pt x="8841" y="9562"/>
                    </a:lnTo>
                    <a:lnTo>
                      <a:pt x="9296" y="9551"/>
                    </a:lnTo>
                    <a:lnTo>
                      <a:pt x="9751" y="9517"/>
                    </a:lnTo>
                    <a:lnTo>
                      <a:pt x="10194" y="9462"/>
                    </a:lnTo>
                    <a:lnTo>
                      <a:pt x="10627" y="9384"/>
                    </a:lnTo>
                    <a:lnTo>
                      <a:pt x="11049" y="9285"/>
                    </a:lnTo>
                    <a:lnTo>
                      <a:pt x="11470" y="9163"/>
                    </a:lnTo>
                    <a:lnTo>
                      <a:pt x="11881" y="9029"/>
                    </a:lnTo>
                    <a:lnTo>
                      <a:pt x="12280" y="8863"/>
                    </a:lnTo>
                    <a:lnTo>
                      <a:pt x="12679" y="8686"/>
                    </a:lnTo>
                    <a:lnTo>
                      <a:pt x="13056" y="8497"/>
                    </a:lnTo>
                    <a:lnTo>
                      <a:pt x="13422" y="8275"/>
                    </a:lnTo>
                    <a:lnTo>
                      <a:pt x="13788" y="8053"/>
                    </a:lnTo>
                    <a:lnTo>
                      <a:pt x="14132" y="7798"/>
                    </a:lnTo>
                    <a:lnTo>
                      <a:pt x="14465" y="7543"/>
                    </a:lnTo>
                    <a:lnTo>
                      <a:pt x="14787" y="7266"/>
                    </a:lnTo>
                    <a:lnTo>
                      <a:pt x="15097" y="6966"/>
                    </a:lnTo>
                    <a:lnTo>
                      <a:pt x="15386" y="6667"/>
                    </a:lnTo>
                    <a:lnTo>
                      <a:pt x="15663" y="6345"/>
                    </a:lnTo>
                    <a:lnTo>
                      <a:pt x="15929" y="6012"/>
                    </a:lnTo>
                    <a:lnTo>
                      <a:pt x="16173" y="5657"/>
                    </a:lnTo>
                    <a:lnTo>
                      <a:pt x="16406" y="5302"/>
                    </a:lnTo>
                    <a:lnTo>
                      <a:pt x="16617" y="4936"/>
                    </a:lnTo>
                    <a:lnTo>
                      <a:pt x="16817" y="4548"/>
                    </a:lnTo>
                    <a:lnTo>
                      <a:pt x="16994" y="4160"/>
                    </a:lnTo>
                    <a:lnTo>
                      <a:pt x="17150" y="3760"/>
                    </a:lnTo>
                    <a:lnTo>
                      <a:pt x="17294" y="3350"/>
                    </a:lnTo>
                    <a:lnTo>
                      <a:pt x="17405" y="2928"/>
                    </a:lnTo>
                    <a:lnTo>
                      <a:pt x="17504" y="2496"/>
                    </a:lnTo>
                    <a:lnTo>
                      <a:pt x="17582" y="2063"/>
                    </a:lnTo>
                    <a:lnTo>
                      <a:pt x="17638" y="1620"/>
                    </a:lnTo>
                    <a:lnTo>
                      <a:pt x="17671" y="1176"/>
                    </a:lnTo>
                    <a:lnTo>
                      <a:pt x="17682" y="721"/>
                    </a:lnTo>
                    <a:lnTo>
                      <a:pt x="17682" y="643"/>
                    </a:lnTo>
                    <a:lnTo>
                      <a:pt x="17671" y="577"/>
                    </a:lnTo>
                    <a:lnTo>
                      <a:pt x="17660" y="510"/>
                    </a:lnTo>
                    <a:lnTo>
                      <a:pt x="17626" y="444"/>
                    </a:lnTo>
                    <a:lnTo>
                      <a:pt x="17604" y="377"/>
                    </a:lnTo>
                    <a:lnTo>
                      <a:pt x="17560" y="322"/>
                    </a:lnTo>
                    <a:lnTo>
                      <a:pt x="17482" y="211"/>
                    </a:lnTo>
                    <a:lnTo>
                      <a:pt x="17371" y="133"/>
                    </a:lnTo>
                    <a:lnTo>
                      <a:pt x="17316" y="89"/>
                    </a:lnTo>
                    <a:lnTo>
                      <a:pt x="17249" y="67"/>
                    </a:lnTo>
                    <a:lnTo>
                      <a:pt x="17183" y="33"/>
                    </a:lnTo>
                    <a:lnTo>
                      <a:pt x="17116" y="22"/>
                    </a:lnTo>
                    <a:lnTo>
                      <a:pt x="17050" y="11"/>
                    </a:lnTo>
                    <a:lnTo>
                      <a:pt x="16972" y="0"/>
                    </a:lnTo>
                    <a:lnTo>
                      <a:pt x="16894" y="11"/>
                    </a:lnTo>
                    <a:lnTo>
                      <a:pt x="16828" y="22"/>
                    </a:lnTo>
                    <a:lnTo>
                      <a:pt x="16761" y="33"/>
                    </a:lnTo>
                    <a:lnTo>
                      <a:pt x="16695" y="67"/>
                    </a:lnTo>
                    <a:lnTo>
                      <a:pt x="16628" y="89"/>
                    </a:lnTo>
                    <a:lnTo>
                      <a:pt x="16573" y="133"/>
                    </a:lnTo>
                    <a:lnTo>
                      <a:pt x="16462" y="211"/>
                    </a:lnTo>
                    <a:lnTo>
                      <a:pt x="16373" y="322"/>
                    </a:lnTo>
                    <a:lnTo>
                      <a:pt x="16340" y="377"/>
                    </a:lnTo>
                    <a:lnTo>
                      <a:pt x="16306" y="444"/>
                    </a:lnTo>
                    <a:lnTo>
                      <a:pt x="16284" y="510"/>
                    </a:lnTo>
                    <a:lnTo>
                      <a:pt x="16273" y="577"/>
                    </a:lnTo>
                    <a:lnTo>
                      <a:pt x="16262" y="643"/>
                    </a:lnTo>
                    <a:lnTo>
                      <a:pt x="16251" y="721"/>
                    </a:lnTo>
                    <a:lnTo>
                      <a:pt x="16251" y="1098"/>
                    </a:lnTo>
                    <a:lnTo>
                      <a:pt x="16218" y="1475"/>
                    </a:lnTo>
                    <a:lnTo>
                      <a:pt x="16173" y="1853"/>
                    </a:lnTo>
                    <a:lnTo>
                      <a:pt x="16107" y="2207"/>
                    </a:lnTo>
                    <a:lnTo>
                      <a:pt x="16018" y="2574"/>
                    </a:lnTo>
                    <a:lnTo>
                      <a:pt x="15918" y="2917"/>
                    </a:lnTo>
                    <a:lnTo>
                      <a:pt x="15807" y="3261"/>
                    </a:lnTo>
                    <a:lnTo>
                      <a:pt x="15674" y="3605"/>
                    </a:lnTo>
                    <a:lnTo>
                      <a:pt x="15519" y="3927"/>
                    </a:lnTo>
                    <a:lnTo>
                      <a:pt x="15364" y="4249"/>
                    </a:lnTo>
                    <a:lnTo>
                      <a:pt x="15186" y="4559"/>
                    </a:lnTo>
                    <a:lnTo>
                      <a:pt x="14986" y="4859"/>
                    </a:lnTo>
                    <a:lnTo>
                      <a:pt x="14787" y="5147"/>
                    </a:lnTo>
                    <a:lnTo>
                      <a:pt x="14565" y="5435"/>
                    </a:lnTo>
                    <a:lnTo>
                      <a:pt x="14332" y="5702"/>
                    </a:lnTo>
                    <a:lnTo>
                      <a:pt x="14088" y="5957"/>
                    </a:lnTo>
                    <a:lnTo>
                      <a:pt x="13822" y="6201"/>
                    </a:lnTo>
                    <a:lnTo>
                      <a:pt x="13556" y="6434"/>
                    </a:lnTo>
                    <a:lnTo>
                      <a:pt x="13278" y="6656"/>
                    </a:lnTo>
                    <a:lnTo>
                      <a:pt x="12990" y="6866"/>
                    </a:lnTo>
                    <a:lnTo>
                      <a:pt x="12690" y="7055"/>
                    </a:lnTo>
                    <a:lnTo>
                      <a:pt x="12380" y="7232"/>
                    </a:lnTo>
                    <a:lnTo>
                      <a:pt x="12058" y="7399"/>
                    </a:lnTo>
                    <a:lnTo>
                      <a:pt x="11725" y="7543"/>
                    </a:lnTo>
                    <a:lnTo>
                      <a:pt x="11392" y="7676"/>
                    </a:lnTo>
                    <a:lnTo>
                      <a:pt x="11049" y="7798"/>
                    </a:lnTo>
                    <a:lnTo>
                      <a:pt x="10694" y="7898"/>
                    </a:lnTo>
                    <a:lnTo>
                      <a:pt x="10339" y="7976"/>
                    </a:lnTo>
                    <a:lnTo>
                      <a:pt x="9973" y="8042"/>
                    </a:lnTo>
                    <a:lnTo>
                      <a:pt x="9607" y="8098"/>
                    </a:lnTo>
                    <a:lnTo>
                      <a:pt x="9229" y="8120"/>
                    </a:lnTo>
                    <a:lnTo>
                      <a:pt x="8841" y="8131"/>
                    </a:lnTo>
                    <a:lnTo>
                      <a:pt x="8464" y="8120"/>
                    </a:lnTo>
                    <a:lnTo>
                      <a:pt x="8087" y="8098"/>
                    </a:lnTo>
                    <a:lnTo>
                      <a:pt x="7721" y="8042"/>
                    </a:lnTo>
                    <a:lnTo>
                      <a:pt x="7355" y="7976"/>
                    </a:lnTo>
                    <a:lnTo>
                      <a:pt x="7000" y="7898"/>
                    </a:lnTo>
                    <a:lnTo>
                      <a:pt x="6645" y="7798"/>
                    </a:lnTo>
                    <a:lnTo>
                      <a:pt x="6301" y="7676"/>
                    </a:lnTo>
                    <a:lnTo>
                      <a:pt x="5968" y="7543"/>
                    </a:lnTo>
                    <a:lnTo>
                      <a:pt x="5635" y="7399"/>
                    </a:lnTo>
                    <a:lnTo>
                      <a:pt x="5314" y="7232"/>
                    </a:lnTo>
                    <a:lnTo>
                      <a:pt x="5003" y="7055"/>
                    </a:lnTo>
                    <a:lnTo>
                      <a:pt x="4704" y="6866"/>
                    </a:lnTo>
                    <a:lnTo>
                      <a:pt x="4415" y="6656"/>
                    </a:lnTo>
                    <a:lnTo>
                      <a:pt x="4138" y="6434"/>
                    </a:lnTo>
                    <a:lnTo>
                      <a:pt x="3872" y="6201"/>
                    </a:lnTo>
                    <a:lnTo>
                      <a:pt x="3605" y="5957"/>
                    </a:lnTo>
                    <a:lnTo>
                      <a:pt x="3361" y="5702"/>
                    </a:lnTo>
                    <a:lnTo>
                      <a:pt x="3128" y="5435"/>
                    </a:lnTo>
                    <a:lnTo>
                      <a:pt x="2907" y="5147"/>
                    </a:lnTo>
                    <a:lnTo>
                      <a:pt x="2707" y="4859"/>
                    </a:lnTo>
                    <a:lnTo>
                      <a:pt x="2507" y="4559"/>
                    </a:lnTo>
                    <a:lnTo>
                      <a:pt x="2330" y="4249"/>
                    </a:lnTo>
                    <a:lnTo>
                      <a:pt x="2163" y="3927"/>
                    </a:lnTo>
                    <a:lnTo>
                      <a:pt x="2019" y="3605"/>
                    </a:lnTo>
                    <a:lnTo>
                      <a:pt x="1886" y="3261"/>
                    </a:lnTo>
                    <a:lnTo>
                      <a:pt x="1775" y="2917"/>
                    </a:lnTo>
                    <a:lnTo>
                      <a:pt x="1675" y="2574"/>
                    </a:lnTo>
                    <a:lnTo>
                      <a:pt x="1587" y="2207"/>
                    </a:lnTo>
                    <a:lnTo>
                      <a:pt x="1520" y="1853"/>
                    </a:lnTo>
                    <a:lnTo>
                      <a:pt x="1476" y="1475"/>
                    </a:lnTo>
                    <a:lnTo>
                      <a:pt x="1442" y="1098"/>
                    </a:lnTo>
                    <a:lnTo>
                      <a:pt x="1442" y="721"/>
                    </a:lnTo>
                    <a:lnTo>
                      <a:pt x="1431" y="643"/>
                    </a:lnTo>
                    <a:lnTo>
                      <a:pt x="1420" y="577"/>
                    </a:lnTo>
                    <a:lnTo>
                      <a:pt x="1409" y="510"/>
                    </a:lnTo>
                    <a:lnTo>
                      <a:pt x="1376" y="444"/>
                    </a:lnTo>
                    <a:lnTo>
                      <a:pt x="1354" y="377"/>
                    </a:lnTo>
                    <a:lnTo>
                      <a:pt x="1309" y="322"/>
                    </a:lnTo>
                    <a:lnTo>
                      <a:pt x="1232" y="211"/>
                    </a:lnTo>
                    <a:lnTo>
                      <a:pt x="1121" y="133"/>
                    </a:lnTo>
                    <a:lnTo>
                      <a:pt x="1065" y="89"/>
                    </a:lnTo>
                    <a:lnTo>
                      <a:pt x="999" y="67"/>
                    </a:lnTo>
                    <a:lnTo>
                      <a:pt x="932" y="33"/>
                    </a:lnTo>
                    <a:lnTo>
                      <a:pt x="866" y="22"/>
                    </a:lnTo>
                    <a:lnTo>
                      <a:pt x="799" y="11"/>
                    </a:lnTo>
                    <a:lnTo>
                      <a:pt x="72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3"/>
              <p:cNvSpPr/>
              <p:nvPr/>
            </p:nvSpPr>
            <p:spPr>
              <a:xfrm>
                <a:off x="2745709" y="2900515"/>
                <a:ext cx="25726" cy="556592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30982" extrusionOk="0">
                    <a:moveTo>
                      <a:pt x="710" y="0"/>
                    </a:moveTo>
                    <a:lnTo>
                      <a:pt x="644" y="11"/>
                    </a:lnTo>
                    <a:lnTo>
                      <a:pt x="566" y="22"/>
                    </a:lnTo>
                    <a:lnTo>
                      <a:pt x="499" y="33"/>
                    </a:lnTo>
                    <a:lnTo>
                      <a:pt x="433" y="56"/>
                    </a:lnTo>
                    <a:lnTo>
                      <a:pt x="377" y="89"/>
                    </a:lnTo>
                    <a:lnTo>
                      <a:pt x="311" y="122"/>
                    </a:lnTo>
                    <a:lnTo>
                      <a:pt x="211" y="211"/>
                    </a:lnTo>
                    <a:lnTo>
                      <a:pt x="122" y="322"/>
                    </a:lnTo>
                    <a:lnTo>
                      <a:pt x="89" y="377"/>
                    </a:lnTo>
                    <a:lnTo>
                      <a:pt x="56" y="444"/>
                    </a:lnTo>
                    <a:lnTo>
                      <a:pt x="34" y="510"/>
                    </a:lnTo>
                    <a:lnTo>
                      <a:pt x="11" y="577"/>
                    </a:lnTo>
                    <a:lnTo>
                      <a:pt x="0" y="644"/>
                    </a:lnTo>
                    <a:lnTo>
                      <a:pt x="0" y="721"/>
                    </a:lnTo>
                    <a:lnTo>
                      <a:pt x="0" y="30261"/>
                    </a:lnTo>
                    <a:lnTo>
                      <a:pt x="0" y="30338"/>
                    </a:lnTo>
                    <a:lnTo>
                      <a:pt x="11" y="30405"/>
                    </a:lnTo>
                    <a:lnTo>
                      <a:pt x="34" y="30471"/>
                    </a:lnTo>
                    <a:lnTo>
                      <a:pt x="56" y="30538"/>
                    </a:lnTo>
                    <a:lnTo>
                      <a:pt x="89" y="30605"/>
                    </a:lnTo>
                    <a:lnTo>
                      <a:pt x="122" y="30660"/>
                    </a:lnTo>
                    <a:lnTo>
                      <a:pt x="211" y="30771"/>
                    </a:lnTo>
                    <a:lnTo>
                      <a:pt x="311" y="30860"/>
                    </a:lnTo>
                    <a:lnTo>
                      <a:pt x="377" y="30893"/>
                    </a:lnTo>
                    <a:lnTo>
                      <a:pt x="433" y="30926"/>
                    </a:lnTo>
                    <a:lnTo>
                      <a:pt x="499" y="30948"/>
                    </a:lnTo>
                    <a:lnTo>
                      <a:pt x="566" y="30960"/>
                    </a:lnTo>
                    <a:lnTo>
                      <a:pt x="644" y="30971"/>
                    </a:lnTo>
                    <a:lnTo>
                      <a:pt x="710" y="30982"/>
                    </a:lnTo>
                    <a:lnTo>
                      <a:pt x="788" y="30971"/>
                    </a:lnTo>
                    <a:lnTo>
                      <a:pt x="854" y="30960"/>
                    </a:lnTo>
                    <a:lnTo>
                      <a:pt x="932" y="30948"/>
                    </a:lnTo>
                    <a:lnTo>
                      <a:pt x="999" y="30926"/>
                    </a:lnTo>
                    <a:lnTo>
                      <a:pt x="1054" y="30893"/>
                    </a:lnTo>
                    <a:lnTo>
                      <a:pt x="1121" y="30860"/>
                    </a:lnTo>
                    <a:lnTo>
                      <a:pt x="1220" y="30771"/>
                    </a:lnTo>
                    <a:lnTo>
                      <a:pt x="1309" y="30660"/>
                    </a:lnTo>
                    <a:lnTo>
                      <a:pt x="1342" y="30605"/>
                    </a:lnTo>
                    <a:lnTo>
                      <a:pt x="1376" y="30538"/>
                    </a:lnTo>
                    <a:lnTo>
                      <a:pt x="1398" y="30471"/>
                    </a:lnTo>
                    <a:lnTo>
                      <a:pt x="1420" y="30405"/>
                    </a:lnTo>
                    <a:lnTo>
                      <a:pt x="1431" y="30338"/>
                    </a:lnTo>
                    <a:lnTo>
                      <a:pt x="1431" y="30261"/>
                    </a:lnTo>
                    <a:lnTo>
                      <a:pt x="1431" y="721"/>
                    </a:lnTo>
                    <a:lnTo>
                      <a:pt x="1431" y="644"/>
                    </a:lnTo>
                    <a:lnTo>
                      <a:pt x="1420" y="577"/>
                    </a:lnTo>
                    <a:lnTo>
                      <a:pt x="1398" y="510"/>
                    </a:lnTo>
                    <a:lnTo>
                      <a:pt x="1376" y="444"/>
                    </a:lnTo>
                    <a:lnTo>
                      <a:pt x="1342" y="377"/>
                    </a:lnTo>
                    <a:lnTo>
                      <a:pt x="1309" y="322"/>
                    </a:lnTo>
                    <a:lnTo>
                      <a:pt x="1220" y="211"/>
                    </a:lnTo>
                    <a:lnTo>
                      <a:pt x="1121" y="122"/>
                    </a:lnTo>
                    <a:lnTo>
                      <a:pt x="1054" y="89"/>
                    </a:lnTo>
                    <a:lnTo>
                      <a:pt x="999" y="56"/>
                    </a:lnTo>
                    <a:lnTo>
                      <a:pt x="932" y="33"/>
                    </a:lnTo>
                    <a:lnTo>
                      <a:pt x="854" y="22"/>
                    </a:lnTo>
                    <a:lnTo>
                      <a:pt x="788" y="11"/>
                    </a:lnTo>
                    <a:lnTo>
                      <a:pt x="71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3"/>
              <p:cNvSpPr/>
              <p:nvPr/>
            </p:nvSpPr>
            <p:spPr>
              <a:xfrm>
                <a:off x="3377807" y="1918458"/>
                <a:ext cx="585695" cy="585713"/>
              </a:xfrm>
              <a:custGeom>
                <a:avLst/>
                <a:gdLst/>
                <a:ahLst/>
                <a:cxnLst/>
                <a:rect l="l" t="t" r="r" b="b"/>
                <a:pathLst>
                  <a:path w="32602" h="32603" extrusionOk="0">
                    <a:moveTo>
                      <a:pt x="16296" y="1"/>
                    </a:moveTo>
                    <a:lnTo>
                      <a:pt x="15874" y="12"/>
                    </a:lnTo>
                    <a:lnTo>
                      <a:pt x="15464" y="23"/>
                    </a:lnTo>
                    <a:lnTo>
                      <a:pt x="15042" y="45"/>
                    </a:lnTo>
                    <a:lnTo>
                      <a:pt x="14632" y="90"/>
                    </a:lnTo>
                    <a:lnTo>
                      <a:pt x="14222" y="134"/>
                    </a:lnTo>
                    <a:lnTo>
                      <a:pt x="13822" y="189"/>
                    </a:lnTo>
                    <a:lnTo>
                      <a:pt x="13412" y="256"/>
                    </a:lnTo>
                    <a:lnTo>
                      <a:pt x="13013" y="334"/>
                    </a:lnTo>
                    <a:lnTo>
                      <a:pt x="12624" y="422"/>
                    </a:lnTo>
                    <a:lnTo>
                      <a:pt x="12225" y="511"/>
                    </a:lnTo>
                    <a:lnTo>
                      <a:pt x="11837" y="622"/>
                    </a:lnTo>
                    <a:lnTo>
                      <a:pt x="11448" y="733"/>
                    </a:lnTo>
                    <a:lnTo>
                      <a:pt x="11071" y="855"/>
                    </a:lnTo>
                    <a:lnTo>
                      <a:pt x="10694" y="988"/>
                    </a:lnTo>
                    <a:lnTo>
                      <a:pt x="10328" y="1132"/>
                    </a:lnTo>
                    <a:lnTo>
                      <a:pt x="9951" y="1288"/>
                    </a:lnTo>
                    <a:lnTo>
                      <a:pt x="9596" y="1443"/>
                    </a:lnTo>
                    <a:lnTo>
                      <a:pt x="9230" y="1609"/>
                    </a:lnTo>
                    <a:lnTo>
                      <a:pt x="8875" y="1787"/>
                    </a:lnTo>
                    <a:lnTo>
                      <a:pt x="8531" y="1964"/>
                    </a:lnTo>
                    <a:lnTo>
                      <a:pt x="8187" y="2164"/>
                    </a:lnTo>
                    <a:lnTo>
                      <a:pt x="7854" y="2364"/>
                    </a:lnTo>
                    <a:lnTo>
                      <a:pt x="7511" y="2574"/>
                    </a:lnTo>
                    <a:lnTo>
                      <a:pt x="7189" y="2785"/>
                    </a:lnTo>
                    <a:lnTo>
                      <a:pt x="6867" y="3007"/>
                    </a:lnTo>
                    <a:lnTo>
                      <a:pt x="6546" y="3240"/>
                    </a:lnTo>
                    <a:lnTo>
                      <a:pt x="6235" y="3484"/>
                    </a:lnTo>
                    <a:lnTo>
                      <a:pt x="5935" y="3728"/>
                    </a:lnTo>
                    <a:lnTo>
                      <a:pt x="5636" y="3972"/>
                    </a:lnTo>
                    <a:lnTo>
                      <a:pt x="5336" y="4238"/>
                    </a:lnTo>
                    <a:lnTo>
                      <a:pt x="5059" y="4504"/>
                    </a:lnTo>
                    <a:lnTo>
                      <a:pt x="4771" y="4771"/>
                    </a:lnTo>
                    <a:lnTo>
                      <a:pt x="4504" y="5059"/>
                    </a:lnTo>
                    <a:lnTo>
                      <a:pt x="4238" y="5336"/>
                    </a:lnTo>
                    <a:lnTo>
                      <a:pt x="3972" y="5636"/>
                    </a:lnTo>
                    <a:lnTo>
                      <a:pt x="3728" y="5935"/>
                    </a:lnTo>
                    <a:lnTo>
                      <a:pt x="3473" y="6235"/>
                    </a:lnTo>
                    <a:lnTo>
                      <a:pt x="3240" y="6546"/>
                    </a:lnTo>
                    <a:lnTo>
                      <a:pt x="3007" y="6867"/>
                    </a:lnTo>
                    <a:lnTo>
                      <a:pt x="2785" y="7189"/>
                    </a:lnTo>
                    <a:lnTo>
                      <a:pt x="2574" y="7511"/>
                    </a:lnTo>
                    <a:lnTo>
                      <a:pt x="2364" y="7854"/>
                    </a:lnTo>
                    <a:lnTo>
                      <a:pt x="2164" y="8187"/>
                    </a:lnTo>
                    <a:lnTo>
                      <a:pt x="1964" y="8531"/>
                    </a:lnTo>
                    <a:lnTo>
                      <a:pt x="1787" y="8886"/>
                    </a:lnTo>
                    <a:lnTo>
                      <a:pt x="1609" y="9230"/>
                    </a:lnTo>
                    <a:lnTo>
                      <a:pt x="1443" y="9596"/>
                    </a:lnTo>
                    <a:lnTo>
                      <a:pt x="1288" y="9951"/>
                    </a:lnTo>
                    <a:lnTo>
                      <a:pt x="1132" y="10328"/>
                    </a:lnTo>
                    <a:lnTo>
                      <a:pt x="988" y="10694"/>
                    </a:lnTo>
                    <a:lnTo>
                      <a:pt x="855" y="11071"/>
                    </a:lnTo>
                    <a:lnTo>
                      <a:pt x="733" y="11448"/>
                    </a:lnTo>
                    <a:lnTo>
                      <a:pt x="622" y="11837"/>
                    </a:lnTo>
                    <a:lnTo>
                      <a:pt x="511" y="12225"/>
                    </a:lnTo>
                    <a:lnTo>
                      <a:pt x="422" y="12624"/>
                    </a:lnTo>
                    <a:lnTo>
                      <a:pt x="334" y="13013"/>
                    </a:lnTo>
                    <a:lnTo>
                      <a:pt x="256" y="13412"/>
                    </a:lnTo>
                    <a:lnTo>
                      <a:pt x="189" y="13822"/>
                    </a:lnTo>
                    <a:lnTo>
                      <a:pt x="134" y="14222"/>
                    </a:lnTo>
                    <a:lnTo>
                      <a:pt x="90" y="14632"/>
                    </a:lnTo>
                    <a:lnTo>
                      <a:pt x="45" y="15042"/>
                    </a:lnTo>
                    <a:lnTo>
                      <a:pt x="23" y="15464"/>
                    </a:lnTo>
                    <a:lnTo>
                      <a:pt x="12" y="15874"/>
                    </a:lnTo>
                    <a:lnTo>
                      <a:pt x="1" y="16296"/>
                    </a:lnTo>
                    <a:lnTo>
                      <a:pt x="12" y="16717"/>
                    </a:lnTo>
                    <a:lnTo>
                      <a:pt x="23" y="17139"/>
                    </a:lnTo>
                    <a:lnTo>
                      <a:pt x="45" y="17549"/>
                    </a:lnTo>
                    <a:lnTo>
                      <a:pt x="90" y="17971"/>
                    </a:lnTo>
                    <a:lnTo>
                      <a:pt x="134" y="18381"/>
                    </a:lnTo>
                    <a:lnTo>
                      <a:pt x="189" y="18781"/>
                    </a:lnTo>
                    <a:lnTo>
                      <a:pt x="256" y="19180"/>
                    </a:lnTo>
                    <a:lnTo>
                      <a:pt x="334" y="19579"/>
                    </a:lnTo>
                    <a:lnTo>
                      <a:pt x="422" y="19979"/>
                    </a:lnTo>
                    <a:lnTo>
                      <a:pt x="511" y="20378"/>
                    </a:lnTo>
                    <a:lnTo>
                      <a:pt x="622" y="20766"/>
                    </a:lnTo>
                    <a:lnTo>
                      <a:pt x="733" y="21143"/>
                    </a:lnTo>
                    <a:lnTo>
                      <a:pt x="855" y="21532"/>
                    </a:lnTo>
                    <a:lnTo>
                      <a:pt x="988" y="21909"/>
                    </a:lnTo>
                    <a:lnTo>
                      <a:pt x="1132" y="22275"/>
                    </a:lnTo>
                    <a:lnTo>
                      <a:pt x="1288" y="22641"/>
                    </a:lnTo>
                    <a:lnTo>
                      <a:pt x="1443" y="23007"/>
                    </a:lnTo>
                    <a:lnTo>
                      <a:pt x="1609" y="23362"/>
                    </a:lnTo>
                    <a:lnTo>
                      <a:pt x="1787" y="23717"/>
                    </a:lnTo>
                    <a:lnTo>
                      <a:pt x="1964" y="24072"/>
                    </a:lnTo>
                    <a:lnTo>
                      <a:pt x="2164" y="24416"/>
                    </a:lnTo>
                    <a:lnTo>
                      <a:pt x="2364" y="24748"/>
                    </a:lnTo>
                    <a:lnTo>
                      <a:pt x="2574" y="25081"/>
                    </a:lnTo>
                    <a:lnTo>
                      <a:pt x="2785" y="25414"/>
                    </a:lnTo>
                    <a:lnTo>
                      <a:pt x="3007" y="25736"/>
                    </a:lnTo>
                    <a:lnTo>
                      <a:pt x="3240" y="26046"/>
                    </a:lnTo>
                    <a:lnTo>
                      <a:pt x="3473" y="26357"/>
                    </a:lnTo>
                    <a:lnTo>
                      <a:pt x="3728" y="26667"/>
                    </a:lnTo>
                    <a:lnTo>
                      <a:pt x="3972" y="26967"/>
                    </a:lnTo>
                    <a:lnTo>
                      <a:pt x="4238" y="27255"/>
                    </a:lnTo>
                    <a:lnTo>
                      <a:pt x="4504" y="27544"/>
                    </a:lnTo>
                    <a:lnTo>
                      <a:pt x="4771" y="27821"/>
                    </a:lnTo>
                    <a:lnTo>
                      <a:pt x="5059" y="28098"/>
                    </a:lnTo>
                    <a:lnTo>
                      <a:pt x="5336" y="28365"/>
                    </a:lnTo>
                    <a:lnTo>
                      <a:pt x="5636" y="28620"/>
                    </a:lnTo>
                    <a:lnTo>
                      <a:pt x="5935" y="28875"/>
                    </a:lnTo>
                    <a:lnTo>
                      <a:pt x="6235" y="29119"/>
                    </a:lnTo>
                    <a:lnTo>
                      <a:pt x="6546" y="29363"/>
                    </a:lnTo>
                    <a:lnTo>
                      <a:pt x="6867" y="29596"/>
                    </a:lnTo>
                    <a:lnTo>
                      <a:pt x="7189" y="29818"/>
                    </a:lnTo>
                    <a:lnTo>
                      <a:pt x="7511" y="30029"/>
                    </a:lnTo>
                    <a:lnTo>
                      <a:pt x="7854" y="30239"/>
                    </a:lnTo>
                    <a:lnTo>
                      <a:pt x="8187" y="30439"/>
                    </a:lnTo>
                    <a:lnTo>
                      <a:pt x="8531" y="30628"/>
                    </a:lnTo>
                    <a:lnTo>
                      <a:pt x="8875" y="30816"/>
                    </a:lnTo>
                    <a:lnTo>
                      <a:pt x="9230" y="30994"/>
                    </a:lnTo>
                    <a:lnTo>
                      <a:pt x="9596" y="31160"/>
                    </a:lnTo>
                    <a:lnTo>
                      <a:pt x="9951" y="31315"/>
                    </a:lnTo>
                    <a:lnTo>
                      <a:pt x="10328" y="31471"/>
                    </a:lnTo>
                    <a:lnTo>
                      <a:pt x="10694" y="31604"/>
                    </a:lnTo>
                    <a:lnTo>
                      <a:pt x="11071" y="31737"/>
                    </a:lnTo>
                    <a:lnTo>
                      <a:pt x="11448" y="31870"/>
                    </a:lnTo>
                    <a:lnTo>
                      <a:pt x="11837" y="31981"/>
                    </a:lnTo>
                    <a:lnTo>
                      <a:pt x="12225" y="32081"/>
                    </a:lnTo>
                    <a:lnTo>
                      <a:pt x="12624" y="32180"/>
                    </a:lnTo>
                    <a:lnTo>
                      <a:pt x="13013" y="32269"/>
                    </a:lnTo>
                    <a:lnTo>
                      <a:pt x="13412" y="32347"/>
                    </a:lnTo>
                    <a:lnTo>
                      <a:pt x="13822" y="32413"/>
                    </a:lnTo>
                    <a:lnTo>
                      <a:pt x="14222" y="32469"/>
                    </a:lnTo>
                    <a:lnTo>
                      <a:pt x="14632" y="32513"/>
                    </a:lnTo>
                    <a:lnTo>
                      <a:pt x="15042" y="32547"/>
                    </a:lnTo>
                    <a:lnTo>
                      <a:pt x="15464" y="32580"/>
                    </a:lnTo>
                    <a:lnTo>
                      <a:pt x="15874" y="32591"/>
                    </a:lnTo>
                    <a:lnTo>
                      <a:pt x="16296" y="32602"/>
                    </a:lnTo>
                    <a:lnTo>
                      <a:pt x="16717" y="32591"/>
                    </a:lnTo>
                    <a:lnTo>
                      <a:pt x="17139" y="32580"/>
                    </a:lnTo>
                    <a:lnTo>
                      <a:pt x="17549" y="32547"/>
                    </a:lnTo>
                    <a:lnTo>
                      <a:pt x="17971" y="32513"/>
                    </a:lnTo>
                    <a:lnTo>
                      <a:pt x="18370" y="32469"/>
                    </a:lnTo>
                    <a:lnTo>
                      <a:pt x="18781" y="32413"/>
                    </a:lnTo>
                    <a:lnTo>
                      <a:pt x="19180" y="32347"/>
                    </a:lnTo>
                    <a:lnTo>
                      <a:pt x="19579" y="32269"/>
                    </a:lnTo>
                    <a:lnTo>
                      <a:pt x="19979" y="32180"/>
                    </a:lnTo>
                    <a:lnTo>
                      <a:pt x="20378" y="32081"/>
                    </a:lnTo>
                    <a:lnTo>
                      <a:pt x="20766" y="31981"/>
                    </a:lnTo>
                    <a:lnTo>
                      <a:pt x="21143" y="31870"/>
                    </a:lnTo>
                    <a:lnTo>
                      <a:pt x="21532" y="31737"/>
                    </a:lnTo>
                    <a:lnTo>
                      <a:pt x="21909" y="31604"/>
                    </a:lnTo>
                    <a:lnTo>
                      <a:pt x="22275" y="31471"/>
                    </a:lnTo>
                    <a:lnTo>
                      <a:pt x="22641" y="31315"/>
                    </a:lnTo>
                    <a:lnTo>
                      <a:pt x="23007" y="31160"/>
                    </a:lnTo>
                    <a:lnTo>
                      <a:pt x="23362" y="30994"/>
                    </a:lnTo>
                    <a:lnTo>
                      <a:pt x="23717" y="30816"/>
                    </a:lnTo>
                    <a:lnTo>
                      <a:pt x="24072" y="30628"/>
                    </a:lnTo>
                    <a:lnTo>
                      <a:pt x="24416" y="30439"/>
                    </a:lnTo>
                    <a:lnTo>
                      <a:pt x="24748" y="30239"/>
                    </a:lnTo>
                    <a:lnTo>
                      <a:pt x="25081" y="30029"/>
                    </a:lnTo>
                    <a:lnTo>
                      <a:pt x="25414" y="29818"/>
                    </a:lnTo>
                    <a:lnTo>
                      <a:pt x="25736" y="29596"/>
                    </a:lnTo>
                    <a:lnTo>
                      <a:pt x="26046" y="29363"/>
                    </a:lnTo>
                    <a:lnTo>
                      <a:pt x="26357" y="29119"/>
                    </a:lnTo>
                    <a:lnTo>
                      <a:pt x="26667" y="28875"/>
                    </a:lnTo>
                    <a:lnTo>
                      <a:pt x="26967" y="28620"/>
                    </a:lnTo>
                    <a:lnTo>
                      <a:pt x="27255" y="28365"/>
                    </a:lnTo>
                    <a:lnTo>
                      <a:pt x="27544" y="28098"/>
                    </a:lnTo>
                    <a:lnTo>
                      <a:pt x="27821" y="27821"/>
                    </a:lnTo>
                    <a:lnTo>
                      <a:pt x="28098" y="27544"/>
                    </a:lnTo>
                    <a:lnTo>
                      <a:pt x="28365" y="27255"/>
                    </a:lnTo>
                    <a:lnTo>
                      <a:pt x="28620" y="26967"/>
                    </a:lnTo>
                    <a:lnTo>
                      <a:pt x="28875" y="26667"/>
                    </a:lnTo>
                    <a:lnTo>
                      <a:pt x="29119" y="26357"/>
                    </a:lnTo>
                    <a:lnTo>
                      <a:pt x="29363" y="26046"/>
                    </a:lnTo>
                    <a:lnTo>
                      <a:pt x="29596" y="25736"/>
                    </a:lnTo>
                    <a:lnTo>
                      <a:pt x="29818" y="25414"/>
                    </a:lnTo>
                    <a:lnTo>
                      <a:pt x="30029" y="25081"/>
                    </a:lnTo>
                    <a:lnTo>
                      <a:pt x="30239" y="24748"/>
                    </a:lnTo>
                    <a:lnTo>
                      <a:pt x="30439" y="24416"/>
                    </a:lnTo>
                    <a:lnTo>
                      <a:pt x="30628" y="24072"/>
                    </a:lnTo>
                    <a:lnTo>
                      <a:pt x="30816" y="23717"/>
                    </a:lnTo>
                    <a:lnTo>
                      <a:pt x="30994" y="23362"/>
                    </a:lnTo>
                    <a:lnTo>
                      <a:pt x="31160" y="23007"/>
                    </a:lnTo>
                    <a:lnTo>
                      <a:pt x="31315" y="22641"/>
                    </a:lnTo>
                    <a:lnTo>
                      <a:pt x="31471" y="22275"/>
                    </a:lnTo>
                    <a:lnTo>
                      <a:pt x="31604" y="21909"/>
                    </a:lnTo>
                    <a:lnTo>
                      <a:pt x="31737" y="21532"/>
                    </a:lnTo>
                    <a:lnTo>
                      <a:pt x="31870" y="21143"/>
                    </a:lnTo>
                    <a:lnTo>
                      <a:pt x="31981" y="20766"/>
                    </a:lnTo>
                    <a:lnTo>
                      <a:pt x="32081" y="20378"/>
                    </a:lnTo>
                    <a:lnTo>
                      <a:pt x="32180" y="19979"/>
                    </a:lnTo>
                    <a:lnTo>
                      <a:pt x="32269" y="19579"/>
                    </a:lnTo>
                    <a:lnTo>
                      <a:pt x="32347" y="19180"/>
                    </a:lnTo>
                    <a:lnTo>
                      <a:pt x="32413" y="18781"/>
                    </a:lnTo>
                    <a:lnTo>
                      <a:pt x="32469" y="18381"/>
                    </a:lnTo>
                    <a:lnTo>
                      <a:pt x="32513" y="17971"/>
                    </a:lnTo>
                    <a:lnTo>
                      <a:pt x="32547" y="17549"/>
                    </a:lnTo>
                    <a:lnTo>
                      <a:pt x="32580" y="17139"/>
                    </a:lnTo>
                    <a:lnTo>
                      <a:pt x="32591" y="16717"/>
                    </a:lnTo>
                    <a:lnTo>
                      <a:pt x="32602" y="16296"/>
                    </a:lnTo>
                    <a:lnTo>
                      <a:pt x="32591" y="15874"/>
                    </a:lnTo>
                    <a:lnTo>
                      <a:pt x="32580" y="15464"/>
                    </a:lnTo>
                    <a:lnTo>
                      <a:pt x="32547" y="15042"/>
                    </a:lnTo>
                    <a:lnTo>
                      <a:pt x="32513" y="14632"/>
                    </a:lnTo>
                    <a:lnTo>
                      <a:pt x="32469" y="14222"/>
                    </a:lnTo>
                    <a:lnTo>
                      <a:pt x="32413" y="13822"/>
                    </a:lnTo>
                    <a:lnTo>
                      <a:pt x="32347" y="13412"/>
                    </a:lnTo>
                    <a:lnTo>
                      <a:pt x="32269" y="13013"/>
                    </a:lnTo>
                    <a:lnTo>
                      <a:pt x="32180" y="12624"/>
                    </a:lnTo>
                    <a:lnTo>
                      <a:pt x="32081" y="12225"/>
                    </a:lnTo>
                    <a:lnTo>
                      <a:pt x="31981" y="11837"/>
                    </a:lnTo>
                    <a:lnTo>
                      <a:pt x="31870" y="11448"/>
                    </a:lnTo>
                    <a:lnTo>
                      <a:pt x="31737" y="11071"/>
                    </a:lnTo>
                    <a:lnTo>
                      <a:pt x="31604" y="10694"/>
                    </a:lnTo>
                    <a:lnTo>
                      <a:pt x="31471" y="10328"/>
                    </a:lnTo>
                    <a:lnTo>
                      <a:pt x="31315" y="9951"/>
                    </a:lnTo>
                    <a:lnTo>
                      <a:pt x="31160" y="9596"/>
                    </a:lnTo>
                    <a:lnTo>
                      <a:pt x="30994" y="9230"/>
                    </a:lnTo>
                    <a:lnTo>
                      <a:pt x="30816" y="8886"/>
                    </a:lnTo>
                    <a:lnTo>
                      <a:pt x="30628" y="8531"/>
                    </a:lnTo>
                    <a:lnTo>
                      <a:pt x="30439" y="8187"/>
                    </a:lnTo>
                    <a:lnTo>
                      <a:pt x="30239" y="7854"/>
                    </a:lnTo>
                    <a:lnTo>
                      <a:pt x="30029" y="7511"/>
                    </a:lnTo>
                    <a:lnTo>
                      <a:pt x="29818" y="7189"/>
                    </a:lnTo>
                    <a:lnTo>
                      <a:pt x="29596" y="6867"/>
                    </a:lnTo>
                    <a:lnTo>
                      <a:pt x="29363" y="6546"/>
                    </a:lnTo>
                    <a:lnTo>
                      <a:pt x="29119" y="6235"/>
                    </a:lnTo>
                    <a:lnTo>
                      <a:pt x="28875" y="5935"/>
                    </a:lnTo>
                    <a:lnTo>
                      <a:pt x="28620" y="5636"/>
                    </a:lnTo>
                    <a:lnTo>
                      <a:pt x="28365" y="5336"/>
                    </a:lnTo>
                    <a:lnTo>
                      <a:pt x="28098" y="5059"/>
                    </a:lnTo>
                    <a:lnTo>
                      <a:pt x="27821" y="4771"/>
                    </a:lnTo>
                    <a:lnTo>
                      <a:pt x="27544" y="4504"/>
                    </a:lnTo>
                    <a:lnTo>
                      <a:pt x="27255" y="4238"/>
                    </a:lnTo>
                    <a:lnTo>
                      <a:pt x="26967" y="3972"/>
                    </a:lnTo>
                    <a:lnTo>
                      <a:pt x="26667" y="3728"/>
                    </a:lnTo>
                    <a:lnTo>
                      <a:pt x="26357" y="3484"/>
                    </a:lnTo>
                    <a:lnTo>
                      <a:pt x="26046" y="3240"/>
                    </a:lnTo>
                    <a:lnTo>
                      <a:pt x="25736" y="3007"/>
                    </a:lnTo>
                    <a:lnTo>
                      <a:pt x="25414" y="2785"/>
                    </a:lnTo>
                    <a:lnTo>
                      <a:pt x="25081" y="2574"/>
                    </a:lnTo>
                    <a:lnTo>
                      <a:pt x="24748" y="2364"/>
                    </a:lnTo>
                    <a:lnTo>
                      <a:pt x="24416" y="2164"/>
                    </a:lnTo>
                    <a:lnTo>
                      <a:pt x="24072" y="1964"/>
                    </a:lnTo>
                    <a:lnTo>
                      <a:pt x="23717" y="1787"/>
                    </a:lnTo>
                    <a:lnTo>
                      <a:pt x="23362" y="1609"/>
                    </a:lnTo>
                    <a:lnTo>
                      <a:pt x="23007" y="1443"/>
                    </a:lnTo>
                    <a:lnTo>
                      <a:pt x="22641" y="1288"/>
                    </a:lnTo>
                    <a:lnTo>
                      <a:pt x="22275" y="1132"/>
                    </a:lnTo>
                    <a:lnTo>
                      <a:pt x="21909" y="988"/>
                    </a:lnTo>
                    <a:lnTo>
                      <a:pt x="21532" y="855"/>
                    </a:lnTo>
                    <a:lnTo>
                      <a:pt x="21143" y="733"/>
                    </a:lnTo>
                    <a:lnTo>
                      <a:pt x="20766" y="622"/>
                    </a:lnTo>
                    <a:lnTo>
                      <a:pt x="20378" y="511"/>
                    </a:lnTo>
                    <a:lnTo>
                      <a:pt x="19979" y="422"/>
                    </a:lnTo>
                    <a:lnTo>
                      <a:pt x="19579" y="334"/>
                    </a:lnTo>
                    <a:lnTo>
                      <a:pt x="19180" y="256"/>
                    </a:lnTo>
                    <a:lnTo>
                      <a:pt x="18781" y="189"/>
                    </a:lnTo>
                    <a:lnTo>
                      <a:pt x="18370" y="134"/>
                    </a:lnTo>
                    <a:lnTo>
                      <a:pt x="17971" y="90"/>
                    </a:lnTo>
                    <a:lnTo>
                      <a:pt x="17549" y="45"/>
                    </a:lnTo>
                    <a:lnTo>
                      <a:pt x="17139" y="23"/>
                    </a:lnTo>
                    <a:lnTo>
                      <a:pt x="16717" y="12"/>
                    </a:lnTo>
                    <a:lnTo>
                      <a:pt x="1629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3"/>
              <p:cNvSpPr/>
              <p:nvPr/>
            </p:nvSpPr>
            <p:spPr>
              <a:xfrm>
                <a:off x="3653013" y="1960909"/>
                <a:ext cx="25726" cy="854721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47577" extrusionOk="0">
                    <a:moveTo>
                      <a:pt x="644" y="1"/>
                    </a:moveTo>
                    <a:lnTo>
                      <a:pt x="566" y="12"/>
                    </a:lnTo>
                    <a:lnTo>
                      <a:pt x="500" y="34"/>
                    </a:lnTo>
                    <a:lnTo>
                      <a:pt x="433" y="56"/>
                    </a:lnTo>
                    <a:lnTo>
                      <a:pt x="378" y="78"/>
                    </a:lnTo>
                    <a:lnTo>
                      <a:pt x="311" y="123"/>
                    </a:lnTo>
                    <a:lnTo>
                      <a:pt x="212" y="211"/>
                    </a:lnTo>
                    <a:lnTo>
                      <a:pt x="123" y="311"/>
                    </a:lnTo>
                    <a:lnTo>
                      <a:pt x="90" y="367"/>
                    </a:lnTo>
                    <a:lnTo>
                      <a:pt x="56" y="433"/>
                    </a:lnTo>
                    <a:lnTo>
                      <a:pt x="34" y="500"/>
                    </a:lnTo>
                    <a:lnTo>
                      <a:pt x="12" y="566"/>
                    </a:lnTo>
                    <a:lnTo>
                      <a:pt x="1" y="644"/>
                    </a:lnTo>
                    <a:lnTo>
                      <a:pt x="1" y="711"/>
                    </a:lnTo>
                    <a:lnTo>
                      <a:pt x="1" y="46867"/>
                    </a:lnTo>
                    <a:lnTo>
                      <a:pt x="1" y="46944"/>
                    </a:lnTo>
                    <a:lnTo>
                      <a:pt x="12" y="47011"/>
                    </a:lnTo>
                    <a:lnTo>
                      <a:pt x="34" y="47078"/>
                    </a:lnTo>
                    <a:lnTo>
                      <a:pt x="56" y="47144"/>
                    </a:lnTo>
                    <a:lnTo>
                      <a:pt x="90" y="47211"/>
                    </a:lnTo>
                    <a:lnTo>
                      <a:pt x="123" y="47266"/>
                    </a:lnTo>
                    <a:lnTo>
                      <a:pt x="212" y="47377"/>
                    </a:lnTo>
                    <a:lnTo>
                      <a:pt x="311" y="47455"/>
                    </a:lnTo>
                    <a:lnTo>
                      <a:pt x="378" y="47499"/>
                    </a:lnTo>
                    <a:lnTo>
                      <a:pt x="433" y="47521"/>
                    </a:lnTo>
                    <a:lnTo>
                      <a:pt x="500" y="47555"/>
                    </a:lnTo>
                    <a:lnTo>
                      <a:pt x="566" y="47566"/>
                    </a:lnTo>
                    <a:lnTo>
                      <a:pt x="644" y="47577"/>
                    </a:lnTo>
                    <a:lnTo>
                      <a:pt x="788" y="47577"/>
                    </a:lnTo>
                    <a:lnTo>
                      <a:pt x="855" y="47566"/>
                    </a:lnTo>
                    <a:lnTo>
                      <a:pt x="921" y="47555"/>
                    </a:lnTo>
                    <a:lnTo>
                      <a:pt x="988" y="47521"/>
                    </a:lnTo>
                    <a:lnTo>
                      <a:pt x="1055" y="47499"/>
                    </a:lnTo>
                    <a:lnTo>
                      <a:pt x="1110" y="47455"/>
                    </a:lnTo>
                    <a:lnTo>
                      <a:pt x="1221" y="47377"/>
                    </a:lnTo>
                    <a:lnTo>
                      <a:pt x="1310" y="47266"/>
                    </a:lnTo>
                    <a:lnTo>
                      <a:pt x="1343" y="47211"/>
                    </a:lnTo>
                    <a:lnTo>
                      <a:pt x="1376" y="47144"/>
                    </a:lnTo>
                    <a:lnTo>
                      <a:pt x="1398" y="47078"/>
                    </a:lnTo>
                    <a:lnTo>
                      <a:pt x="1410" y="47011"/>
                    </a:lnTo>
                    <a:lnTo>
                      <a:pt x="1421" y="46944"/>
                    </a:lnTo>
                    <a:lnTo>
                      <a:pt x="1432" y="46867"/>
                    </a:lnTo>
                    <a:lnTo>
                      <a:pt x="1432" y="711"/>
                    </a:lnTo>
                    <a:lnTo>
                      <a:pt x="1421" y="644"/>
                    </a:lnTo>
                    <a:lnTo>
                      <a:pt x="1410" y="566"/>
                    </a:lnTo>
                    <a:lnTo>
                      <a:pt x="1398" y="500"/>
                    </a:lnTo>
                    <a:lnTo>
                      <a:pt x="1376" y="433"/>
                    </a:lnTo>
                    <a:lnTo>
                      <a:pt x="1343" y="367"/>
                    </a:lnTo>
                    <a:lnTo>
                      <a:pt x="1310" y="311"/>
                    </a:lnTo>
                    <a:lnTo>
                      <a:pt x="1221" y="211"/>
                    </a:lnTo>
                    <a:lnTo>
                      <a:pt x="1110" y="123"/>
                    </a:lnTo>
                    <a:lnTo>
                      <a:pt x="1055" y="78"/>
                    </a:lnTo>
                    <a:lnTo>
                      <a:pt x="988" y="56"/>
                    </a:lnTo>
                    <a:lnTo>
                      <a:pt x="921" y="34"/>
                    </a:lnTo>
                    <a:lnTo>
                      <a:pt x="855" y="12"/>
                    </a:lnTo>
                    <a:lnTo>
                      <a:pt x="788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3"/>
              <p:cNvSpPr/>
              <p:nvPr/>
            </p:nvSpPr>
            <p:spPr>
              <a:xfrm>
                <a:off x="3553972" y="1992007"/>
                <a:ext cx="227401" cy="122970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6845" extrusionOk="0">
                    <a:moveTo>
                      <a:pt x="700" y="0"/>
                    </a:moveTo>
                    <a:lnTo>
                      <a:pt x="622" y="11"/>
                    </a:lnTo>
                    <a:lnTo>
                      <a:pt x="555" y="22"/>
                    </a:lnTo>
                    <a:lnTo>
                      <a:pt x="478" y="44"/>
                    </a:lnTo>
                    <a:lnTo>
                      <a:pt x="422" y="67"/>
                    </a:lnTo>
                    <a:lnTo>
                      <a:pt x="356" y="100"/>
                    </a:lnTo>
                    <a:lnTo>
                      <a:pt x="300" y="133"/>
                    </a:lnTo>
                    <a:lnTo>
                      <a:pt x="245" y="178"/>
                    </a:lnTo>
                    <a:lnTo>
                      <a:pt x="145" y="277"/>
                    </a:lnTo>
                    <a:lnTo>
                      <a:pt x="78" y="399"/>
                    </a:lnTo>
                    <a:lnTo>
                      <a:pt x="45" y="455"/>
                    </a:lnTo>
                    <a:lnTo>
                      <a:pt x="23" y="521"/>
                    </a:lnTo>
                    <a:lnTo>
                      <a:pt x="12" y="599"/>
                    </a:lnTo>
                    <a:lnTo>
                      <a:pt x="1" y="666"/>
                    </a:lnTo>
                    <a:lnTo>
                      <a:pt x="1" y="732"/>
                    </a:lnTo>
                    <a:lnTo>
                      <a:pt x="12" y="810"/>
                    </a:lnTo>
                    <a:lnTo>
                      <a:pt x="34" y="1009"/>
                    </a:lnTo>
                    <a:lnTo>
                      <a:pt x="78" y="1220"/>
                    </a:lnTo>
                    <a:lnTo>
                      <a:pt x="123" y="1442"/>
                    </a:lnTo>
                    <a:lnTo>
                      <a:pt x="178" y="1664"/>
                    </a:lnTo>
                    <a:lnTo>
                      <a:pt x="245" y="1897"/>
                    </a:lnTo>
                    <a:lnTo>
                      <a:pt x="311" y="2141"/>
                    </a:lnTo>
                    <a:lnTo>
                      <a:pt x="400" y="2385"/>
                    </a:lnTo>
                    <a:lnTo>
                      <a:pt x="489" y="2629"/>
                    </a:lnTo>
                    <a:lnTo>
                      <a:pt x="600" y="2884"/>
                    </a:lnTo>
                    <a:lnTo>
                      <a:pt x="711" y="3139"/>
                    </a:lnTo>
                    <a:lnTo>
                      <a:pt x="833" y="3383"/>
                    </a:lnTo>
                    <a:lnTo>
                      <a:pt x="966" y="3638"/>
                    </a:lnTo>
                    <a:lnTo>
                      <a:pt x="1121" y="3882"/>
                    </a:lnTo>
                    <a:lnTo>
                      <a:pt x="1276" y="4127"/>
                    </a:lnTo>
                    <a:lnTo>
                      <a:pt x="1443" y="4371"/>
                    </a:lnTo>
                    <a:lnTo>
                      <a:pt x="1620" y="4615"/>
                    </a:lnTo>
                    <a:lnTo>
                      <a:pt x="1820" y="4836"/>
                    </a:lnTo>
                    <a:lnTo>
                      <a:pt x="2020" y="5058"/>
                    </a:lnTo>
                    <a:lnTo>
                      <a:pt x="2241" y="5280"/>
                    </a:lnTo>
                    <a:lnTo>
                      <a:pt x="2474" y="5480"/>
                    </a:lnTo>
                    <a:lnTo>
                      <a:pt x="2718" y="5679"/>
                    </a:lnTo>
                    <a:lnTo>
                      <a:pt x="2974" y="5868"/>
                    </a:lnTo>
                    <a:lnTo>
                      <a:pt x="3240" y="6034"/>
                    </a:lnTo>
                    <a:lnTo>
                      <a:pt x="3528" y="6190"/>
                    </a:lnTo>
                    <a:lnTo>
                      <a:pt x="3828" y="6334"/>
                    </a:lnTo>
                    <a:lnTo>
                      <a:pt x="4138" y="6467"/>
                    </a:lnTo>
                    <a:lnTo>
                      <a:pt x="4471" y="6578"/>
                    </a:lnTo>
                    <a:lnTo>
                      <a:pt x="4804" y="6667"/>
                    </a:lnTo>
                    <a:lnTo>
                      <a:pt x="5170" y="6744"/>
                    </a:lnTo>
                    <a:lnTo>
                      <a:pt x="5536" y="6800"/>
                    </a:lnTo>
                    <a:lnTo>
                      <a:pt x="5924" y="6833"/>
                    </a:lnTo>
                    <a:lnTo>
                      <a:pt x="6324" y="6844"/>
                    </a:lnTo>
                    <a:lnTo>
                      <a:pt x="6734" y="6833"/>
                    </a:lnTo>
                    <a:lnTo>
                      <a:pt x="7111" y="6800"/>
                    </a:lnTo>
                    <a:lnTo>
                      <a:pt x="7488" y="6744"/>
                    </a:lnTo>
                    <a:lnTo>
                      <a:pt x="7843" y="6678"/>
                    </a:lnTo>
                    <a:lnTo>
                      <a:pt x="8187" y="6589"/>
                    </a:lnTo>
                    <a:lnTo>
                      <a:pt x="8509" y="6489"/>
                    </a:lnTo>
                    <a:lnTo>
                      <a:pt x="8819" y="6367"/>
                    </a:lnTo>
                    <a:lnTo>
                      <a:pt x="9119" y="6223"/>
                    </a:lnTo>
                    <a:lnTo>
                      <a:pt x="9407" y="6079"/>
                    </a:lnTo>
                    <a:lnTo>
                      <a:pt x="9673" y="5912"/>
                    </a:lnTo>
                    <a:lnTo>
                      <a:pt x="9940" y="5735"/>
                    </a:lnTo>
                    <a:lnTo>
                      <a:pt x="10173" y="5557"/>
                    </a:lnTo>
                    <a:lnTo>
                      <a:pt x="10406" y="5358"/>
                    </a:lnTo>
                    <a:lnTo>
                      <a:pt x="10627" y="5158"/>
                    </a:lnTo>
                    <a:lnTo>
                      <a:pt x="10838" y="4936"/>
                    </a:lnTo>
                    <a:lnTo>
                      <a:pt x="11027" y="4726"/>
                    </a:lnTo>
                    <a:lnTo>
                      <a:pt x="11204" y="4493"/>
                    </a:lnTo>
                    <a:lnTo>
                      <a:pt x="11382" y="4271"/>
                    </a:lnTo>
                    <a:lnTo>
                      <a:pt x="11537" y="4038"/>
                    </a:lnTo>
                    <a:lnTo>
                      <a:pt x="11681" y="3794"/>
                    </a:lnTo>
                    <a:lnTo>
                      <a:pt x="11814" y="3561"/>
                    </a:lnTo>
                    <a:lnTo>
                      <a:pt x="11936" y="3317"/>
                    </a:lnTo>
                    <a:lnTo>
                      <a:pt x="12058" y="3084"/>
                    </a:lnTo>
                    <a:lnTo>
                      <a:pt x="12158" y="2851"/>
                    </a:lnTo>
                    <a:lnTo>
                      <a:pt x="12258" y="2607"/>
                    </a:lnTo>
                    <a:lnTo>
                      <a:pt x="12336" y="2385"/>
                    </a:lnTo>
                    <a:lnTo>
                      <a:pt x="12413" y="2152"/>
                    </a:lnTo>
                    <a:lnTo>
                      <a:pt x="12480" y="1930"/>
                    </a:lnTo>
                    <a:lnTo>
                      <a:pt x="12535" y="1719"/>
                    </a:lnTo>
                    <a:lnTo>
                      <a:pt x="12580" y="1509"/>
                    </a:lnTo>
                    <a:lnTo>
                      <a:pt x="12613" y="1309"/>
                    </a:lnTo>
                    <a:lnTo>
                      <a:pt x="12646" y="1120"/>
                    </a:lnTo>
                    <a:lnTo>
                      <a:pt x="12657" y="1043"/>
                    </a:lnTo>
                    <a:lnTo>
                      <a:pt x="12646" y="976"/>
                    </a:lnTo>
                    <a:lnTo>
                      <a:pt x="12646" y="899"/>
                    </a:lnTo>
                    <a:lnTo>
                      <a:pt x="12624" y="832"/>
                    </a:lnTo>
                    <a:lnTo>
                      <a:pt x="12613" y="765"/>
                    </a:lnTo>
                    <a:lnTo>
                      <a:pt x="12580" y="699"/>
                    </a:lnTo>
                    <a:lnTo>
                      <a:pt x="12513" y="588"/>
                    </a:lnTo>
                    <a:lnTo>
                      <a:pt x="12413" y="488"/>
                    </a:lnTo>
                    <a:lnTo>
                      <a:pt x="12358" y="444"/>
                    </a:lnTo>
                    <a:lnTo>
                      <a:pt x="12302" y="399"/>
                    </a:lnTo>
                    <a:lnTo>
                      <a:pt x="12247" y="366"/>
                    </a:lnTo>
                    <a:lnTo>
                      <a:pt x="12180" y="344"/>
                    </a:lnTo>
                    <a:lnTo>
                      <a:pt x="12114" y="322"/>
                    </a:lnTo>
                    <a:lnTo>
                      <a:pt x="12036" y="311"/>
                    </a:lnTo>
                    <a:lnTo>
                      <a:pt x="11959" y="300"/>
                    </a:lnTo>
                    <a:lnTo>
                      <a:pt x="11892" y="311"/>
                    </a:lnTo>
                    <a:lnTo>
                      <a:pt x="11825" y="311"/>
                    </a:lnTo>
                    <a:lnTo>
                      <a:pt x="11759" y="333"/>
                    </a:lnTo>
                    <a:lnTo>
                      <a:pt x="11692" y="344"/>
                    </a:lnTo>
                    <a:lnTo>
                      <a:pt x="11626" y="377"/>
                    </a:lnTo>
                    <a:lnTo>
                      <a:pt x="11504" y="444"/>
                    </a:lnTo>
                    <a:lnTo>
                      <a:pt x="11404" y="544"/>
                    </a:lnTo>
                    <a:lnTo>
                      <a:pt x="11360" y="599"/>
                    </a:lnTo>
                    <a:lnTo>
                      <a:pt x="11326" y="655"/>
                    </a:lnTo>
                    <a:lnTo>
                      <a:pt x="11293" y="710"/>
                    </a:lnTo>
                    <a:lnTo>
                      <a:pt x="11260" y="777"/>
                    </a:lnTo>
                    <a:lnTo>
                      <a:pt x="11238" y="843"/>
                    </a:lnTo>
                    <a:lnTo>
                      <a:pt x="11226" y="921"/>
                    </a:lnTo>
                    <a:lnTo>
                      <a:pt x="11182" y="1165"/>
                    </a:lnTo>
                    <a:lnTo>
                      <a:pt x="11127" y="1398"/>
                    </a:lnTo>
                    <a:lnTo>
                      <a:pt x="11049" y="1697"/>
                    </a:lnTo>
                    <a:lnTo>
                      <a:pt x="10927" y="2041"/>
                    </a:lnTo>
                    <a:lnTo>
                      <a:pt x="10772" y="2418"/>
                    </a:lnTo>
                    <a:lnTo>
                      <a:pt x="10683" y="2618"/>
                    </a:lnTo>
                    <a:lnTo>
                      <a:pt x="10583" y="2818"/>
                    </a:lnTo>
                    <a:lnTo>
                      <a:pt x="10472" y="3028"/>
                    </a:lnTo>
                    <a:lnTo>
                      <a:pt x="10350" y="3239"/>
                    </a:lnTo>
                    <a:lnTo>
                      <a:pt x="10206" y="3439"/>
                    </a:lnTo>
                    <a:lnTo>
                      <a:pt x="10062" y="3638"/>
                    </a:lnTo>
                    <a:lnTo>
                      <a:pt x="9895" y="3849"/>
                    </a:lnTo>
                    <a:lnTo>
                      <a:pt x="9718" y="4038"/>
                    </a:lnTo>
                    <a:lnTo>
                      <a:pt x="9529" y="4226"/>
                    </a:lnTo>
                    <a:lnTo>
                      <a:pt x="9330" y="4404"/>
                    </a:lnTo>
                    <a:lnTo>
                      <a:pt x="9108" y="4581"/>
                    </a:lnTo>
                    <a:lnTo>
                      <a:pt x="8864" y="4737"/>
                    </a:lnTo>
                    <a:lnTo>
                      <a:pt x="8609" y="4881"/>
                    </a:lnTo>
                    <a:lnTo>
                      <a:pt x="8342" y="5014"/>
                    </a:lnTo>
                    <a:lnTo>
                      <a:pt x="8054" y="5125"/>
                    </a:lnTo>
                    <a:lnTo>
                      <a:pt x="7743" y="5225"/>
                    </a:lnTo>
                    <a:lnTo>
                      <a:pt x="7422" y="5302"/>
                    </a:lnTo>
                    <a:lnTo>
                      <a:pt x="7078" y="5369"/>
                    </a:lnTo>
                    <a:lnTo>
                      <a:pt x="6712" y="5402"/>
                    </a:lnTo>
                    <a:lnTo>
                      <a:pt x="6324" y="5413"/>
                    </a:lnTo>
                    <a:lnTo>
                      <a:pt x="6135" y="5413"/>
                    </a:lnTo>
                    <a:lnTo>
                      <a:pt x="5946" y="5402"/>
                    </a:lnTo>
                    <a:lnTo>
                      <a:pt x="5758" y="5380"/>
                    </a:lnTo>
                    <a:lnTo>
                      <a:pt x="5580" y="5358"/>
                    </a:lnTo>
                    <a:lnTo>
                      <a:pt x="5236" y="5302"/>
                    </a:lnTo>
                    <a:lnTo>
                      <a:pt x="4904" y="5214"/>
                    </a:lnTo>
                    <a:lnTo>
                      <a:pt x="4604" y="5114"/>
                    </a:lnTo>
                    <a:lnTo>
                      <a:pt x="4316" y="4992"/>
                    </a:lnTo>
                    <a:lnTo>
                      <a:pt x="4038" y="4848"/>
                    </a:lnTo>
                    <a:lnTo>
                      <a:pt x="3783" y="4692"/>
                    </a:lnTo>
                    <a:lnTo>
                      <a:pt x="3550" y="4526"/>
                    </a:lnTo>
                    <a:lnTo>
                      <a:pt x="3329" y="4337"/>
                    </a:lnTo>
                    <a:lnTo>
                      <a:pt x="3129" y="4149"/>
                    </a:lnTo>
                    <a:lnTo>
                      <a:pt x="2929" y="3949"/>
                    </a:lnTo>
                    <a:lnTo>
                      <a:pt x="2752" y="3738"/>
                    </a:lnTo>
                    <a:lnTo>
                      <a:pt x="2596" y="3528"/>
                    </a:lnTo>
                    <a:lnTo>
                      <a:pt x="2441" y="3306"/>
                    </a:lnTo>
                    <a:lnTo>
                      <a:pt x="2308" y="3095"/>
                    </a:lnTo>
                    <a:lnTo>
                      <a:pt x="2186" y="2873"/>
                    </a:lnTo>
                    <a:lnTo>
                      <a:pt x="2075" y="2651"/>
                    </a:lnTo>
                    <a:lnTo>
                      <a:pt x="1964" y="2440"/>
                    </a:lnTo>
                    <a:lnTo>
                      <a:pt x="1875" y="2230"/>
                    </a:lnTo>
                    <a:lnTo>
                      <a:pt x="1731" y="1819"/>
                    </a:lnTo>
                    <a:lnTo>
                      <a:pt x="1609" y="1453"/>
                    </a:lnTo>
                    <a:lnTo>
                      <a:pt x="1532" y="1143"/>
                    </a:lnTo>
                    <a:lnTo>
                      <a:pt x="1476" y="887"/>
                    </a:lnTo>
                    <a:lnTo>
                      <a:pt x="1421" y="621"/>
                    </a:lnTo>
                    <a:lnTo>
                      <a:pt x="1410" y="555"/>
                    </a:lnTo>
                    <a:lnTo>
                      <a:pt x="1387" y="488"/>
                    </a:lnTo>
                    <a:lnTo>
                      <a:pt x="1365" y="422"/>
                    </a:lnTo>
                    <a:lnTo>
                      <a:pt x="1332" y="355"/>
                    </a:lnTo>
                    <a:lnTo>
                      <a:pt x="1299" y="300"/>
                    </a:lnTo>
                    <a:lnTo>
                      <a:pt x="1254" y="244"/>
                    </a:lnTo>
                    <a:lnTo>
                      <a:pt x="1154" y="144"/>
                    </a:lnTo>
                    <a:lnTo>
                      <a:pt x="1032" y="78"/>
                    </a:lnTo>
                    <a:lnTo>
                      <a:pt x="977" y="44"/>
                    </a:lnTo>
                    <a:lnTo>
                      <a:pt x="910" y="22"/>
                    </a:lnTo>
                    <a:lnTo>
                      <a:pt x="844" y="11"/>
                    </a:lnTo>
                    <a:lnTo>
                      <a:pt x="76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3"/>
              <p:cNvSpPr/>
              <p:nvPr/>
            </p:nvSpPr>
            <p:spPr>
              <a:xfrm>
                <a:off x="3470273" y="2050788"/>
                <a:ext cx="394601" cy="203472"/>
              </a:xfrm>
              <a:custGeom>
                <a:avLst/>
                <a:gdLst/>
                <a:ahLst/>
                <a:cxnLst/>
                <a:rect l="l" t="t" r="r" b="b"/>
                <a:pathLst>
                  <a:path w="21965" h="11326" extrusionOk="0">
                    <a:moveTo>
                      <a:pt x="622" y="0"/>
                    </a:moveTo>
                    <a:lnTo>
                      <a:pt x="555" y="11"/>
                    </a:lnTo>
                    <a:lnTo>
                      <a:pt x="489" y="34"/>
                    </a:lnTo>
                    <a:lnTo>
                      <a:pt x="422" y="56"/>
                    </a:lnTo>
                    <a:lnTo>
                      <a:pt x="356" y="89"/>
                    </a:lnTo>
                    <a:lnTo>
                      <a:pt x="300" y="133"/>
                    </a:lnTo>
                    <a:lnTo>
                      <a:pt x="245" y="178"/>
                    </a:lnTo>
                    <a:lnTo>
                      <a:pt x="156" y="278"/>
                    </a:lnTo>
                    <a:lnTo>
                      <a:pt x="79" y="389"/>
                    </a:lnTo>
                    <a:lnTo>
                      <a:pt x="45" y="455"/>
                    </a:lnTo>
                    <a:lnTo>
                      <a:pt x="23" y="522"/>
                    </a:lnTo>
                    <a:lnTo>
                      <a:pt x="12" y="588"/>
                    </a:lnTo>
                    <a:lnTo>
                      <a:pt x="1" y="655"/>
                    </a:lnTo>
                    <a:lnTo>
                      <a:pt x="1" y="732"/>
                    </a:lnTo>
                    <a:lnTo>
                      <a:pt x="12" y="799"/>
                    </a:lnTo>
                    <a:lnTo>
                      <a:pt x="34" y="943"/>
                    </a:lnTo>
                    <a:lnTo>
                      <a:pt x="90" y="1287"/>
                    </a:lnTo>
                    <a:lnTo>
                      <a:pt x="212" y="1808"/>
                    </a:lnTo>
                    <a:lnTo>
                      <a:pt x="289" y="2130"/>
                    </a:lnTo>
                    <a:lnTo>
                      <a:pt x="389" y="2496"/>
                    </a:lnTo>
                    <a:lnTo>
                      <a:pt x="511" y="2873"/>
                    </a:lnTo>
                    <a:lnTo>
                      <a:pt x="644" y="3295"/>
                    </a:lnTo>
                    <a:lnTo>
                      <a:pt x="800" y="3727"/>
                    </a:lnTo>
                    <a:lnTo>
                      <a:pt x="977" y="4182"/>
                    </a:lnTo>
                    <a:lnTo>
                      <a:pt x="1188" y="4648"/>
                    </a:lnTo>
                    <a:lnTo>
                      <a:pt x="1410" y="5125"/>
                    </a:lnTo>
                    <a:lnTo>
                      <a:pt x="1665" y="5613"/>
                    </a:lnTo>
                    <a:lnTo>
                      <a:pt x="1942" y="6101"/>
                    </a:lnTo>
                    <a:lnTo>
                      <a:pt x="2242" y="6589"/>
                    </a:lnTo>
                    <a:lnTo>
                      <a:pt x="2408" y="6833"/>
                    </a:lnTo>
                    <a:lnTo>
                      <a:pt x="2574" y="7077"/>
                    </a:lnTo>
                    <a:lnTo>
                      <a:pt x="2752" y="7321"/>
                    </a:lnTo>
                    <a:lnTo>
                      <a:pt x="2940" y="7554"/>
                    </a:lnTo>
                    <a:lnTo>
                      <a:pt x="3140" y="7798"/>
                    </a:lnTo>
                    <a:lnTo>
                      <a:pt x="3340" y="8020"/>
                    </a:lnTo>
                    <a:lnTo>
                      <a:pt x="3550" y="8253"/>
                    </a:lnTo>
                    <a:lnTo>
                      <a:pt x="3772" y="8475"/>
                    </a:lnTo>
                    <a:lnTo>
                      <a:pt x="3994" y="8697"/>
                    </a:lnTo>
                    <a:lnTo>
                      <a:pt x="4227" y="8908"/>
                    </a:lnTo>
                    <a:lnTo>
                      <a:pt x="4471" y="9118"/>
                    </a:lnTo>
                    <a:lnTo>
                      <a:pt x="4726" y="9318"/>
                    </a:lnTo>
                    <a:lnTo>
                      <a:pt x="4993" y="9507"/>
                    </a:lnTo>
                    <a:lnTo>
                      <a:pt x="5259" y="9695"/>
                    </a:lnTo>
                    <a:lnTo>
                      <a:pt x="5547" y="9873"/>
                    </a:lnTo>
                    <a:lnTo>
                      <a:pt x="5836" y="10050"/>
                    </a:lnTo>
                    <a:lnTo>
                      <a:pt x="6135" y="10217"/>
                    </a:lnTo>
                    <a:lnTo>
                      <a:pt x="6446" y="10361"/>
                    </a:lnTo>
                    <a:lnTo>
                      <a:pt x="6767" y="10505"/>
                    </a:lnTo>
                    <a:lnTo>
                      <a:pt x="7100" y="10638"/>
                    </a:lnTo>
                    <a:lnTo>
                      <a:pt x="7433" y="10771"/>
                    </a:lnTo>
                    <a:lnTo>
                      <a:pt x="7788" y="10882"/>
                    </a:lnTo>
                    <a:lnTo>
                      <a:pt x="8143" y="10982"/>
                    </a:lnTo>
                    <a:lnTo>
                      <a:pt x="8520" y="11071"/>
                    </a:lnTo>
                    <a:lnTo>
                      <a:pt x="8897" y="11148"/>
                    </a:lnTo>
                    <a:lnTo>
                      <a:pt x="9296" y="11215"/>
                    </a:lnTo>
                    <a:lnTo>
                      <a:pt x="9707" y="11259"/>
                    </a:lnTo>
                    <a:lnTo>
                      <a:pt x="10117" y="11293"/>
                    </a:lnTo>
                    <a:lnTo>
                      <a:pt x="10550" y="11315"/>
                    </a:lnTo>
                    <a:lnTo>
                      <a:pt x="10983" y="11326"/>
                    </a:lnTo>
                    <a:lnTo>
                      <a:pt x="11426" y="11315"/>
                    </a:lnTo>
                    <a:lnTo>
                      <a:pt x="11848" y="11304"/>
                    </a:lnTo>
                    <a:lnTo>
                      <a:pt x="12269" y="11259"/>
                    </a:lnTo>
                    <a:lnTo>
                      <a:pt x="12680" y="11215"/>
                    </a:lnTo>
                    <a:lnTo>
                      <a:pt x="13068" y="11160"/>
                    </a:lnTo>
                    <a:lnTo>
                      <a:pt x="13456" y="11082"/>
                    </a:lnTo>
                    <a:lnTo>
                      <a:pt x="13822" y="11004"/>
                    </a:lnTo>
                    <a:lnTo>
                      <a:pt x="14188" y="10904"/>
                    </a:lnTo>
                    <a:lnTo>
                      <a:pt x="14532" y="10793"/>
                    </a:lnTo>
                    <a:lnTo>
                      <a:pt x="14876" y="10683"/>
                    </a:lnTo>
                    <a:lnTo>
                      <a:pt x="15209" y="10549"/>
                    </a:lnTo>
                    <a:lnTo>
                      <a:pt x="15530" y="10416"/>
                    </a:lnTo>
                    <a:lnTo>
                      <a:pt x="15830" y="10272"/>
                    </a:lnTo>
                    <a:lnTo>
                      <a:pt x="16129" y="10117"/>
                    </a:lnTo>
                    <a:lnTo>
                      <a:pt x="16429" y="9950"/>
                    </a:lnTo>
                    <a:lnTo>
                      <a:pt x="16706" y="9784"/>
                    </a:lnTo>
                    <a:lnTo>
                      <a:pt x="16973" y="9607"/>
                    </a:lnTo>
                    <a:lnTo>
                      <a:pt x="17239" y="9418"/>
                    </a:lnTo>
                    <a:lnTo>
                      <a:pt x="17494" y="9229"/>
                    </a:lnTo>
                    <a:lnTo>
                      <a:pt x="17738" y="9030"/>
                    </a:lnTo>
                    <a:lnTo>
                      <a:pt x="17971" y="8830"/>
                    </a:lnTo>
                    <a:lnTo>
                      <a:pt x="18204" y="8630"/>
                    </a:lnTo>
                    <a:lnTo>
                      <a:pt x="18415" y="8420"/>
                    </a:lnTo>
                    <a:lnTo>
                      <a:pt x="18625" y="8198"/>
                    </a:lnTo>
                    <a:lnTo>
                      <a:pt x="18836" y="7976"/>
                    </a:lnTo>
                    <a:lnTo>
                      <a:pt x="19025" y="7754"/>
                    </a:lnTo>
                    <a:lnTo>
                      <a:pt x="19213" y="7532"/>
                    </a:lnTo>
                    <a:lnTo>
                      <a:pt x="19391" y="7299"/>
                    </a:lnTo>
                    <a:lnTo>
                      <a:pt x="19557" y="7077"/>
                    </a:lnTo>
                    <a:lnTo>
                      <a:pt x="19723" y="6845"/>
                    </a:lnTo>
                    <a:lnTo>
                      <a:pt x="20034" y="6379"/>
                    </a:lnTo>
                    <a:lnTo>
                      <a:pt x="20311" y="5913"/>
                    </a:lnTo>
                    <a:lnTo>
                      <a:pt x="20555" y="5458"/>
                    </a:lnTo>
                    <a:lnTo>
                      <a:pt x="20788" y="5003"/>
                    </a:lnTo>
                    <a:lnTo>
                      <a:pt x="20988" y="4559"/>
                    </a:lnTo>
                    <a:lnTo>
                      <a:pt x="21166" y="4127"/>
                    </a:lnTo>
                    <a:lnTo>
                      <a:pt x="21321" y="3716"/>
                    </a:lnTo>
                    <a:lnTo>
                      <a:pt x="21465" y="3328"/>
                    </a:lnTo>
                    <a:lnTo>
                      <a:pt x="21576" y="2962"/>
                    </a:lnTo>
                    <a:lnTo>
                      <a:pt x="21676" y="2618"/>
                    </a:lnTo>
                    <a:lnTo>
                      <a:pt x="21753" y="2319"/>
                    </a:lnTo>
                    <a:lnTo>
                      <a:pt x="21875" y="1820"/>
                    </a:lnTo>
                    <a:lnTo>
                      <a:pt x="21942" y="1487"/>
                    </a:lnTo>
                    <a:lnTo>
                      <a:pt x="21964" y="1354"/>
                    </a:lnTo>
                    <a:lnTo>
                      <a:pt x="21964" y="1287"/>
                    </a:lnTo>
                    <a:lnTo>
                      <a:pt x="21964" y="1209"/>
                    </a:lnTo>
                    <a:lnTo>
                      <a:pt x="21964" y="1143"/>
                    </a:lnTo>
                    <a:lnTo>
                      <a:pt x="21942" y="1076"/>
                    </a:lnTo>
                    <a:lnTo>
                      <a:pt x="21920" y="1010"/>
                    </a:lnTo>
                    <a:lnTo>
                      <a:pt x="21898" y="943"/>
                    </a:lnTo>
                    <a:lnTo>
                      <a:pt x="21820" y="832"/>
                    </a:lnTo>
                    <a:lnTo>
                      <a:pt x="21731" y="732"/>
                    </a:lnTo>
                    <a:lnTo>
                      <a:pt x="21676" y="688"/>
                    </a:lnTo>
                    <a:lnTo>
                      <a:pt x="21620" y="644"/>
                    </a:lnTo>
                    <a:lnTo>
                      <a:pt x="21554" y="610"/>
                    </a:lnTo>
                    <a:lnTo>
                      <a:pt x="21487" y="588"/>
                    </a:lnTo>
                    <a:lnTo>
                      <a:pt x="21421" y="566"/>
                    </a:lnTo>
                    <a:lnTo>
                      <a:pt x="21354" y="555"/>
                    </a:lnTo>
                    <a:lnTo>
                      <a:pt x="21276" y="544"/>
                    </a:lnTo>
                    <a:lnTo>
                      <a:pt x="21210" y="544"/>
                    </a:lnTo>
                    <a:lnTo>
                      <a:pt x="21132" y="555"/>
                    </a:lnTo>
                    <a:lnTo>
                      <a:pt x="21066" y="566"/>
                    </a:lnTo>
                    <a:lnTo>
                      <a:pt x="20999" y="588"/>
                    </a:lnTo>
                    <a:lnTo>
                      <a:pt x="20933" y="622"/>
                    </a:lnTo>
                    <a:lnTo>
                      <a:pt x="20822" y="688"/>
                    </a:lnTo>
                    <a:lnTo>
                      <a:pt x="20722" y="788"/>
                    </a:lnTo>
                    <a:lnTo>
                      <a:pt x="20677" y="832"/>
                    </a:lnTo>
                    <a:lnTo>
                      <a:pt x="20633" y="899"/>
                    </a:lnTo>
                    <a:lnTo>
                      <a:pt x="20611" y="954"/>
                    </a:lnTo>
                    <a:lnTo>
                      <a:pt x="20578" y="1021"/>
                    </a:lnTo>
                    <a:lnTo>
                      <a:pt x="20555" y="1087"/>
                    </a:lnTo>
                    <a:lnTo>
                      <a:pt x="20544" y="1165"/>
                    </a:lnTo>
                    <a:lnTo>
                      <a:pt x="20522" y="1265"/>
                    </a:lnTo>
                    <a:lnTo>
                      <a:pt x="20467" y="1553"/>
                    </a:lnTo>
                    <a:lnTo>
                      <a:pt x="20367" y="1997"/>
                    </a:lnTo>
                    <a:lnTo>
                      <a:pt x="20300" y="2274"/>
                    </a:lnTo>
                    <a:lnTo>
                      <a:pt x="20212" y="2574"/>
                    </a:lnTo>
                    <a:lnTo>
                      <a:pt x="20112" y="2896"/>
                    </a:lnTo>
                    <a:lnTo>
                      <a:pt x="19990" y="3239"/>
                    </a:lnTo>
                    <a:lnTo>
                      <a:pt x="19845" y="3605"/>
                    </a:lnTo>
                    <a:lnTo>
                      <a:pt x="19690" y="3994"/>
                    </a:lnTo>
                    <a:lnTo>
                      <a:pt x="19513" y="4382"/>
                    </a:lnTo>
                    <a:lnTo>
                      <a:pt x="19313" y="4781"/>
                    </a:lnTo>
                    <a:lnTo>
                      <a:pt x="19102" y="5192"/>
                    </a:lnTo>
                    <a:lnTo>
                      <a:pt x="18858" y="5602"/>
                    </a:lnTo>
                    <a:lnTo>
                      <a:pt x="18681" y="5868"/>
                    </a:lnTo>
                    <a:lnTo>
                      <a:pt x="18514" y="6123"/>
                    </a:lnTo>
                    <a:lnTo>
                      <a:pt x="18337" y="6368"/>
                    </a:lnTo>
                    <a:lnTo>
                      <a:pt x="18148" y="6600"/>
                    </a:lnTo>
                    <a:lnTo>
                      <a:pt x="17960" y="6833"/>
                    </a:lnTo>
                    <a:lnTo>
                      <a:pt x="17760" y="7055"/>
                    </a:lnTo>
                    <a:lnTo>
                      <a:pt x="17560" y="7266"/>
                    </a:lnTo>
                    <a:lnTo>
                      <a:pt x="17361" y="7477"/>
                    </a:lnTo>
                    <a:lnTo>
                      <a:pt x="17150" y="7676"/>
                    </a:lnTo>
                    <a:lnTo>
                      <a:pt x="16939" y="7865"/>
                    </a:lnTo>
                    <a:lnTo>
                      <a:pt x="16717" y="8043"/>
                    </a:lnTo>
                    <a:lnTo>
                      <a:pt x="16496" y="8209"/>
                    </a:lnTo>
                    <a:lnTo>
                      <a:pt x="16263" y="8375"/>
                    </a:lnTo>
                    <a:lnTo>
                      <a:pt x="16030" y="8531"/>
                    </a:lnTo>
                    <a:lnTo>
                      <a:pt x="15786" y="8675"/>
                    </a:lnTo>
                    <a:lnTo>
                      <a:pt x="15542" y="8819"/>
                    </a:lnTo>
                    <a:lnTo>
                      <a:pt x="15298" y="8952"/>
                    </a:lnTo>
                    <a:lnTo>
                      <a:pt x="15042" y="9074"/>
                    </a:lnTo>
                    <a:lnTo>
                      <a:pt x="14787" y="9185"/>
                    </a:lnTo>
                    <a:lnTo>
                      <a:pt x="14521" y="9285"/>
                    </a:lnTo>
                    <a:lnTo>
                      <a:pt x="14255" y="9385"/>
                    </a:lnTo>
                    <a:lnTo>
                      <a:pt x="13978" y="9473"/>
                    </a:lnTo>
                    <a:lnTo>
                      <a:pt x="13700" y="9551"/>
                    </a:lnTo>
                    <a:lnTo>
                      <a:pt x="13423" y="9629"/>
                    </a:lnTo>
                    <a:lnTo>
                      <a:pt x="13134" y="9684"/>
                    </a:lnTo>
                    <a:lnTo>
                      <a:pt x="12835" y="9740"/>
                    </a:lnTo>
                    <a:lnTo>
                      <a:pt x="12547" y="9795"/>
                    </a:lnTo>
                    <a:lnTo>
                      <a:pt x="12236" y="9828"/>
                    </a:lnTo>
                    <a:lnTo>
                      <a:pt x="11936" y="9862"/>
                    </a:lnTo>
                    <a:lnTo>
                      <a:pt x="11626" y="9884"/>
                    </a:lnTo>
                    <a:lnTo>
                      <a:pt x="11304" y="9895"/>
                    </a:lnTo>
                    <a:lnTo>
                      <a:pt x="10661" y="9895"/>
                    </a:lnTo>
                    <a:lnTo>
                      <a:pt x="10350" y="9873"/>
                    </a:lnTo>
                    <a:lnTo>
                      <a:pt x="10040" y="9851"/>
                    </a:lnTo>
                    <a:lnTo>
                      <a:pt x="9729" y="9828"/>
                    </a:lnTo>
                    <a:lnTo>
                      <a:pt x="9430" y="9784"/>
                    </a:lnTo>
                    <a:lnTo>
                      <a:pt x="9141" y="9740"/>
                    </a:lnTo>
                    <a:lnTo>
                      <a:pt x="8842" y="9673"/>
                    </a:lnTo>
                    <a:lnTo>
                      <a:pt x="8553" y="9607"/>
                    </a:lnTo>
                    <a:lnTo>
                      <a:pt x="8276" y="9529"/>
                    </a:lnTo>
                    <a:lnTo>
                      <a:pt x="7999" y="9451"/>
                    </a:lnTo>
                    <a:lnTo>
                      <a:pt x="7721" y="9351"/>
                    </a:lnTo>
                    <a:lnTo>
                      <a:pt x="7455" y="9252"/>
                    </a:lnTo>
                    <a:lnTo>
                      <a:pt x="7189" y="9141"/>
                    </a:lnTo>
                    <a:lnTo>
                      <a:pt x="6934" y="9019"/>
                    </a:lnTo>
                    <a:lnTo>
                      <a:pt x="6679" y="8886"/>
                    </a:lnTo>
                    <a:lnTo>
                      <a:pt x="6435" y="8752"/>
                    </a:lnTo>
                    <a:lnTo>
                      <a:pt x="6191" y="8608"/>
                    </a:lnTo>
                    <a:lnTo>
                      <a:pt x="5946" y="8453"/>
                    </a:lnTo>
                    <a:lnTo>
                      <a:pt x="5714" y="8287"/>
                    </a:lnTo>
                    <a:lnTo>
                      <a:pt x="5492" y="8109"/>
                    </a:lnTo>
                    <a:lnTo>
                      <a:pt x="5259" y="7932"/>
                    </a:lnTo>
                    <a:lnTo>
                      <a:pt x="5048" y="7732"/>
                    </a:lnTo>
                    <a:lnTo>
                      <a:pt x="4826" y="7532"/>
                    </a:lnTo>
                    <a:lnTo>
                      <a:pt x="4615" y="7321"/>
                    </a:lnTo>
                    <a:lnTo>
                      <a:pt x="4416" y="7111"/>
                    </a:lnTo>
                    <a:lnTo>
                      <a:pt x="4216" y="6878"/>
                    </a:lnTo>
                    <a:lnTo>
                      <a:pt x="4016" y="6645"/>
                    </a:lnTo>
                    <a:lnTo>
                      <a:pt x="3828" y="6401"/>
                    </a:lnTo>
                    <a:lnTo>
                      <a:pt x="3650" y="6146"/>
                    </a:lnTo>
                    <a:lnTo>
                      <a:pt x="3462" y="5891"/>
                    </a:lnTo>
                    <a:lnTo>
                      <a:pt x="3295" y="5613"/>
                    </a:lnTo>
                    <a:lnTo>
                      <a:pt x="3118" y="5336"/>
                    </a:lnTo>
                    <a:lnTo>
                      <a:pt x="2874" y="4903"/>
                    </a:lnTo>
                    <a:lnTo>
                      <a:pt x="2663" y="4471"/>
                    </a:lnTo>
                    <a:lnTo>
                      <a:pt x="2463" y="4038"/>
                    </a:lnTo>
                    <a:lnTo>
                      <a:pt x="2286" y="3628"/>
                    </a:lnTo>
                    <a:lnTo>
                      <a:pt x="2120" y="3217"/>
                    </a:lnTo>
                    <a:lnTo>
                      <a:pt x="1986" y="2829"/>
                    </a:lnTo>
                    <a:lnTo>
                      <a:pt x="1864" y="2463"/>
                    </a:lnTo>
                    <a:lnTo>
                      <a:pt x="1765" y="2119"/>
                    </a:lnTo>
                    <a:lnTo>
                      <a:pt x="1676" y="1797"/>
                    </a:lnTo>
                    <a:lnTo>
                      <a:pt x="1609" y="1509"/>
                    </a:lnTo>
                    <a:lnTo>
                      <a:pt x="1498" y="1043"/>
                    </a:lnTo>
                    <a:lnTo>
                      <a:pt x="1443" y="732"/>
                    </a:lnTo>
                    <a:lnTo>
                      <a:pt x="1432" y="622"/>
                    </a:lnTo>
                    <a:lnTo>
                      <a:pt x="1410" y="544"/>
                    </a:lnTo>
                    <a:lnTo>
                      <a:pt x="1399" y="477"/>
                    </a:lnTo>
                    <a:lnTo>
                      <a:pt x="1365" y="411"/>
                    </a:lnTo>
                    <a:lnTo>
                      <a:pt x="1332" y="344"/>
                    </a:lnTo>
                    <a:lnTo>
                      <a:pt x="1299" y="289"/>
                    </a:lnTo>
                    <a:lnTo>
                      <a:pt x="1254" y="233"/>
                    </a:lnTo>
                    <a:lnTo>
                      <a:pt x="1154" y="145"/>
                    </a:lnTo>
                    <a:lnTo>
                      <a:pt x="1032" y="67"/>
                    </a:lnTo>
                    <a:lnTo>
                      <a:pt x="977" y="45"/>
                    </a:lnTo>
                    <a:lnTo>
                      <a:pt x="910" y="23"/>
                    </a:lnTo>
                    <a:lnTo>
                      <a:pt x="844" y="11"/>
                    </a:lnTo>
                    <a:lnTo>
                      <a:pt x="76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3"/>
              <p:cNvSpPr/>
              <p:nvPr/>
            </p:nvSpPr>
            <p:spPr>
              <a:xfrm>
                <a:off x="3442373" y="2235127"/>
                <a:ext cx="443412" cy="174979"/>
              </a:xfrm>
              <a:custGeom>
                <a:avLst/>
                <a:gdLst/>
                <a:ahLst/>
                <a:cxnLst/>
                <a:rect l="l" t="t" r="r" b="b"/>
                <a:pathLst>
                  <a:path w="24682" h="9740" extrusionOk="0">
                    <a:moveTo>
                      <a:pt x="633" y="0"/>
                    </a:moveTo>
                    <a:lnTo>
                      <a:pt x="567" y="11"/>
                    </a:lnTo>
                    <a:lnTo>
                      <a:pt x="489" y="33"/>
                    </a:lnTo>
                    <a:lnTo>
                      <a:pt x="422" y="55"/>
                    </a:lnTo>
                    <a:lnTo>
                      <a:pt x="367" y="89"/>
                    </a:lnTo>
                    <a:lnTo>
                      <a:pt x="300" y="122"/>
                    </a:lnTo>
                    <a:lnTo>
                      <a:pt x="245" y="166"/>
                    </a:lnTo>
                    <a:lnTo>
                      <a:pt x="201" y="222"/>
                    </a:lnTo>
                    <a:lnTo>
                      <a:pt x="112" y="322"/>
                    </a:lnTo>
                    <a:lnTo>
                      <a:pt x="56" y="444"/>
                    </a:lnTo>
                    <a:lnTo>
                      <a:pt x="34" y="510"/>
                    </a:lnTo>
                    <a:lnTo>
                      <a:pt x="12" y="577"/>
                    </a:lnTo>
                    <a:lnTo>
                      <a:pt x="1" y="654"/>
                    </a:lnTo>
                    <a:lnTo>
                      <a:pt x="1" y="721"/>
                    </a:lnTo>
                    <a:lnTo>
                      <a:pt x="1" y="788"/>
                    </a:lnTo>
                    <a:lnTo>
                      <a:pt x="23" y="865"/>
                    </a:lnTo>
                    <a:lnTo>
                      <a:pt x="45" y="976"/>
                    </a:lnTo>
                    <a:lnTo>
                      <a:pt x="134" y="1276"/>
                    </a:lnTo>
                    <a:lnTo>
                      <a:pt x="289" y="1719"/>
                    </a:lnTo>
                    <a:lnTo>
                      <a:pt x="389" y="1986"/>
                    </a:lnTo>
                    <a:lnTo>
                      <a:pt x="511" y="2285"/>
                    </a:lnTo>
                    <a:lnTo>
                      <a:pt x="655" y="2618"/>
                    </a:lnTo>
                    <a:lnTo>
                      <a:pt x="822" y="2962"/>
                    </a:lnTo>
                    <a:lnTo>
                      <a:pt x="1021" y="3328"/>
                    </a:lnTo>
                    <a:lnTo>
                      <a:pt x="1232" y="3716"/>
                    </a:lnTo>
                    <a:lnTo>
                      <a:pt x="1476" y="4104"/>
                    </a:lnTo>
                    <a:lnTo>
                      <a:pt x="1742" y="4515"/>
                    </a:lnTo>
                    <a:lnTo>
                      <a:pt x="2042" y="4925"/>
                    </a:lnTo>
                    <a:lnTo>
                      <a:pt x="2364" y="5336"/>
                    </a:lnTo>
                    <a:lnTo>
                      <a:pt x="2730" y="5746"/>
                    </a:lnTo>
                    <a:lnTo>
                      <a:pt x="2918" y="5957"/>
                    </a:lnTo>
                    <a:lnTo>
                      <a:pt x="3118" y="6156"/>
                    </a:lnTo>
                    <a:lnTo>
                      <a:pt x="3318" y="6367"/>
                    </a:lnTo>
                    <a:lnTo>
                      <a:pt x="3539" y="6567"/>
                    </a:lnTo>
                    <a:lnTo>
                      <a:pt x="3761" y="6766"/>
                    </a:lnTo>
                    <a:lnTo>
                      <a:pt x="3994" y="6955"/>
                    </a:lnTo>
                    <a:lnTo>
                      <a:pt x="4227" y="7144"/>
                    </a:lnTo>
                    <a:lnTo>
                      <a:pt x="4482" y="7332"/>
                    </a:lnTo>
                    <a:lnTo>
                      <a:pt x="4737" y="7521"/>
                    </a:lnTo>
                    <a:lnTo>
                      <a:pt x="5004" y="7698"/>
                    </a:lnTo>
                    <a:lnTo>
                      <a:pt x="5281" y="7876"/>
                    </a:lnTo>
                    <a:lnTo>
                      <a:pt x="5569" y="8042"/>
                    </a:lnTo>
                    <a:lnTo>
                      <a:pt x="5869" y="8209"/>
                    </a:lnTo>
                    <a:lnTo>
                      <a:pt x="6179" y="8364"/>
                    </a:lnTo>
                    <a:lnTo>
                      <a:pt x="6490" y="8519"/>
                    </a:lnTo>
                    <a:lnTo>
                      <a:pt x="6823" y="8663"/>
                    </a:lnTo>
                    <a:lnTo>
                      <a:pt x="7156" y="8796"/>
                    </a:lnTo>
                    <a:lnTo>
                      <a:pt x="7511" y="8930"/>
                    </a:lnTo>
                    <a:lnTo>
                      <a:pt x="7866" y="9052"/>
                    </a:lnTo>
                    <a:lnTo>
                      <a:pt x="8232" y="9162"/>
                    </a:lnTo>
                    <a:lnTo>
                      <a:pt x="8609" y="9273"/>
                    </a:lnTo>
                    <a:lnTo>
                      <a:pt x="8997" y="9362"/>
                    </a:lnTo>
                    <a:lnTo>
                      <a:pt x="9407" y="9451"/>
                    </a:lnTo>
                    <a:lnTo>
                      <a:pt x="9818" y="9529"/>
                    </a:lnTo>
                    <a:lnTo>
                      <a:pt x="10239" y="9584"/>
                    </a:lnTo>
                    <a:lnTo>
                      <a:pt x="10672" y="9639"/>
                    </a:lnTo>
                    <a:lnTo>
                      <a:pt x="11127" y="9684"/>
                    </a:lnTo>
                    <a:lnTo>
                      <a:pt x="11582" y="9717"/>
                    </a:lnTo>
                    <a:lnTo>
                      <a:pt x="12059" y="9739"/>
                    </a:lnTo>
                    <a:lnTo>
                      <a:pt x="13024" y="9739"/>
                    </a:lnTo>
                    <a:lnTo>
                      <a:pt x="13489" y="9717"/>
                    </a:lnTo>
                    <a:lnTo>
                      <a:pt x="13955" y="9684"/>
                    </a:lnTo>
                    <a:lnTo>
                      <a:pt x="14399" y="9651"/>
                    </a:lnTo>
                    <a:lnTo>
                      <a:pt x="14832" y="9595"/>
                    </a:lnTo>
                    <a:lnTo>
                      <a:pt x="15253" y="9540"/>
                    </a:lnTo>
                    <a:lnTo>
                      <a:pt x="15664" y="9473"/>
                    </a:lnTo>
                    <a:lnTo>
                      <a:pt x="16063" y="9384"/>
                    </a:lnTo>
                    <a:lnTo>
                      <a:pt x="16451" y="9296"/>
                    </a:lnTo>
                    <a:lnTo>
                      <a:pt x="16828" y="9207"/>
                    </a:lnTo>
                    <a:lnTo>
                      <a:pt x="17194" y="9096"/>
                    </a:lnTo>
                    <a:lnTo>
                      <a:pt x="17549" y="8985"/>
                    </a:lnTo>
                    <a:lnTo>
                      <a:pt x="17882" y="8863"/>
                    </a:lnTo>
                    <a:lnTo>
                      <a:pt x="18215" y="8730"/>
                    </a:lnTo>
                    <a:lnTo>
                      <a:pt x="18537" y="8597"/>
                    </a:lnTo>
                    <a:lnTo>
                      <a:pt x="18847" y="8453"/>
                    </a:lnTo>
                    <a:lnTo>
                      <a:pt x="19147" y="8308"/>
                    </a:lnTo>
                    <a:lnTo>
                      <a:pt x="19435" y="8153"/>
                    </a:lnTo>
                    <a:lnTo>
                      <a:pt x="19712" y="7998"/>
                    </a:lnTo>
                    <a:lnTo>
                      <a:pt x="19990" y="7831"/>
                    </a:lnTo>
                    <a:lnTo>
                      <a:pt x="20245" y="7665"/>
                    </a:lnTo>
                    <a:lnTo>
                      <a:pt x="20500" y="7499"/>
                    </a:lnTo>
                    <a:lnTo>
                      <a:pt x="20744" y="7321"/>
                    </a:lnTo>
                    <a:lnTo>
                      <a:pt x="20977" y="7133"/>
                    </a:lnTo>
                    <a:lnTo>
                      <a:pt x="21199" y="6955"/>
                    </a:lnTo>
                    <a:lnTo>
                      <a:pt x="21410" y="6766"/>
                    </a:lnTo>
                    <a:lnTo>
                      <a:pt x="21620" y="6578"/>
                    </a:lnTo>
                    <a:lnTo>
                      <a:pt x="21809" y="6389"/>
                    </a:lnTo>
                    <a:lnTo>
                      <a:pt x="21997" y="6201"/>
                    </a:lnTo>
                    <a:lnTo>
                      <a:pt x="22186" y="6012"/>
                    </a:lnTo>
                    <a:lnTo>
                      <a:pt x="22519" y="5624"/>
                    </a:lnTo>
                    <a:lnTo>
                      <a:pt x="22829" y="5236"/>
                    </a:lnTo>
                    <a:lnTo>
                      <a:pt x="23107" y="4847"/>
                    </a:lnTo>
                    <a:lnTo>
                      <a:pt x="23362" y="4470"/>
                    </a:lnTo>
                    <a:lnTo>
                      <a:pt x="23584" y="4104"/>
                    </a:lnTo>
                    <a:lnTo>
                      <a:pt x="23783" y="3749"/>
                    </a:lnTo>
                    <a:lnTo>
                      <a:pt x="23950" y="3405"/>
                    </a:lnTo>
                    <a:lnTo>
                      <a:pt x="24105" y="3073"/>
                    </a:lnTo>
                    <a:lnTo>
                      <a:pt x="24238" y="2773"/>
                    </a:lnTo>
                    <a:lnTo>
                      <a:pt x="24349" y="2496"/>
                    </a:lnTo>
                    <a:lnTo>
                      <a:pt x="24438" y="2241"/>
                    </a:lnTo>
                    <a:lnTo>
                      <a:pt x="24571" y="1819"/>
                    </a:lnTo>
                    <a:lnTo>
                      <a:pt x="24638" y="1553"/>
                    </a:lnTo>
                    <a:lnTo>
                      <a:pt x="24660" y="1442"/>
                    </a:lnTo>
                    <a:lnTo>
                      <a:pt x="24671" y="1364"/>
                    </a:lnTo>
                    <a:lnTo>
                      <a:pt x="24682" y="1298"/>
                    </a:lnTo>
                    <a:lnTo>
                      <a:pt x="24671" y="1231"/>
                    </a:lnTo>
                    <a:lnTo>
                      <a:pt x="24660" y="1154"/>
                    </a:lnTo>
                    <a:lnTo>
                      <a:pt x="24638" y="1087"/>
                    </a:lnTo>
                    <a:lnTo>
                      <a:pt x="24615" y="1032"/>
                    </a:lnTo>
                    <a:lnTo>
                      <a:pt x="24549" y="910"/>
                    </a:lnTo>
                    <a:lnTo>
                      <a:pt x="24460" y="799"/>
                    </a:lnTo>
                    <a:lnTo>
                      <a:pt x="24416" y="754"/>
                    </a:lnTo>
                    <a:lnTo>
                      <a:pt x="24360" y="721"/>
                    </a:lnTo>
                    <a:lnTo>
                      <a:pt x="24294" y="677"/>
                    </a:lnTo>
                    <a:lnTo>
                      <a:pt x="24227" y="654"/>
                    </a:lnTo>
                    <a:lnTo>
                      <a:pt x="24161" y="621"/>
                    </a:lnTo>
                    <a:lnTo>
                      <a:pt x="24094" y="610"/>
                    </a:lnTo>
                    <a:lnTo>
                      <a:pt x="24016" y="599"/>
                    </a:lnTo>
                    <a:lnTo>
                      <a:pt x="23883" y="599"/>
                    </a:lnTo>
                    <a:lnTo>
                      <a:pt x="23806" y="610"/>
                    </a:lnTo>
                    <a:lnTo>
                      <a:pt x="23739" y="632"/>
                    </a:lnTo>
                    <a:lnTo>
                      <a:pt x="23672" y="654"/>
                    </a:lnTo>
                    <a:lnTo>
                      <a:pt x="23562" y="721"/>
                    </a:lnTo>
                    <a:lnTo>
                      <a:pt x="23451" y="810"/>
                    </a:lnTo>
                    <a:lnTo>
                      <a:pt x="23406" y="865"/>
                    </a:lnTo>
                    <a:lnTo>
                      <a:pt x="23362" y="921"/>
                    </a:lnTo>
                    <a:lnTo>
                      <a:pt x="23329" y="976"/>
                    </a:lnTo>
                    <a:lnTo>
                      <a:pt x="23295" y="1043"/>
                    </a:lnTo>
                    <a:lnTo>
                      <a:pt x="23273" y="1109"/>
                    </a:lnTo>
                    <a:lnTo>
                      <a:pt x="23262" y="1176"/>
                    </a:lnTo>
                    <a:lnTo>
                      <a:pt x="23229" y="1309"/>
                    </a:lnTo>
                    <a:lnTo>
                      <a:pt x="23162" y="1564"/>
                    </a:lnTo>
                    <a:lnTo>
                      <a:pt x="23040" y="1941"/>
                    </a:lnTo>
                    <a:lnTo>
                      <a:pt x="22963" y="2174"/>
                    </a:lnTo>
                    <a:lnTo>
                      <a:pt x="22863" y="2418"/>
                    </a:lnTo>
                    <a:lnTo>
                      <a:pt x="22741" y="2684"/>
                    </a:lnTo>
                    <a:lnTo>
                      <a:pt x="22608" y="2962"/>
                    </a:lnTo>
                    <a:lnTo>
                      <a:pt x="22452" y="3261"/>
                    </a:lnTo>
                    <a:lnTo>
                      <a:pt x="22275" y="3561"/>
                    </a:lnTo>
                    <a:lnTo>
                      <a:pt x="22086" y="3882"/>
                    </a:lnTo>
                    <a:lnTo>
                      <a:pt x="21864" y="4204"/>
                    </a:lnTo>
                    <a:lnTo>
                      <a:pt x="21620" y="4526"/>
                    </a:lnTo>
                    <a:lnTo>
                      <a:pt x="21343" y="4859"/>
                    </a:lnTo>
                    <a:lnTo>
                      <a:pt x="21044" y="5180"/>
                    </a:lnTo>
                    <a:lnTo>
                      <a:pt x="20722" y="5502"/>
                    </a:lnTo>
                    <a:lnTo>
                      <a:pt x="20367" y="5824"/>
                    </a:lnTo>
                    <a:lnTo>
                      <a:pt x="20178" y="5979"/>
                    </a:lnTo>
                    <a:lnTo>
                      <a:pt x="19979" y="6134"/>
                    </a:lnTo>
                    <a:lnTo>
                      <a:pt x="19779" y="6278"/>
                    </a:lnTo>
                    <a:lnTo>
                      <a:pt x="19557" y="6434"/>
                    </a:lnTo>
                    <a:lnTo>
                      <a:pt x="19335" y="6578"/>
                    </a:lnTo>
                    <a:lnTo>
                      <a:pt x="19113" y="6711"/>
                    </a:lnTo>
                    <a:lnTo>
                      <a:pt x="18869" y="6855"/>
                    </a:lnTo>
                    <a:lnTo>
                      <a:pt x="18625" y="6988"/>
                    </a:lnTo>
                    <a:lnTo>
                      <a:pt x="18370" y="7110"/>
                    </a:lnTo>
                    <a:lnTo>
                      <a:pt x="18104" y="7232"/>
                    </a:lnTo>
                    <a:lnTo>
                      <a:pt x="17838" y="7354"/>
                    </a:lnTo>
                    <a:lnTo>
                      <a:pt x="17549" y="7465"/>
                    </a:lnTo>
                    <a:lnTo>
                      <a:pt x="17261" y="7576"/>
                    </a:lnTo>
                    <a:lnTo>
                      <a:pt x="16961" y="7676"/>
                    </a:lnTo>
                    <a:lnTo>
                      <a:pt x="16651" y="7776"/>
                    </a:lnTo>
                    <a:lnTo>
                      <a:pt x="16329" y="7865"/>
                    </a:lnTo>
                    <a:lnTo>
                      <a:pt x="15996" y="7942"/>
                    </a:lnTo>
                    <a:lnTo>
                      <a:pt x="15653" y="8020"/>
                    </a:lnTo>
                    <a:lnTo>
                      <a:pt x="15298" y="8087"/>
                    </a:lnTo>
                    <a:lnTo>
                      <a:pt x="14943" y="8142"/>
                    </a:lnTo>
                    <a:lnTo>
                      <a:pt x="14565" y="8186"/>
                    </a:lnTo>
                    <a:lnTo>
                      <a:pt x="14177" y="8231"/>
                    </a:lnTo>
                    <a:lnTo>
                      <a:pt x="13789" y="8264"/>
                    </a:lnTo>
                    <a:lnTo>
                      <a:pt x="13379" y="8286"/>
                    </a:lnTo>
                    <a:lnTo>
                      <a:pt x="12968" y="8308"/>
                    </a:lnTo>
                    <a:lnTo>
                      <a:pt x="12114" y="8308"/>
                    </a:lnTo>
                    <a:lnTo>
                      <a:pt x="11692" y="8286"/>
                    </a:lnTo>
                    <a:lnTo>
                      <a:pt x="11282" y="8264"/>
                    </a:lnTo>
                    <a:lnTo>
                      <a:pt x="10883" y="8231"/>
                    </a:lnTo>
                    <a:lnTo>
                      <a:pt x="10506" y="8186"/>
                    </a:lnTo>
                    <a:lnTo>
                      <a:pt x="10128" y="8131"/>
                    </a:lnTo>
                    <a:lnTo>
                      <a:pt x="9762" y="8064"/>
                    </a:lnTo>
                    <a:lnTo>
                      <a:pt x="9407" y="7987"/>
                    </a:lnTo>
                    <a:lnTo>
                      <a:pt x="9052" y="7909"/>
                    </a:lnTo>
                    <a:lnTo>
                      <a:pt x="8720" y="7820"/>
                    </a:lnTo>
                    <a:lnTo>
                      <a:pt x="8398" y="7720"/>
                    </a:lnTo>
                    <a:lnTo>
                      <a:pt x="8076" y="7621"/>
                    </a:lnTo>
                    <a:lnTo>
                      <a:pt x="7766" y="7510"/>
                    </a:lnTo>
                    <a:lnTo>
                      <a:pt x="7466" y="7399"/>
                    </a:lnTo>
                    <a:lnTo>
                      <a:pt x="7178" y="7277"/>
                    </a:lnTo>
                    <a:lnTo>
                      <a:pt x="6900" y="7144"/>
                    </a:lnTo>
                    <a:lnTo>
                      <a:pt x="6623" y="7011"/>
                    </a:lnTo>
                    <a:lnTo>
                      <a:pt x="6368" y="6866"/>
                    </a:lnTo>
                    <a:lnTo>
                      <a:pt x="6113" y="6722"/>
                    </a:lnTo>
                    <a:lnTo>
                      <a:pt x="5869" y="6578"/>
                    </a:lnTo>
                    <a:lnTo>
                      <a:pt x="5625" y="6423"/>
                    </a:lnTo>
                    <a:lnTo>
                      <a:pt x="5403" y="6267"/>
                    </a:lnTo>
                    <a:lnTo>
                      <a:pt x="5181" y="6101"/>
                    </a:lnTo>
                    <a:lnTo>
                      <a:pt x="4959" y="5946"/>
                    </a:lnTo>
                    <a:lnTo>
                      <a:pt x="4760" y="5779"/>
                    </a:lnTo>
                    <a:lnTo>
                      <a:pt x="4560" y="5602"/>
                    </a:lnTo>
                    <a:lnTo>
                      <a:pt x="4183" y="5258"/>
                    </a:lnTo>
                    <a:lnTo>
                      <a:pt x="3839" y="4903"/>
                    </a:lnTo>
                    <a:lnTo>
                      <a:pt x="3528" y="4548"/>
                    </a:lnTo>
                    <a:lnTo>
                      <a:pt x="3240" y="4193"/>
                    </a:lnTo>
                    <a:lnTo>
                      <a:pt x="2974" y="3838"/>
                    </a:lnTo>
                    <a:lnTo>
                      <a:pt x="2741" y="3494"/>
                    </a:lnTo>
                    <a:lnTo>
                      <a:pt x="2519" y="3150"/>
                    </a:lnTo>
                    <a:lnTo>
                      <a:pt x="2330" y="2818"/>
                    </a:lnTo>
                    <a:lnTo>
                      <a:pt x="2164" y="2496"/>
                    </a:lnTo>
                    <a:lnTo>
                      <a:pt x="2009" y="2185"/>
                    </a:lnTo>
                    <a:lnTo>
                      <a:pt x="1876" y="1897"/>
                    </a:lnTo>
                    <a:lnTo>
                      <a:pt x="1765" y="1631"/>
                    </a:lnTo>
                    <a:lnTo>
                      <a:pt x="1676" y="1387"/>
                    </a:lnTo>
                    <a:lnTo>
                      <a:pt x="1532" y="976"/>
                    </a:lnTo>
                    <a:lnTo>
                      <a:pt x="1454" y="699"/>
                    </a:lnTo>
                    <a:lnTo>
                      <a:pt x="1410" y="555"/>
                    </a:lnTo>
                    <a:lnTo>
                      <a:pt x="1399" y="488"/>
                    </a:lnTo>
                    <a:lnTo>
                      <a:pt x="1365" y="422"/>
                    </a:lnTo>
                    <a:lnTo>
                      <a:pt x="1343" y="355"/>
                    </a:lnTo>
                    <a:lnTo>
                      <a:pt x="1299" y="300"/>
                    </a:lnTo>
                    <a:lnTo>
                      <a:pt x="1254" y="244"/>
                    </a:lnTo>
                    <a:lnTo>
                      <a:pt x="1210" y="189"/>
                    </a:lnTo>
                    <a:lnTo>
                      <a:pt x="1099" y="111"/>
                    </a:lnTo>
                    <a:lnTo>
                      <a:pt x="977" y="44"/>
                    </a:lnTo>
                    <a:lnTo>
                      <a:pt x="910" y="22"/>
                    </a:lnTo>
                    <a:lnTo>
                      <a:pt x="844" y="11"/>
                    </a:lnTo>
                    <a:lnTo>
                      <a:pt x="777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3"/>
              <p:cNvSpPr/>
              <p:nvPr/>
            </p:nvSpPr>
            <p:spPr>
              <a:xfrm>
                <a:off x="3357884" y="2662766"/>
                <a:ext cx="570353" cy="570353"/>
              </a:xfrm>
              <a:custGeom>
                <a:avLst/>
                <a:gdLst/>
                <a:ahLst/>
                <a:cxnLst/>
                <a:rect l="l" t="t" r="r" b="b"/>
                <a:pathLst>
                  <a:path w="31748" h="31748" extrusionOk="0">
                    <a:moveTo>
                      <a:pt x="15464" y="1"/>
                    </a:moveTo>
                    <a:lnTo>
                      <a:pt x="15053" y="23"/>
                    </a:lnTo>
                    <a:lnTo>
                      <a:pt x="14654" y="45"/>
                    </a:lnTo>
                    <a:lnTo>
                      <a:pt x="14255" y="78"/>
                    </a:lnTo>
                    <a:lnTo>
                      <a:pt x="13855" y="123"/>
                    </a:lnTo>
                    <a:lnTo>
                      <a:pt x="13456" y="178"/>
                    </a:lnTo>
                    <a:lnTo>
                      <a:pt x="13068" y="245"/>
                    </a:lnTo>
                    <a:lnTo>
                      <a:pt x="12679" y="322"/>
                    </a:lnTo>
                    <a:lnTo>
                      <a:pt x="12291" y="400"/>
                    </a:lnTo>
                    <a:lnTo>
                      <a:pt x="11903" y="500"/>
                    </a:lnTo>
                    <a:lnTo>
                      <a:pt x="11526" y="600"/>
                    </a:lnTo>
                    <a:lnTo>
                      <a:pt x="11149" y="711"/>
                    </a:lnTo>
                    <a:lnTo>
                      <a:pt x="10783" y="833"/>
                    </a:lnTo>
                    <a:lnTo>
                      <a:pt x="10417" y="966"/>
                    </a:lnTo>
                    <a:lnTo>
                      <a:pt x="10051" y="1099"/>
                    </a:lnTo>
                    <a:lnTo>
                      <a:pt x="9696" y="1243"/>
                    </a:lnTo>
                    <a:lnTo>
                      <a:pt x="9341" y="1398"/>
                    </a:lnTo>
                    <a:lnTo>
                      <a:pt x="8997" y="1565"/>
                    </a:lnTo>
                    <a:lnTo>
                      <a:pt x="8642" y="1731"/>
                    </a:lnTo>
                    <a:lnTo>
                      <a:pt x="8309" y="1909"/>
                    </a:lnTo>
                    <a:lnTo>
                      <a:pt x="7976" y="2097"/>
                    </a:lnTo>
                    <a:lnTo>
                      <a:pt x="7643" y="2297"/>
                    </a:lnTo>
                    <a:lnTo>
                      <a:pt x="7322" y="2497"/>
                    </a:lnTo>
                    <a:lnTo>
                      <a:pt x="7000" y="2707"/>
                    </a:lnTo>
                    <a:lnTo>
                      <a:pt x="6678" y="2929"/>
                    </a:lnTo>
                    <a:lnTo>
                      <a:pt x="6379" y="3151"/>
                    </a:lnTo>
                    <a:lnTo>
                      <a:pt x="6068" y="3384"/>
                    </a:lnTo>
                    <a:lnTo>
                      <a:pt x="5780" y="3617"/>
                    </a:lnTo>
                    <a:lnTo>
                      <a:pt x="5480" y="3872"/>
                    </a:lnTo>
                    <a:lnTo>
                      <a:pt x="5203" y="4116"/>
                    </a:lnTo>
                    <a:lnTo>
                      <a:pt x="4926" y="4382"/>
                    </a:lnTo>
                    <a:lnTo>
                      <a:pt x="4648" y="4648"/>
                    </a:lnTo>
                    <a:lnTo>
                      <a:pt x="4382" y="4915"/>
                    </a:lnTo>
                    <a:lnTo>
                      <a:pt x="4127" y="5203"/>
                    </a:lnTo>
                    <a:lnTo>
                      <a:pt x="3872" y="5480"/>
                    </a:lnTo>
                    <a:lnTo>
                      <a:pt x="3628" y="5780"/>
                    </a:lnTo>
                    <a:lnTo>
                      <a:pt x="3384" y="6068"/>
                    </a:lnTo>
                    <a:lnTo>
                      <a:pt x="3151" y="6379"/>
                    </a:lnTo>
                    <a:lnTo>
                      <a:pt x="2929" y="6678"/>
                    </a:lnTo>
                    <a:lnTo>
                      <a:pt x="2707" y="7000"/>
                    </a:lnTo>
                    <a:lnTo>
                      <a:pt x="2496" y="7311"/>
                    </a:lnTo>
                    <a:lnTo>
                      <a:pt x="2297" y="7643"/>
                    </a:lnTo>
                    <a:lnTo>
                      <a:pt x="2097" y="7976"/>
                    </a:lnTo>
                    <a:lnTo>
                      <a:pt x="1920" y="8309"/>
                    </a:lnTo>
                    <a:lnTo>
                      <a:pt x="1731" y="8642"/>
                    </a:lnTo>
                    <a:lnTo>
                      <a:pt x="1565" y="8986"/>
                    </a:lnTo>
                    <a:lnTo>
                      <a:pt x="1398" y="9341"/>
                    </a:lnTo>
                    <a:lnTo>
                      <a:pt x="1243" y="9696"/>
                    </a:lnTo>
                    <a:lnTo>
                      <a:pt x="1099" y="10051"/>
                    </a:lnTo>
                    <a:lnTo>
                      <a:pt x="966" y="10417"/>
                    </a:lnTo>
                    <a:lnTo>
                      <a:pt x="833" y="10783"/>
                    </a:lnTo>
                    <a:lnTo>
                      <a:pt x="711" y="11149"/>
                    </a:lnTo>
                    <a:lnTo>
                      <a:pt x="600" y="11526"/>
                    </a:lnTo>
                    <a:lnTo>
                      <a:pt x="500" y="11903"/>
                    </a:lnTo>
                    <a:lnTo>
                      <a:pt x="400" y="12291"/>
                    </a:lnTo>
                    <a:lnTo>
                      <a:pt x="322" y="12668"/>
                    </a:lnTo>
                    <a:lnTo>
                      <a:pt x="245" y="13068"/>
                    </a:lnTo>
                    <a:lnTo>
                      <a:pt x="178" y="13456"/>
                    </a:lnTo>
                    <a:lnTo>
                      <a:pt x="123" y="13855"/>
                    </a:lnTo>
                    <a:lnTo>
                      <a:pt x="78" y="14255"/>
                    </a:lnTo>
                    <a:lnTo>
                      <a:pt x="45" y="14654"/>
                    </a:lnTo>
                    <a:lnTo>
                      <a:pt x="23" y="15053"/>
                    </a:lnTo>
                    <a:lnTo>
                      <a:pt x="1" y="15464"/>
                    </a:lnTo>
                    <a:lnTo>
                      <a:pt x="1" y="15874"/>
                    </a:lnTo>
                    <a:lnTo>
                      <a:pt x="1" y="16285"/>
                    </a:lnTo>
                    <a:lnTo>
                      <a:pt x="23" y="16695"/>
                    </a:lnTo>
                    <a:lnTo>
                      <a:pt x="45" y="17094"/>
                    </a:lnTo>
                    <a:lnTo>
                      <a:pt x="78" y="17494"/>
                    </a:lnTo>
                    <a:lnTo>
                      <a:pt x="123" y="17893"/>
                    </a:lnTo>
                    <a:lnTo>
                      <a:pt x="178" y="18292"/>
                    </a:lnTo>
                    <a:lnTo>
                      <a:pt x="245" y="18681"/>
                    </a:lnTo>
                    <a:lnTo>
                      <a:pt x="322" y="19069"/>
                    </a:lnTo>
                    <a:lnTo>
                      <a:pt x="400" y="19457"/>
                    </a:lnTo>
                    <a:lnTo>
                      <a:pt x="500" y="19845"/>
                    </a:lnTo>
                    <a:lnTo>
                      <a:pt x="600" y="20222"/>
                    </a:lnTo>
                    <a:lnTo>
                      <a:pt x="711" y="20600"/>
                    </a:lnTo>
                    <a:lnTo>
                      <a:pt x="833" y="20966"/>
                    </a:lnTo>
                    <a:lnTo>
                      <a:pt x="966" y="21332"/>
                    </a:lnTo>
                    <a:lnTo>
                      <a:pt x="1099" y="21698"/>
                    </a:lnTo>
                    <a:lnTo>
                      <a:pt x="1243" y="22053"/>
                    </a:lnTo>
                    <a:lnTo>
                      <a:pt x="1398" y="22408"/>
                    </a:lnTo>
                    <a:lnTo>
                      <a:pt x="1565" y="22752"/>
                    </a:lnTo>
                    <a:lnTo>
                      <a:pt x="1731" y="23107"/>
                    </a:lnTo>
                    <a:lnTo>
                      <a:pt x="1920" y="23439"/>
                    </a:lnTo>
                    <a:lnTo>
                      <a:pt x="2097" y="23772"/>
                    </a:lnTo>
                    <a:lnTo>
                      <a:pt x="2297" y="24105"/>
                    </a:lnTo>
                    <a:lnTo>
                      <a:pt x="2496" y="24427"/>
                    </a:lnTo>
                    <a:lnTo>
                      <a:pt x="2707" y="24748"/>
                    </a:lnTo>
                    <a:lnTo>
                      <a:pt x="2929" y="25059"/>
                    </a:lnTo>
                    <a:lnTo>
                      <a:pt x="3151" y="25369"/>
                    </a:lnTo>
                    <a:lnTo>
                      <a:pt x="3384" y="25680"/>
                    </a:lnTo>
                    <a:lnTo>
                      <a:pt x="3628" y="25968"/>
                    </a:lnTo>
                    <a:lnTo>
                      <a:pt x="3872" y="26268"/>
                    </a:lnTo>
                    <a:lnTo>
                      <a:pt x="4127" y="26545"/>
                    </a:lnTo>
                    <a:lnTo>
                      <a:pt x="4382" y="26823"/>
                    </a:lnTo>
                    <a:lnTo>
                      <a:pt x="4648" y="27100"/>
                    </a:lnTo>
                    <a:lnTo>
                      <a:pt x="4926" y="27366"/>
                    </a:lnTo>
                    <a:lnTo>
                      <a:pt x="5203" y="27621"/>
                    </a:lnTo>
                    <a:lnTo>
                      <a:pt x="5480" y="27876"/>
                    </a:lnTo>
                    <a:lnTo>
                      <a:pt x="5780" y="28120"/>
                    </a:lnTo>
                    <a:lnTo>
                      <a:pt x="6068" y="28364"/>
                    </a:lnTo>
                    <a:lnTo>
                      <a:pt x="6379" y="28597"/>
                    </a:lnTo>
                    <a:lnTo>
                      <a:pt x="6678" y="28819"/>
                    </a:lnTo>
                    <a:lnTo>
                      <a:pt x="7000" y="29041"/>
                    </a:lnTo>
                    <a:lnTo>
                      <a:pt x="7322" y="29252"/>
                    </a:lnTo>
                    <a:lnTo>
                      <a:pt x="7643" y="29452"/>
                    </a:lnTo>
                    <a:lnTo>
                      <a:pt x="7976" y="29651"/>
                    </a:lnTo>
                    <a:lnTo>
                      <a:pt x="8309" y="29829"/>
                    </a:lnTo>
                    <a:lnTo>
                      <a:pt x="8642" y="30017"/>
                    </a:lnTo>
                    <a:lnTo>
                      <a:pt x="8997" y="30184"/>
                    </a:lnTo>
                    <a:lnTo>
                      <a:pt x="9341" y="30350"/>
                    </a:lnTo>
                    <a:lnTo>
                      <a:pt x="9696" y="30505"/>
                    </a:lnTo>
                    <a:lnTo>
                      <a:pt x="10051" y="30650"/>
                    </a:lnTo>
                    <a:lnTo>
                      <a:pt x="10417" y="30783"/>
                    </a:lnTo>
                    <a:lnTo>
                      <a:pt x="10783" y="30916"/>
                    </a:lnTo>
                    <a:lnTo>
                      <a:pt x="11149" y="31038"/>
                    </a:lnTo>
                    <a:lnTo>
                      <a:pt x="11526" y="31149"/>
                    </a:lnTo>
                    <a:lnTo>
                      <a:pt x="11903" y="31249"/>
                    </a:lnTo>
                    <a:lnTo>
                      <a:pt x="12291" y="31348"/>
                    </a:lnTo>
                    <a:lnTo>
                      <a:pt x="12679" y="31426"/>
                    </a:lnTo>
                    <a:lnTo>
                      <a:pt x="13068" y="31504"/>
                    </a:lnTo>
                    <a:lnTo>
                      <a:pt x="13456" y="31570"/>
                    </a:lnTo>
                    <a:lnTo>
                      <a:pt x="13855" y="31626"/>
                    </a:lnTo>
                    <a:lnTo>
                      <a:pt x="14255" y="31670"/>
                    </a:lnTo>
                    <a:lnTo>
                      <a:pt x="14654" y="31703"/>
                    </a:lnTo>
                    <a:lnTo>
                      <a:pt x="15053" y="31726"/>
                    </a:lnTo>
                    <a:lnTo>
                      <a:pt x="15464" y="31748"/>
                    </a:lnTo>
                    <a:lnTo>
                      <a:pt x="16285" y="31748"/>
                    </a:lnTo>
                    <a:lnTo>
                      <a:pt x="16695" y="31726"/>
                    </a:lnTo>
                    <a:lnTo>
                      <a:pt x="17094" y="31703"/>
                    </a:lnTo>
                    <a:lnTo>
                      <a:pt x="17494" y="31670"/>
                    </a:lnTo>
                    <a:lnTo>
                      <a:pt x="17893" y="31626"/>
                    </a:lnTo>
                    <a:lnTo>
                      <a:pt x="18292" y="31570"/>
                    </a:lnTo>
                    <a:lnTo>
                      <a:pt x="18681" y="31504"/>
                    </a:lnTo>
                    <a:lnTo>
                      <a:pt x="19069" y="31426"/>
                    </a:lnTo>
                    <a:lnTo>
                      <a:pt x="19457" y="31348"/>
                    </a:lnTo>
                    <a:lnTo>
                      <a:pt x="19845" y="31249"/>
                    </a:lnTo>
                    <a:lnTo>
                      <a:pt x="20222" y="31149"/>
                    </a:lnTo>
                    <a:lnTo>
                      <a:pt x="20600" y="31038"/>
                    </a:lnTo>
                    <a:lnTo>
                      <a:pt x="20966" y="30916"/>
                    </a:lnTo>
                    <a:lnTo>
                      <a:pt x="21332" y="30783"/>
                    </a:lnTo>
                    <a:lnTo>
                      <a:pt x="21698" y="30650"/>
                    </a:lnTo>
                    <a:lnTo>
                      <a:pt x="22053" y="30505"/>
                    </a:lnTo>
                    <a:lnTo>
                      <a:pt x="22408" y="30350"/>
                    </a:lnTo>
                    <a:lnTo>
                      <a:pt x="22763" y="30184"/>
                    </a:lnTo>
                    <a:lnTo>
                      <a:pt x="23106" y="30017"/>
                    </a:lnTo>
                    <a:lnTo>
                      <a:pt x="23439" y="29829"/>
                    </a:lnTo>
                    <a:lnTo>
                      <a:pt x="23772" y="29651"/>
                    </a:lnTo>
                    <a:lnTo>
                      <a:pt x="24105" y="29452"/>
                    </a:lnTo>
                    <a:lnTo>
                      <a:pt x="24427" y="29252"/>
                    </a:lnTo>
                    <a:lnTo>
                      <a:pt x="24748" y="29041"/>
                    </a:lnTo>
                    <a:lnTo>
                      <a:pt x="25070" y="28819"/>
                    </a:lnTo>
                    <a:lnTo>
                      <a:pt x="25369" y="28597"/>
                    </a:lnTo>
                    <a:lnTo>
                      <a:pt x="25680" y="28364"/>
                    </a:lnTo>
                    <a:lnTo>
                      <a:pt x="25968" y="28120"/>
                    </a:lnTo>
                    <a:lnTo>
                      <a:pt x="26268" y="27876"/>
                    </a:lnTo>
                    <a:lnTo>
                      <a:pt x="26545" y="27621"/>
                    </a:lnTo>
                    <a:lnTo>
                      <a:pt x="26834" y="27366"/>
                    </a:lnTo>
                    <a:lnTo>
                      <a:pt x="27100" y="27100"/>
                    </a:lnTo>
                    <a:lnTo>
                      <a:pt x="27366" y="26823"/>
                    </a:lnTo>
                    <a:lnTo>
                      <a:pt x="27632" y="26545"/>
                    </a:lnTo>
                    <a:lnTo>
                      <a:pt x="27876" y="26268"/>
                    </a:lnTo>
                    <a:lnTo>
                      <a:pt x="28120" y="25968"/>
                    </a:lnTo>
                    <a:lnTo>
                      <a:pt x="28364" y="25680"/>
                    </a:lnTo>
                    <a:lnTo>
                      <a:pt x="28597" y="25369"/>
                    </a:lnTo>
                    <a:lnTo>
                      <a:pt x="28819" y="25059"/>
                    </a:lnTo>
                    <a:lnTo>
                      <a:pt x="29041" y="24748"/>
                    </a:lnTo>
                    <a:lnTo>
                      <a:pt x="29252" y="24427"/>
                    </a:lnTo>
                    <a:lnTo>
                      <a:pt x="29451" y="24105"/>
                    </a:lnTo>
                    <a:lnTo>
                      <a:pt x="29651" y="23772"/>
                    </a:lnTo>
                    <a:lnTo>
                      <a:pt x="29840" y="23439"/>
                    </a:lnTo>
                    <a:lnTo>
                      <a:pt x="30017" y="23107"/>
                    </a:lnTo>
                    <a:lnTo>
                      <a:pt x="30184" y="22752"/>
                    </a:lnTo>
                    <a:lnTo>
                      <a:pt x="30350" y="22408"/>
                    </a:lnTo>
                    <a:lnTo>
                      <a:pt x="30505" y="22053"/>
                    </a:lnTo>
                    <a:lnTo>
                      <a:pt x="30649" y="21698"/>
                    </a:lnTo>
                    <a:lnTo>
                      <a:pt x="30783" y="21332"/>
                    </a:lnTo>
                    <a:lnTo>
                      <a:pt x="30916" y="20966"/>
                    </a:lnTo>
                    <a:lnTo>
                      <a:pt x="31038" y="20600"/>
                    </a:lnTo>
                    <a:lnTo>
                      <a:pt x="31149" y="20222"/>
                    </a:lnTo>
                    <a:lnTo>
                      <a:pt x="31248" y="19845"/>
                    </a:lnTo>
                    <a:lnTo>
                      <a:pt x="31348" y="19457"/>
                    </a:lnTo>
                    <a:lnTo>
                      <a:pt x="31426" y="19069"/>
                    </a:lnTo>
                    <a:lnTo>
                      <a:pt x="31504" y="18681"/>
                    </a:lnTo>
                    <a:lnTo>
                      <a:pt x="31570" y="18292"/>
                    </a:lnTo>
                    <a:lnTo>
                      <a:pt x="31626" y="17893"/>
                    </a:lnTo>
                    <a:lnTo>
                      <a:pt x="31670" y="17494"/>
                    </a:lnTo>
                    <a:lnTo>
                      <a:pt x="31703" y="17094"/>
                    </a:lnTo>
                    <a:lnTo>
                      <a:pt x="31725" y="16695"/>
                    </a:lnTo>
                    <a:lnTo>
                      <a:pt x="31748" y="16285"/>
                    </a:lnTo>
                    <a:lnTo>
                      <a:pt x="31748" y="15874"/>
                    </a:lnTo>
                    <a:lnTo>
                      <a:pt x="31748" y="15464"/>
                    </a:lnTo>
                    <a:lnTo>
                      <a:pt x="31725" y="15053"/>
                    </a:lnTo>
                    <a:lnTo>
                      <a:pt x="31703" y="14654"/>
                    </a:lnTo>
                    <a:lnTo>
                      <a:pt x="31670" y="14255"/>
                    </a:lnTo>
                    <a:lnTo>
                      <a:pt x="31626" y="13855"/>
                    </a:lnTo>
                    <a:lnTo>
                      <a:pt x="31570" y="13456"/>
                    </a:lnTo>
                    <a:lnTo>
                      <a:pt x="31504" y="13068"/>
                    </a:lnTo>
                    <a:lnTo>
                      <a:pt x="31426" y="12668"/>
                    </a:lnTo>
                    <a:lnTo>
                      <a:pt x="31348" y="12291"/>
                    </a:lnTo>
                    <a:lnTo>
                      <a:pt x="31248" y="11903"/>
                    </a:lnTo>
                    <a:lnTo>
                      <a:pt x="31149" y="11526"/>
                    </a:lnTo>
                    <a:lnTo>
                      <a:pt x="31038" y="11149"/>
                    </a:lnTo>
                    <a:lnTo>
                      <a:pt x="30916" y="10783"/>
                    </a:lnTo>
                    <a:lnTo>
                      <a:pt x="30783" y="10417"/>
                    </a:lnTo>
                    <a:lnTo>
                      <a:pt x="30649" y="10051"/>
                    </a:lnTo>
                    <a:lnTo>
                      <a:pt x="30505" y="9696"/>
                    </a:lnTo>
                    <a:lnTo>
                      <a:pt x="30350" y="9341"/>
                    </a:lnTo>
                    <a:lnTo>
                      <a:pt x="30184" y="8986"/>
                    </a:lnTo>
                    <a:lnTo>
                      <a:pt x="30017" y="8642"/>
                    </a:lnTo>
                    <a:lnTo>
                      <a:pt x="29840" y="8309"/>
                    </a:lnTo>
                    <a:lnTo>
                      <a:pt x="29651" y="7976"/>
                    </a:lnTo>
                    <a:lnTo>
                      <a:pt x="29451" y="7643"/>
                    </a:lnTo>
                    <a:lnTo>
                      <a:pt x="29252" y="7311"/>
                    </a:lnTo>
                    <a:lnTo>
                      <a:pt x="29041" y="7000"/>
                    </a:lnTo>
                    <a:lnTo>
                      <a:pt x="28819" y="6678"/>
                    </a:lnTo>
                    <a:lnTo>
                      <a:pt x="28597" y="6379"/>
                    </a:lnTo>
                    <a:lnTo>
                      <a:pt x="28364" y="6068"/>
                    </a:lnTo>
                    <a:lnTo>
                      <a:pt x="28120" y="5780"/>
                    </a:lnTo>
                    <a:lnTo>
                      <a:pt x="27876" y="5480"/>
                    </a:lnTo>
                    <a:lnTo>
                      <a:pt x="27632" y="5203"/>
                    </a:lnTo>
                    <a:lnTo>
                      <a:pt x="27366" y="4915"/>
                    </a:lnTo>
                    <a:lnTo>
                      <a:pt x="27100" y="4648"/>
                    </a:lnTo>
                    <a:lnTo>
                      <a:pt x="26834" y="4382"/>
                    </a:lnTo>
                    <a:lnTo>
                      <a:pt x="26545" y="4116"/>
                    </a:lnTo>
                    <a:lnTo>
                      <a:pt x="26268" y="3872"/>
                    </a:lnTo>
                    <a:lnTo>
                      <a:pt x="25968" y="3617"/>
                    </a:lnTo>
                    <a:lnTo>
                      <a:pt x="25680" y="3384"/>
                    </a:lnTo>
                    <a:lnTo>
                      <a:pt x="25369" y="3151"/>
                    </a:lnTo>
                    <a:lnTo>
                      <a:pt x="25070" y="2929"/>
                    </a:lnTo>
                    <a:lnTo>
                      <a:pt x="24748" y="2707"/>
                    </a:lnTo>
                    <a:lnTo>
                      <a:pt x="24427" y="2497"/>
                    </a:lnTo>
                    <a:lnTo>
                      <a:pt x="24105" y="2297"/>
                    </a:lnTo>
                    <a:lnTo>
                      <a:pt x="23772" y="2097"/>
                    </a:lnTo>
                    <a:lnTo>
                      <a:pt x="23439" y="1909"/>
                    </a:lnTo>
                    <a:lnTo>
                      <a:pt x="23106" y="1731"/>
                    </a:lnTo>
                    <a:lnTo>
                      <a:pt x="22763" y="1565"/>
                    </a:lnTo>
                    <a:lnTo>
                      <a:pt x="22408" y="1398"/>
                    </a:lnTo>
                    <a:lnTo>
                      <a:pt x="22053" y="1243"/>
                    </a:lnTo>
                    <a:lnTo>
                      <a:pt x="21698" y="1099"/>
                    </a:lnTo>
                    <a:lnTo>
                      <a:pt x="21332" y="966"/>
                    </a:lnTo>
                    <a:lnTo>
                      <a:pt x="20966" y="833"/>
                    </a:lnTo>
                    <a:lnTo>
                      <a:pt x="20600" y="711"/>
                    </a:lnTo>
                    <a:lnTo>
                      <a:pt x="20222" y="600"/>
                    </a:lnTo>
                    <a:lnTo>
                      <a:pt x="19845" y="500"/>
                    </a:lnTo>
                    <a:lnTo>
                      <a:pt x="19457" y="400"/>
                    </a:lnTo>
                    <a:lnTo>
                      <a:pt x="19069" y="322"/>
                    </a:lnTo>
                    <a:lnTo>
                      <a:pt x="18681" y="245"/>
                    </a:lnTo>
                    <a:lnTo>
                      <a:pt x="18292" y="178"/>
                    </a:lnTo>
                    <a:lnTo>
                      <a:pt x="17893" y="123"/>
                    </a:lnTo>
                    <a:lnTo>
                      <a:pt x="17494" y="78"/>
                    </a:lnTo>
                    <a:lnTo>
                      <a:pt x="17094" y="45"/>
                    </a:lnTo>
                    <a:lnTo>
                      <a:pt x="16695" y="23"/>
                    </a:lnTo>
                    <a:lnTo>
                      <a:pt x="1628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3"/>
              <p:cNvSpPr/>
              <p:nvPr/>
            </p:nvSpPr>
            <p:spPr>
              <a:xfrm>
                <a:off x="3625508" y="2703618"/>
                <a:ext cx="25726" cy="833396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46390" extrusionOk="0">
                    <a:moveTo>
                      <a:pt x="644" y="1"/>
                    </a:moveTo>
                    <a:lnTo>
                      <a:pt x="578" y="12"/>
                    </a:lnTo>
                    <a:lnTo>
                      <a:pt x="500" y="34"/>
                    </a:lnTo>
                    <a:lnTo>
                      <a:pt x="434" y="56"/>
                    </a:lnTo>
                    <a:lnTo>
                      <a:pt x="378" y="89"/>
                    </a:lnTo>
                    <a:lnTo>
                      <a:pt x="323" y="123"/>
                    </a:lnTo>
                    <a:lnTo>
                      <a:pt x="212" y="211"/>
                    </a:lnTo>
                    <a:lnTo>
                      <a:pt x="123" y="311"/>
                    </a:lnTo>
                    <a:lnTo>
                      <a:pt x="90" y="378"/>
                    </a:lnTo>
                    <a:lnTo>
                      <a:pt x="56" y="433"/>
                    </a:lnTo>
                    <a:lnTo>
                      <a:pt x="34" y="500"/>
                    </a:lnTo>
                    <a:lnTo>
                      <a:pt x="12" y="566"/>
                    </a:lnTo>
                    <a:lnTo>
                      <a:pt x="1" y="644"/>
                    </a:lnTo>
                    <a:lnTo>
                      <a:pt x="1" y="711"/>
                    </a:lnTo>
                    <a:lnTo>
                      <a:pt x="1" y="45680"/>
                    </a:lnTo>
                    <a:lnTo>
                      <a:pt x="1" y="45747"/>
                    </a:lnTo>
                    <a:lnTo>
                      <a:pt x="12" y="45824"/>
                    </a:lnTo>
                    <a:lnTo>
                      <a:pt x="34" y="45891"/>
                    </a:lnTo>
                    <a:lnTo>
                      <a:pt x="56" y="45957"/>
                    </a:lnTo>
                    <a:lnTo>
                      <a:pt x="90" y="46024"/>
                    </a:lnTo>
                    <a:lnTo>
                      <a:pt x="123" y="46079"/>
                    </a:lnTo>
                    <a:lnTo>
                      <a:pt x="212" y="46179"/>
                    </a:lnTo>
                    <a:lnTo>
                      <a:pt x="323" y="46268"/>
                    </a:lnTo>
                    <a:lnTo>
                      <a:pt x="378" y="46301"/>
                    </a:lnTo>
                    <a:lnTo>
                      <a:pt x="434" y="46334"/>
                    </a:lnTo>
                    <a:lnTo>
                      <a:pt x="500" y="46357"/>
                    </a:lnTo>
                    <a:lnTo>
                      <a:pt x="578" y="46379"/>
                    </a:lnTo>
                    <a:lnTo>
                      <a:pt x="644" y="46390"/>
                    </a:lnTo>
                    <a:lnTo>
                      <a:pt x="789" y="46390"/>
                    </a:lnTo>
                    <a:lnTo>
                      <a:pt x="866" y="46379"/>
                    </a:lnTo>
                    <a:lnTo>
                      <a:pt x="933" y="46357"/>
                    </a:lnTo>
                    <a:lnTo>
                      <a:pt x="999" y="46334"/>
                    </a:lnTo>
                    <a:lnTo>
                      <a:pt x="1055" y="46301"/>
                    </a:lnTo>
                    <a:lnTo>
                      <a:pt x="1121" y="46268"/>
                    </a:lnTo>
                    <a:lnTo>
                      <a:pt x="1221" y="46179"/>
                    </a:lnTo>
                    <a:lnTo>
                      <a:pt x="1310" y="46079"/>
                    </a:lnTo>
                    <a:lnTo>
                      <a:pt x="1343" y="46024"/>
                    </a:lnTo>
                    <a:lnTo>
                      <a:pt x="1376" y="45957"/>
                    </a:lnTo>
                    <a:lnTo>
                      <a:pt x="1399" y="45891"/>
                    </a:lnTo>
                    <a:lnTo>
                      <a:pt x="1421" y="45824"/>
                    </a:lnTo>
                    <a:lnTo>
                      <a:pt x="1432" y="45747"/>
                    </a:lnTo>
                    <a:lnTo>
                      <a:pt x="1432" y="45680"/>
                    </a:lnTo>
                    <a:lnTo>
                      <a:pt x="1432" y="711"/>
                    </a:lnTo>
                    <a:lnTo>
                      <a:pt x="1432" y="644"/>
                    </a:lnTo>
                    <a:lnTo>
                      <a:pt x="1421" y="566"/>
                    </a:lnTo>
                    <a:lnTo>
                      <a:pt x="1399" y="500"/>
                    </a:lnTo>
                    <a:lnTo>
                      <a:pt x="1376" y="433"/>
                    </a:lnTo>
                    <a:lnTo>
                      <a:pt x="1343" y="378"/>
                    </a:lnTo>
                    <a:lnTo>
                      <a:pt x="1310" y="311"/>
                    </a:lnTo>
                    <a:lnTo>
                      <a:pt x="1221" y="211"/>
                    </a:lnTo>
                    <a:lnTo>
                      <a:pt x="1121" y="123"/>
                    </a:lnTo>
                    <a:lnTo>
                      <a:pt x="1055" y="89"/>
                    </a:lnTo>
                    <a:lnTo>
                      <a:pt x="999" y="56"/>
                    </a:lnTo>
                    <a:lnTo>
                      <a:pt x="933" y="34"/>
                    </a:lnTo>
                    <a:lnTo>
                      <a:pt x="866" y="12"/>
                    </a:lnTo>
                    <a:lnTo>
                      <a:pt x="78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3"/>
              <p:cNvSpPr/>
              <p:nvPr/>
            </p:nvSpPr>
            <p:spPr>
              <a:xfrm>
                <a:off x="3529072" y="2733907"/>
                <a:ext cx="222209" cy="120581"/>
              </a:xfrm>
              <a:custGeom>
                <a:avLst/>
                <a:gdLst/>
                <a:ahLst/>
                <a:cxnLst/>
                <a:rect l="l" t="t" r="r" b="b"/>
                <a:pathLst>
                  <a:path w="12369" h="6712" extrusionOk="0">
                    <a:moveTo>
                      <a:pt x="699" y="1"/>
                    </a:moveTo>
                    <a:lnTo>
                      <a:pt x="621" y="12"/>
                    </a:lnTo>
                    <a:lnTo>
                      <a:pt x="555" y="23"/>
                    </a:lnTo>
                    <a:lnTo>
                      <a:pt x="488" y="45"/>
                    </a:lnTo>
                    <a:lnTo>
                      <a:pt x="422" y="67"/>
                    </a:lnTo>
                    <a:lnTo>
                      <a:pt x="355" y="101"/>
                    </a:lnTo>
                    <a:lnTo>
                      <a:pt x="300" y="145"/>
                    </a:lnTo>
                    <a:lnTo>
                      <a:pt x="244" y="189"/>
                    </a:lnTo>
                    <a:lnTo>
                      <a:pt x="155" y="289"/>
                    </a:lnTo>
                    <a:lnTo>
                      <a:pt x="78" y="400"/>
                    </a:lnTo>
                    <a:lnTo>
                      <a:pt x="45" y="467"/>
                    </a:lnTo>
                    <a:lnTo>
                      <a:pt x="22" y="533"/>
                    </a:lnTo>
                    <a:lnTo>
                      <a:pt x="11" y="600"/>
                    </a:lnTo>
                    <a:lnTo>
                      <a:pt x="0" y="666"/>
                    </a:lnTo>
                    <a:lnTo>
                      <a:pt x="0" y="744"/>
                    </a:lnTo>
                    <a:lnTo>
                      <a:pt x="11" y="811"/>
                    </a:lnTo>
                    <a:lnTo>
                      <a:pt x="33" y="1010"/>
                    </a:lnTo>
                    <a:lnTo>
                      <a:pt x="78" y="1221"/>
                    </a:lnTo>
                    <a:lnTo>
                      <a:pt x="122" y="1432"/>
                    </a:lnTo>
                    <a:lnTo>
                      <a:pt x="178" y="1654"/>
                    </a:lnTo>
                    <a:lnTo>
                      <a:pt x="233" y="1886"/>
                    </a:lnTo>
                    <a:lnTo>
                      <a:pt x="311" y="2119"/>
                    </a:lnTo>
                    <a:lnTo>
                      <a:pt x="388" y="2352"/>
                    </a:lnTo>
                    <a:lnTo>
                      <a:pt x="477" y="2596"/>
                    </a:lnTo>
                    <a:lnTo>
                      <a:pt x="588" y="2840"/>
                    </a:lnTo>
                    <a:lnTo>
                      <a:pt x="699" y="3084"/>
                    </a:lnTo>
                    <a:lnTo>
                      <a:pt x="821" y="3329"/>
                    </a:lnTo>
                    <a:lnTo>
                      <a:pt x="954" y="3573"/>
                    </a:lnTo>
                    <a:lnTo>
                      <a:pt x="1087" y="3817"/>
                    </a:lnTo>
                    <a:lnTo>
                      <a:pt x="1243" y="4061"/>
                    </a:lnTo>
                    <a:lnTo>
                      <a:pt x="1409" y="4294"/>
                    </a:lnTo>
                    <a:lnTo>
                      <a:pt x="1586" y="4527"/>
                    </a:lnTo>
                    <a:lnTo>
                      <a:pt x="1775" y="4748"/>
                    </a:lnTo>
                    <a:lnTo>
                      <a:pt x="1975" y="4970"/>
                    </a:lnTo>
                    <a:lnTo>
                      <a:pt x="2197" y="5181"/>
                    </a:lnTo>
                    <a:lnTo>
                      <a:pt x="2418" y="5381"/>
                    </a:lnTo>
                    <a:lnTo>
                      <a:pt x="2651" y="5569"/>
                    </a:lnTo>
                    <a:lnTo>
                      <a:pt x="2906" y="5747"/>
                    </a:lnTo>
                    <a:lnTo>
                      <a:pt x="3173" y="5924"/>
                    </a:lnTo>
                    <a:lnTo>
                      <a:pt x="3450" y="6068"/>
                    </a:lnTo>
                    <a:lnTo>
                      <a:pt x="3738" y="6213"/>
                    </a:lnTo>
                    <a:lnTo>
                      <a:pt x="4049" y="6335"/>
                    </a:lnTo>
                    <a:lnTo>
                      <a:pt x="4371" y="6446"/>
                    </a:lnTo>
                    <a:lnTo>
                      <a:pt x="4703" y="6534"/>
                    </a:lnTo>
                    <a:lnTo>
                      <a:pt x="5047" y="6612"/>
                    </a:lnTo>
                    <a:lnTo>
                      <a:pt x="5413" y="6667"/>
                    </a:lnTo>
                    <a:lnTo>
                      <a:pt x="5791" y="6701"/>
                    </a:lnTo>
                    <a:lnTo>
                      <a:pt x="6179" y="6712"/>
                    </a:lnTo>
                    <a:lnTo>
                      <a:pt x="6578" y="6701"/>
                    </a:lnTo>
                    <a:lnTo>
                      <a:pt x="6955" y="6667"/>
                    </a:lnTo>
                    <a:lnTo>
                      <a:pt x="7321" y="6612"/>
                    </a:lnTo>
                    <a:lnTo>
                      <a:pt x="7665" y="6545"/>
                    </a:lnTo>
                    <a:lnTo>
                      <a:pt x="7998" y="6457"/>
                    </a:lnTo>
                    <a:lnTo>
                      <a:pt x="8320" y="6357"/>
                    </a:lnTo>
                    <a:lnTo>
                      <a:pt x="8619" y="6235"/>
                    </a:lnTo>
                    <a:lnTo>
                      <a:pt x="8919" y="6102"/>
                    </a:lnTo>
                    <a:lnTo>
                      <a:pt x="9196" y="5957"/>
                    </a:lnTo>
                    <a:lnTo>
                      <a:pt x="9462" y="5802"/>
                    </a:lnTo>
                    <a:lnTo>
                      <a:pt x="9706" y="5625"/>
                    </a:lnTo>
                    <a:lnTo>
                      <a:pt x="9950" y="5447"/>
                    </a:lnTo>
                    <a:lnTo>
                      <a:pt x="10172" y="5259"/>
                    </a:lnTo>
                    <a:lnTo>
                      <a:pt x="10383" y="5059"/>
                    </a:lnTo>
                    <a:lnTo>
                      <a:pt x="10583" y="4848"/>
                    </a:lnTo>
                    <a:lnTo>
                      <a:pt x="10771" y="4637"/>
                    </a:lnTo>
                    <a:lnTo>
                      <a:pt x="10949" y="4416"/>
                    </a:lnTo>
                    <a:lnTo>
                      <a:pt x="11115" y="4194"/>
                    </a:lnTo>
                    <a:lnTo>
                      <a:pt x="11270" y="3961"/>
                    </a:lnTo>
                    <a:lnTo>
                      <a:pt x="11414" y="3728"/>
                    </a:lnTo>
                    <a:lnTo>
                      <a:pt x="11548" y="3506"/>
                    </a:lnTo>
                    <a:lnTo>
                      <a:pt x="11670" y="3262"/>
                    </a:lnTo>
                    <a:lnTo>
                      <a:pt x="11780" y="3029"/>
                    </a:lnTo>
                    <a:lnTo>
                      <a:pt x="11880" y="2807"/>
                    </a:lnTo>
                    <a:lnTo>
                      <a:pt x="11969" y="2574"/>
                    </a:lnTo>
                    <a:lnTo>
                      <a:pt x="12058" y="2352"/>
                    </a:lnTo>
                    <a:lnTo>
                      <a:pt x="12124" y="2119"/>
                    </a:lnTo>
                    <a:lnTo>
                      <a:pt x="12191" y="1909"/>
                    </a:lnTo>
                    <a:lnTo>
                      <a:pt x="12246" y="1698"/>
                    </a:lnTo>
                    <a:lnTo>
                      <a:pt x="12291" y="1498"/>
                    </a:lnTo>
                    <a:lnTo>
                      <a:pt x="12324" y="1299"/>
                    </a:lnTo>
                    <a:lnTo>
                      <a:pt x="12357" y="1110"/>
                    </a:lnTo>
                    <a:lnTo>
                      <a:pt x="12368" y="1043"/>
                    </a:lnTo>
                    <a:lnTo>
                      <a:pt x="12357" y="966"/>
                    </a:lnTo>
                    <a:lnTo>
                      <a:pt x="12357" y="899"/>
                    </a:lnTo>
                    <a:lnTo>
                      <a:pt x="12335" y="833"/>
                    </a:lnTo>
                    <a:lnTo>
                      <a:pt x="12313" y="766"/>
                    </a:lnTo>
                    <a:lnTo>
                      <a:pt x="12291" y="700"/>
                    </a:lnTo>
                    <a:lnTo>
                      <a:pt x="12224" y="578"/>
                    </a:lnTo>
                    <a:lnTo>
                      <a:pt x="12124" y="478"/>
                    </a:lnTo>
                    <a:lnTo>
                      <a:pt x="12069" y="433"/>
                    </a:lnTo>
                    <a:lnTo>
                      <a:pt x="12013" y="400"/>
                    </a:lnTo>
                    <a:lnTo>
                      <a:pt x="11947" y="367"/>
                    </a:lnTo>
                    <a:lnTo>
                      <a:pt x="11891" y="345"/>
                    </a:lnTo>
                    <a:lnTo>
                      <a:pt x="11814" y="322"/>
                    </a:lnTo>
                    <a:lnTo>
                      <a:pt x="11747" y="300"/>
                    </a:lnTo>
                    <a:lnTo>
                      <a:pt x="11603" y="300"/>
                    </a:lnTo>
                    <a:lnTo>
                      <a:pt x="11525" y="311"/>
                    </a:lnTo>
                    <a:lnTo>
                      <a:pt x="11459" y="322"/>
                    </a:lnTo>
                    <a:lnTo>
                      <a:pt x="11337" y="378"/>
                    </a:lnTo>
                    <a:lnTo>
                      <a:pt x="11215" y="444"/>
                    </a:lnTo>
                    <a:lnTo>
                      <a:pt x="11115" y="533"/>
                    </a:lnTo>
                    <a:lnTo>
                      <a:pt x="11071" y="589"/>
                    </a:lnTo>
                    <a:lnTo>
                      <a:pt x="11037" y="644"/>
                    </a:lnTo>
                    <a:lnTo>
                      <a:pt x="11004" y="711"/>
                    </a:lnTo>
                    <a:lnTo>
                      <a:pt x="10971" y="777"/>
                    </a:lnTo>
                    <a:lnTo>
                      <a:pt x="10949" y="844"/>
                    </a:lnTo>
                    <a:lnTo>
                      <a:pt x="10937" y="921"/>
                    </a:lnTo>
                    <a:lnTo>
                      <a:pt x="10904" y="1110"/>
                    </a:lnTo>
                    <a:lnTo>
                      <a:pt x="10849" y="1332"/>
                    </a:lnTo>
                    <a:lnTo>
                      <a:pt x="10771" y="1609"/>
                    </a:lnTo>
                    <a:lnTo>
                      <a:pt x="10660" y="1942"/>
                    </a:lnTo>
                    <a:lnTo>
                      <a:pt x="10516" y="2319"/>
                    </a:lnTo>
                    <a:lnTo>
                      <a:pt x="10427" y="2519"/>
                    </a:lnTo>
                    <a:lnTo>
                      <a:pt x="10327" y="2718"/>
                    </a:lnTo>
                    <a:lnTo>
                      <a:pt x="10228" y="2918"/>
                    </a:lnTo>
                    <a:lnTo>
                      <a:pt x="10106" y="3129"/>
                    </a:lnTo>
                    <a:lnTo>
                      <a:pt x="9928" y="3384"/>
                    </a:lnTo>
                    <a:lnTo>
                      <a:pt x="9751" y="3628"/>
                    </a:lnTo>
                    <a:lnTo>
                      <a:pt x="9562" y="3850"/>
                    </a:lnTo>
                    <a:lnTo>
                      <a:pt x="9362" y="4061"/>
                    </a:lnTo>
                    <a:lnTo>
                      <a:pt x="9152" y="4260"/>
                    </a:lnTo>
                    <a:lnTo>
                      <a:pt x="8930" y="4438"/>
                    </a:lnTo>
                    <a:lnTo>
                      <a:pt x="8697" y="4593"/>
                    </a:lnTo>
                    <a:lnTo>
                      <a:pt x="8453" y="4737"/>
                    </a:lnTo>
                    <a:lnTo>
                      <a:pt x="8209" y="4859"/>
                    </a:lnTo>
                    <a:lnTo>
                      <a:pt x="7942" y="4970"/>
                    </a:lnTo>
                    <a:lnTo>
                      <a:pt x="7676" y="5070"/>
                    </a:lnTo>
                    <a:lnTo>
                      <a:pt x="7399" y="5137"/>
                    </a:lnTo>
                    <a:lnTo>
                      <a:pt x="7111" y="5203"/>
                    </a:lnTo>
                    <a:lnTo>
                      <a:pt x="6811" y="5248"/>
                    </a:lnTo>
                    <a:lnTo>
                      <a:pt x="6500" y="5270"/>
                    </a:lnTo>
                    <a:lnTo>
                      <a:pt x="6179" y="5281"/>
                    </a:lnTo>
                    <a:lnTo>
                      <a:pt x="5813" y="5259"/>
                    </a:lnTo>
                    <a:lnTo>
                      <a:pt x="5458" y="5225"/>
                    </a:lnTo>
                    <a:lnTo>
                      <a:pt x="5125" y="5170"/>
                    </a:lnTo>
                    <a:lnTo>
                      <a:pt x="4803" y="5081"/>
                    </a:lnTo>
                    <a:lnTo>
                      <a:pt x="4515" y="4981"/>
                    </a:lnTo>
                    <a:lnTo>
                      <a:pt x="4226" y="4859"/>
                    </a:lnTo>
                    <a:lnTo>
                      <a:pt x="3971" y="4726"/>
                    </a:lnTo>
                    <a:lnTo>
                      <a:pt x="3727" y="4582"/>
                    </a:lnTo>
                    <a:lnTo>
                      <a:pt x="3494" y="4416"/>
                    </a:lnTo>
                    <a:lnTo>
                      <a:pt x="3272" y="4238"/>
                    </a:lnTo>
                    <a:lnTo>
                      <a:pt x="3073" y="4050"/>
                    </a:lnTo>
                    <a:lnTo>
                      <a:pt x="2895" y="3861"/>
                    </a:lnTo>
                    <a:lnTo>
                      <a:pt x="2718" y="3661"/>
                    </a:lnTo>
                    <a:lnTo>
                      <a:pt x="2563" y="3451"/>
                    </a:lnTo>
                    <a:lnTo>
                      <a:pt x="2418" y="3240"/>
                    </a:lnTo>
                    <a:lnTo>
                      <a:pt x="2285" y="3029"/>
                    </a:lnTo>
                    <a:lnTo>
                      <a:pt x="2163" y="2818"/>
                    </a:lnTo>
                    <a:lnTo>
                      <a:pt x="2052" y="2596"/>
                    </a:lnTo>
                    <a:lnTo>
                      <a:pt x="1952" y="2397"/>
                    </a:lnTo>
                    <a:lnTo>
                      <a:pt x="1864" y="2186"/>
                    </a:lnTo>
                    <a:lnTo>
                      <a:pt x="1720" y="1798"/>
                    </a:lnTo>
                    <a:lnTo>
                      <a:pt x="1609" y="1443"/>
                    </a:lnTo>
                    <a:lnTo>
                      <a:pt x="1531" y="1132"/>
                    </a:lnTo>
                    <a:lnTo>
                      <a:pt x="1475" y="888"/>
                    </a:lnTo>
                    <a:lnTo>
                      <a:pt x="1431" y="633"/>
                    </a:lnTo>
                    <a:lnTo>
                      <a:pt x="1409" y="555"/>
                    </a:lnTo>
                    <a:lnTo>
                      <a:pt x="1398" y="489"/>
                    </a:lnTo>
                    <a:lnTo>
                      <a:pt x="1365" y="422"/>
                    </a:lnTo>
                    <a:lnTo>
                      <a:pt x="1331" y="356"/>
                    </a:lnTo>
                    <a:lnTo>
                      <a:pt x="1298" y="300"/>
                    </a:lnTo>
                    <a:lnTo>
                      <a:pt x="1254" y="245"/>
                    </a:lnTo>
                    <a:lnTo>
                      <a:pt x="1154" y="156"/>
                    </a:lnTo>
                    <a:lnTo>
                      <a:pt x="1032" y="78"/>
                    </a:lnTo>
                    <a:lnTo>
                      <a:pt x="976" y="56"/>
                    </a:lnTo>
                    <a:lnTo>
                      <a:pt x="910" y="34"/>
                    </a:lnTo>
                    <a:lnTo>
                      <a:pt x="843" y="12"/>
                    </a:lnTo>
                    <a:lnTo>
                      <a:pt x="766" y="12"/>
                    </a:lnTo>
                    <a:lnTo>
                      <a:pt x="699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3"/>
              <p:cNvSpPr/>
              <p:nvPr/>
            </p:nvSpPr>
            <p:spPr>
              <a:xfrm>
                <a:off x="3447565" y="2791108"/>
                <a:ext cx="385223" cy="199088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11082" extrusionOk="0">
                    <a:moveTo>
                      <a:pt x="699" y="0"/>
                    </a:moveTo>
                    <a:lnTo>
                      <a:pt x="621" y="11"/>
                    </a:lnTo>
                    <a:lnTo>
                      <a:pt x="555" y="23"/>
                    </a:lnTo>
                    <a:lnTo>
                      <a:pt x="488" y="45"/>
                    </a:lnTo>
                    <a:lnTo>
                      <a:pt x="422" y="67"/>
                    </a:lnTo>
                    <a:lnTo>
                      <a:pt x="355" y="100"/>
                    </a:lnTo>
                    <a:lnTo>
                      <a:pt x="300" y="145"/>
                    </a:lnTo>
                    <a:lnTo>
                      <a:pt x="244" y="178"/>
                    </a:lnTo>
                    <a:lnTo>
                      <a:pt x="156" y="278"/>
                    </a:lnTo>
                    <a:lnTo>
                      <a:pt x="78" y="400"/>
                    </a:lnTo>
                    <a:lnTo>
                      <a:pt x="45" y="466"/>
                    </a:lnTo>
                    <a:lnTo>
                      <a:pt x="22" y="533"/>
                    </a:lnTo>
                    <a:lnTo>
                      <a:pt x="11" y="599"/>
                    </a:lnTo>
                    <a:lnTo>
                      <a:pt x="0" y="666"/>
                    </a:lnTo>
                    <a:lnTo>
                      <a:pt x="0" y="732"/>
                    </a:lnTo>
                    <a:lnTo>
                      <a:pt x="11" y="810"/>
                    </a:lnTo>
                    <a:lnTo>
                      <a:pt x="34" y="943"/>
                    </a:lnTo>
                    <a:lnTo>
                      <a:pt x="89" y="1276"/>
                    </a:lnTo>
                    <a:lnTo>
                      <a:pt x="211" y="1797"/>
                    </a:lnTo>
                    <a:lnTo>
                      <a:pt x="289" y="2108"/>
                    </a:lnTo>
                    <a:lnTo>
                      <a:pt x="389" y="2463"/>
                    </a:lnTo>
                    <a:lnTo>
                      <a:pt x="499" y="2840"/>
                    </a:lnTo>
                    <a:lnTo>
                      <a:pt x="633" y="3239"/>
                    </a:lnTo>
                    <a:lnTo>
                      <a:pt x="788" y="3661"/>
                    </a:lnTo>
                    <a:lnTo>
                      <a:pt x="954" y="4105"/>
                    </a:lnTo>
                    <a:lnTo>
                      <a:pt x="1154" y="4559"/>
                    </a:lnTo>
                    <a:lnTo>
                      <a:pt x="1376" y="5025"/>
                    </a:lnTo>
                    <a:lnTo>
                      <a:pt x="1620" y="5502"/>
                    </a:lnTo>
                    <a:lnTo>
                      <a:pt x="1886" y="5979"/>
                    </a:lnTo>
                    <a:lnTo>
                      <a:pt x="2186" y="6456"/>
                    </a:lnTo>
                    <a:lnTo>
                      <a:pt x="2352" y="6700"/>
                    </a:lnTo>
                    <a:lnTo>
                      <a:pt x="2518" y="6933"/>
                    </a:lnTo>
                    <a:lnTo>
                      <a:pt x="2685" y="7166"/>
                    </a:lnTo>
                    <a:lnTo>
                      <a:pt x="2873" y="7399"/>
                    </a:lnTo>
                    <a:lnTo>
                      <a:pt x="3062" y="7632"/>
                    </a:lnTo>
                    <a:lnTo>
                      <a:pt x="3262" y="7854"/>
                    </a:lnTo>
                    <a:lnTo>
                      <a:pt x="3461" y="8076"/>
                    </a:lnTo>
                    <a:lnTo>
                      <a:pt x="3672" y="8298"/>
                    </a:lnTo>
                    <a:lnTo>
                      <a:pt x="3894" y="8508"/>
                    </a:lnTo>
                    <a:lnTo>
                      <a:pt x="4127" y="8719"/>
                    </a:lnTo>
                    <a:lnTo>
                      <a:pt x="4371" y="8919"/>
                    </a:lnTo>
                    <a:lnTo>
                      <a:pt x="4615" y="9118"/>
                    </a:lnTo>
                    <a:lnTo>
                      <a:pt x="4870" y="9307"/>
                    </a:lnTo>
                    <a:lnTo>
                      <a:pt x="5136" y="9484"/>
                    </a:lnTo>
                    <a:lnTo>
                      <a:pt x="5413" y="9662"/>
                    </a:lnTo>
                    <a:lnTo>
                      <a:pt x="5691" y="9828"/>
                    </a:lnTo>
                    <a:lnTo>
                      <a:pt x="5990" y="9995"/>
                    </a:lnTo>
                    <a:lnTo>
                      <a:pt x="6290" y="10139"/>
                    </a:lnTo>
                    <a:lnTo>
                      <a:pt x="6600" y="10283"/>
                    </a:lnTo>
                    <a:lnTo>
                      <a:pt x="6922" y="10416"/>
                    </a:lnTo>
                    <a:lnTo>
                      <a:pt x="7255" y="10527"/>
                    </a:lnTo>
                    <a:lnTo>
                      <a:pt x="7599" y="10638"/>
                    </a:lnTo>
                    <a:lnTo>
                      <a:pt x="7954" y="10738"/>
                    </a:lnTo>
                    <a:lnTo>
                      <a:pt x="8309" y="10827"/>
                    </a:lnTo>
                    <a:lnTo>
                      <a:pt x="8686" y="10904"/>
                    </a:lnTo>
                    <a:lnTo>
                      <a:pt x="9074" y="10960"/>
                    </a:lnTo>
                    <a:lnTo>
                      <a:pt x="9462" y="11015"/>
                    </a:lnTo>
                    <a:lnTo>
                      <a:pt x="9873" y="11049"/>
                    </a:lnTo>
                    <a:lnTo>
                      <a:pt x="10294" y="11071"/>
                    </a:lnTo>
                    <a:lnTo>
                      <a:pt x="10716" y="11082"/>
                    </a:lnTo>
                    <a:lnTo>
                      <a:pt x="11148" y="11071"/>
                    </a:lnTo>
                    <a:lnTo>
                      <a:pt x="11570" y="11049"/>
                    </a:lnTo>
                    <a:lnTo>
                      <a:pt x="11969" y="11015"/>
                    </a:lnTo>
                    <a:lnTo>
                      <a:pt x="12369" y="10971"/>
                    </a:lnTo>
                    <a:lnTo>
                      <a:pt x="12757" y="10915"/>
                    </a:lnTo>
                    <a:lnTo>
                      <a:pt x="13123" y="10838"/>
                    </a:lnTo>
                    <a:lnTo>
                      <a:pt x="13489" y="10760"/>
                    </a:lnTo>
                    <a:lnTo>
                      <a:pt x="13844" y="10660"/>
                    </a:lnTo>
                    <a:lnTo>
                      <a:pt x="14188" y="10560"/>
                    </a:lnTo>
                    <a:lnTo>
                      <a:pt x="14509" y="10450"/>
                    </a:lnTo>
                    <a:lnTo>
                      <a:pt x="14842" y="10328"/>
                    </a:lnTo>
                    <a:lnTo>
                      <a:pt x="15153" y="10194"/>
                    </a:lnTo>
                    <a:lnTo>
                      <a:pt x="15452" y="10050"/>
                    </a:lnTo>
                    <a:lnTo>
                      <a:pt x="15741" y="9895"/>
                    </a:lnTo>
                    <a:lnTo>
                      <a:pt x="16029" y="9740"/>
                    </a:lnTo>
                    <a:lnTo>
                      <a:pt x="16306" y="9573"/>
                    </a:lnTo>
                    <a:lnTo>
                      <a:pt x="16562" y="9396"/>
                    </a:lnTo>
                    <a:lnTo>
                      <a:pt x="16828" y="9218"/>
                    </a:lnTo>
                    <a:lnTo>
                      <a:pt x="17072" y="9030"/>
                    </a:lnTo>
                    <a:lnTo>
                      <a:pt x="17305" y="8841"/>
                    </a:lnTo>
                    <a:lnTo>
                      <a:pt x="17538" y="8641"/>
                    </a:lnTo>
                    <a:lnTo>
                      <a:pt x="17760" y="8442"/>
                    </a:lnTo>
                    <a:lnTo>
                      <a:pt x="17970" y="8242"/>
                    </a:lnTo>
                    <a:lnTo>
                      <a:pt x="18181" y="8031"/>
                    </a:lnTo>
                    <a:lnTo>
                      <a:pt x="18381" y="7810"/>
                    </a:lnTo>
                    <a:lnTo>
                      <a:pt x="18569" y="7599"/>
                    </a:lnTo>
                    <a:lnTo>
                      <a:pt x="18747" y="7377"/>
                    </a:lnTo>
                    <a:lnTo>
                      <a:pt x="18924" y="7155"/>
                    </a:lnTo>
                    <a:lnTo>
                      <a:pt x="19091" y="6933"/>
                    </a:lnTo>
                    <a:lnTo>
                      <a:pt x="19246" y="6700"/>
                    </a:lnTo>
                    <a:lnTo>
                      <a:pt x="19545" y="6257"/>
                    </a:lnTo>
                    <a:lnTo>
                      <a:pt x="19823" y="5802"/>
                    </a:lnTo>
                    <a:lnTo>
                      <a:pt x="20067" y="5347"/>
                    </a:lnTo>
                    <a:lnTo>
                      <a:pt x="20289" y="4903"/>
                    </a:lnTo>
                    <a:lnTo>
                      <a:pt x="20477" y="4471"/>
                    </a:lnTo>
                    <a:lnTo>
                      <a:pt x="20655" y="4049"/>
                    </a:lnTo>
                    <a:lnTo>
                      <a:pt x="20810" y="3650"/>
                    </a:lnTo>
                    <a:lnTo>
                      <a:pt x="20943" y="3273"/>
                    </a:lnTo>
                    <a:lnTo>
                      <a:pt x="21054" y="2918"/>
                    </a:lnTo>
                    <a:lnTo>
                      <a:pt x="21154" y="2585"/>
                    </a:lnTo>
                    <a:lnTo>
                      <a:pt x="21232" y="2285"/>
                    </a:lnTo>
                    <a:lnTo>
                      <a:pt x="21342" y="1797"/>
                    </a:lnTo>
                    <a:lnTo>
                      <a:pt x="21409" y="1476"/>
                    </a:lnTo>
                    <a:lnTo>
                      <a:pt x="21431" y="1354"/>
                    </a:lnTo>
                    <a:lnTo>
                      <a:pt x="21442" y="1276"/>
                    </a:lnTo>
                    <a:lnTo>
                      <a:pt x="21431" y="1209"/>
                    </a:lnTo>
                    <a:lnTo>
                      <a:pt x="21431" y="1132"/>
                    </a:lnTo>
                    <a:lnTo>
                      <a:pt x="21409" y="1065"/>
                    </a:lnTo>
                    <a:lnTo>
                      <a:pt x="21387" y="999"/>
                    </a:lnTo>
                    <a:lnTo>
                      <a:pt x="21365" y="943"/>
                    </a:lnTo>
                    <a:lnTo>
                      <a:pt x="21298" y="821"/>
                    </a:lnTo>
                    <a:lnTo>
                      <a:pt x="21198" y="721"/>
                    </a:lnTo>
                    <a:lnTo>
                      <a:pt x="21143" y="677"/>
                    </a:lnTo>
                    <a:lnTo>
                      <a:pt x="21087" y="644"/>
                    </a:lnTo>
                    <a:lnTo>
                      <a:pt x="21032" y="610"/>
                    </a:lnTo>
                    <a:lnTo>
                      <a:pt x="20965" y="577"/>
                    </a:lnTo>
                    <a:lnTo>
                      <a:pt x="20888" y="555"/>
                    </a:lnTo>
                    <a:lnTo>
                      <a:pt x="20821" y="544"/>
                    </a:lnTo>
                    <a:lnTo>
                      <a:pt x="20599" y="544"/>
                    </a:lnTo>
                    <a:lnTo>
                      <a:pt x="20533" y="566"/>
                    </a:lnTo>
                    <a:lnTo>
                      <a:pt x="20466" y="588"/>
                    </a:lnTo>
                    <a:lnTo>
                      <a:pt x="20411" y="610"/>
                    </a:lnTo>
                    <a:lnTo>
                      <a:pt x="20289" y="688"/>
                    </a:lnTo>
                    <a:lnTo>
                      <a:pt x="20189" y="777"/>
                    </a:lnTo>
                    <a:lnTo>
                      <a:pt x="20144" y="832"/>
                    </a:lnTo>
                    <a:lnTo>
                      <a:pt x="20111" y="888"/>
                    </a:lnTo>
                    <a:lnTo>
                      <a:pt x="20078" y="954"/>
                    </a:lnTo>
                    <a:lnTo>
                      <a:pt x="20045" y="1021"/>
                    </a:lnTo>
                    <a:lnTo>
                      <a:pt x="20022" y="1087"/>
                    </a:lnTo>
                    <a:lnTo>
                      <a:pt x="20011" y="1154"/>
                    </a:lnTo>
                    <a:lnTo>
                      <a:pt x="20000" y="1265"/>
                    </a:lnTo>
                    <a:lnTo>
                      <a:pt x="19945" y="1542"/>
                    </a:lnTo>
                    <a:lnTo>
                      <a:pt x="19845" y="1975"/>
                    </a:lnTo>
                    <a:lnTo>
                      <a:pt x="19767" y="2230"/>
                    </a:lnTo>
                    <a:lnTo>
                      <a:pt x="19690" y="2529"/>
                    </a:lnTo>
                    <a:lnTo>
                      <a:pt x="19590" y="2840"/>
                    </a:lnTo>
                    <a:lnTo>
                      <a:pt x="19468" y="3184"/>
                    </a:lnTo>
                    <a:lnTo>
                      <a:pt x="19335" y="3539"/>
                    </a:lnTo>
                    <a:lnTo>
                      <a:pt x="19190" y="3905"/>
                    </a:lnTo>
                    <a:lnTo>
                      <a:pt x="19013" y="4293"/>
                    </a:lnTo>
                    <a:lnTo>
                      <a:pt x="18824" y="4681"/>
                    </a:lnTo>
                    <a:lnTo>
                      <a:pt x="18603" y="5070"/>
                    </a:lnTo>
                    <a:lnTo>
                      <a:pt x="18370" y="5469"/>
                    </a:lnTo>
                    <a:lnTo>
                      <a:pt x="18203" y="5724"/>
                    </a:lnTo>
                    <a:lnTo>
                      <a:pt x="18037" y="5979"/>
                    </a:lnTo>
                    <a:lnTo>
                      <a:pt x="17859" y="6212"/>
                    </a:lnTo>
                    <a:lnTo>
                      <a:pt x="17682" y="6445"/>
                    </a:lnTo>
                    <a:lnTo>
                      <a:pt x="17493" y="6667"/>
                    </a:lnTo>
                    <a:lnTo>
                      <a:pt x="17305" y="6889"/>
                    </a:lnTo>
                    <a:lnTo>
                      <a:pt x="17116" y="7100"/>
                    </a:lnTo>
                    <a:lnTo>
                      <a:pt x="16916" y="7299"/>
                    </a:lnTo>
                    <a:lnTo>
                      <a:pt x="16717" y="7488"/>
                    </a:lnTo>
                    <a:lnTo>
                      <a:pt x="16506" y="7665"/>
                    </a:lnTo>
                    <a:lnTo>
                      <a:pt x="16295" y="7843"/>
                    </a:lnTo>
                    <a:lnTo>
                      <a:pt x="16073" y="8009"/>
                    </a:lnTo>
                    <a:lnTo>
                      <a:pt x="15852" y="8176"/>
                    </a:lnTo>
                    <a:lnTo>
                      <a:pt x="15619" y="8320"/>
                    </a:lnTo>
                    <a:lnTo>
                      <a:pt x="15386" y="8464"/>
                    </a:lnTo>
                    <a:lnTo>
                      <a:pt x="15153" y="8597"/>
                    </a:lnTo>
                    <a:lnTo>
                      <a:pt x="14909" y="8730"/>
                    </a:lnTo>
                    <a:lnTo>
                      <a:pt x="14665" y="8841"/>
                    </a:lnTo>
                    <a:lnTo>
                      <a:pt x="14410" y="8952"/>
                    </a:lnTo>
                    <a:lnTo>
                      <a:pt x="14154" y="9063"/>
                    </a:lnTo>
                    <a:lnTo>
                      <a:pt x="13899" y="9152"/>
                    </a:lnTo>
                    <a:lnTo>
                      <a:pt x="13633" y="9240"/>
                    </a:lnTo>
                    <a:lnTo>
                      <a:pt x="13356" y="9318"/>
                    </a:lnTo>
                    <a:lnTo>
                      <a:pt x="13090" y="9385"/>
                    </a:lnTo>
                    <a:lnTo>
                      <a:pt x="12801" y="9451"/>
                    </a:lnTo>
                    <a:lnTo>
                      <a:pt x="12524" y="9496"/>
                    </a:lnTo>
                    <a:lnTo>
                      <a:pt x="12235" y="9540"/>
                    </a:lnTo>
                    <a:lnTo>
                      <a:pt x="11936" y="9584"/>
                    </a:lnTo>
                    <a:lnTo>
                      <a:pt x="11636" y="9607"/>
                    </a:lnTo>
                    <a:lnTo>
                      <a:pt x="11337" y="9629"/>
                    </a:lnTo>
                    <a:lnTo>
                      <a:pt x="11026" y="9640"/>
                    </a:lnTo>
                    <a:lnTo>
                      <a:pt x="10716" y="9651"/>
                    </a:lnTo>
                    <a:lnTo>
                      <a:pt x="10405" y="9640"/>
                    </a:lnTo>
                    <a:lnTo>
                      <a:pt x="10106" y="9629"/>
                    </a:lnTo>
                    <a:lnTo>
                      <a:pt x="9795" y="9607"/>
                    </a:lnTo>
                    <a:lnTo>
                      <a:pt x="9507" y="9573"/>
                    </a:lnTo>
                    <a:lnTo>
                      <a:pt x="9207" y="9540"/>
                    </a:lnTo>
                    <a:lnTo>
                      <a:pt x="8919" y="9496"/>
                    </a:lnTo>
                    <a:lnTo>
                      <a:pt x="8641" y="9440"/>
                    </a:lnTo>
                    <a:lnTo>
                      <a:pt x="8364" y="9374"/>
                    </a:lnTo>
                    <a:lnTo>
                      <a:pt x="8087" y="9296"/>
                    </a:lnTo>
                    <a:lnTo>
                      <a:pt x="7809" y="9218"/>
                    </a:lnTo>
                    <a:lnTo>
                      <a:pt x="7554" y="9118"/>
                    </a:lnTo>
                    <a:lnTo>
                      <a:pt x="7288" y="9019"/>
                    </a:lnTo>
                    <a:lnTo>
                      <a:pt x="7033" y="8908"/>
                    </a:lnTo>
                    <a:lnTo>
                      <a:pt x="6778" y="8797"/>
                    </a:lnTo>
                    <a:lnTo>
                      <a:pt x="6534" y="8675"/>
                    </a:lnTo>
                    <a:lnTo>
                      <a:pt x="6290" y="8531"/>
                    </a:lnTo>
                    <a:lnTo>
                      <a:pt x="6057" y="8397"/>
                    </a:lnTo>
                    <a:lnTo>
                      <a:pt x="5824" y="8242"/>
                    </a:lnTo>
                    <a:lnTo>
                      <a:pt x="5602" y="8076"/>
                    </a:lnTo>
                    <a:lnTo>
                      <a:pt x="5369" y="7909"/>
                    </a:lnTo>
                    <a:lnTo>
                      <a:pt x="5158" y="7732"/>
                    </a:lnTo>
                    <a:lnTo>
                      <a:pt x="4948" y="7543"/>
                    </a:lnTo>
                    <a:lnTo>
                      <a:pt x="4737" y="7355"/>
                    </a:lnTo>
                    <a:lnTo>
                      <a:pt x="4526" y="7155"/>
                    </a:lnTo>
                    <a:lnTo>
                      <a:pt x="4338" y="6944"/>
                    </a:lnTo>
                    <a:lnTo>
                      <a:pt x="4138" y="6722"/>
                    </a:lnTo>
                    <a:lnTo>
                      <a:pt x="3949" y="6489"/>
                    </a:lnTo>
                    <a:lnTo>
                      <a:pt x="3761" y="6257"/>
                    </a:lnTo>
                    <a:lnTo>
                      <a:pt x="3583" y="6013"/>
                    </a:lnTo>
                    <a:lnTo>
                      <a:pt x="3406" y="5757"/>
                    </a:lnTo>
                    <a:lnTo>
                      <a:pt x="3239" y="5491"/>
                    </a:lnTo>
                    <a:lnTo>
                      <a:pt x="3073" y="5214"/>
                    </a:lnTo>
                    <a:lnTo>
                      <a:pt x="2840" y="4792"/>
                    </a:lnTo>
                    <a:lnTo>
                      <a:pt x="2629" y="4371"/>
                    </a:lnTo>
                    <a:lnTo>
                      <a:pt x="2430" y="3960"/>
                    </a:lnTo>
                    <a:lnTo>
                      <a:pt x="2263" y="3550"/>
                    </a:lnTo>
                    <a:lnTo>
                      <a:pt x="2108" y="3162"/>
                    </a:lnTo>
                    <a:lnTo>
                      <a:pt x="1975" y="2773"/>
                    </a:lnTo>
                    <a:lnTo>
                      <a:pt x="1853" y="2419"/>
                    </a:lnTo>
                    <a:lnTo>
                      <a:pt x="1753" y="2086"/>
                    </a:lnTo>
                    <a:lnTo>
                      <a:pt x="1675" y="1775"/>
                    </a:lnTo>
                    <a:lnTo>
                      <a:pt x="1598" y="1498"/>
                    </a:lnTo>
                    <a:lnTo>
                      <a:pt x="1498" y="1032"/>
                    </a:lnTo>
                    <a:lnTo>
                      <a:pt x="1442" y="732"/>
                    </a:lnTo>
                    <a:lnTo>
                      <a:pt x="1431" y="622"/>
                    </a:lnTo>
                    <a:lnTo>
                      <a:pt x="1409" y="555"/>
                    </a:lnTo>
                    <a:lnTo>
                      <a:pt x="1398" y="488"/>
                    </a:lnTo>
                    <a:lnTo>
                      <a:pt x="1365" y="422"/>
                    </a:lnTo>
                    <a:lnTo>
                      <a:pt x="1331" y="355"/>
                    </a:lnTo>
                    <a:lnTo>
                      <a:pt x="1298" y="300"/>
                    </a:lnTo>
                    <a:lnTo>
                      <a:pt x="1254" y="244"/>
                    </a:lnTo>
                    <a:lnTo>
                      <a:pt x="1154" y="156"/>
                    </a:lnTo>
                    <a:lnTo>
                      <a:pt x="1032" y="78"/>
                    </a:lnTo>
                    <a:lnTo>
                      <a:pt x="976" y="56"/>
                    </a:lnTo>
                    <a:lnTo>
                      <a:pt x="910" y="34"/>
                    </a:lnTo>
                    <a:lnTo>
                      <a:pt x="832" y="11"/>
                    </a:lnTo>
                    <a:lnTo>
                      <a:pt x="76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3"/>
              <p:cNvSpPr/>
              <p:nvPr/>
            </p:nvSpPr>
            <p:spPr>
              <a:xfrm>
                <a:off x="3420456" y="2970650"/>
                <a:ext cx="432453" cy="171404"/>
              </a:xfrm>
              <a:custGeom>
                <a:avLst/>
                <a:gdLst/>
                <a:ahLst/>
                <a:cxnLst/>
                <a:rect l="l" t="t" r="r" b="b"/>
                <a:pathLst>
                  <a:path w="24072" h="9541" extrusionOk="0">
                    <a:moveTo>
                      <a:pt x="700" y="1"/>
                    </a:moveTo>
                    <a:lnTo>
                      <a:pt x="633" y="12"/>
                    </a:lnTo>
                    <a:lnTo>
                      <a:pt x="555" y="23"/>
                    </a:lnTo>
                    <a:lnTo>
                      <a:pt x="489" y="45"/>
                    </a:lnTo>
                    <a:lnTo>
                      <a:pt x="422" y="67"/>
                    </a:lnTo>
                    <a:lnTo>
                      <a:pt x="356" y="101"/>
                    </a:lnTo>
                    <a:lnTo>
                      <a:pt x="300" y="134"/>
                    </a:lnTo>
                    <a:lnTo>
                      <a:pt x="245" y="178"/>
                    </a:lnTo>
                    <a:lnTo>
                      <a:pt x="189" y="223"/>
                    </a:lnTo>
                    <a:lnTo>
                      <a:pt x="112" y="334"/>
                    </a:lnTo>
                    <a:lnTo>
                      <a:pt x="45" y="456"/>
                    </a:lnTo>
                    <a:lnTo>
                      <a:pt x="23" y="522"/>
                    </a:lnTo>
                    <a:lnTo>
                      <a:pt x="12" y="589"/>
                    </a:lnTo>
                    <a:lnTo>
                      <a:pt x="1" y="655"/>
                    </a:lnTo>
                    <a:lnTo>
                      <a:pt x="1" y="733"/>
                    </a:lnTo>
                    <a:lnTo>
                      <a:pt x="1" y="799"/>
                    </a:lnTo>
                    <a:lnTo>
                      <a:pt x="12" y="877"/>
                    </a:lnTo>
                    <a:lnTo>
                      <a:pt x="45" y="988"/>
                    </a:lnTo>
                    <a:lnTo>
                      <a:pt x="123" y="1276"/>
                    </a:lnTo>
                    <a:lnTo>
                      <a:pt x="278" y="1709"/>
                    </a:lnTo>
                    <a:lnTo>
                      <a:pt x="378" y="1975"/>
                    </a:lnTo>
                    <a:lnTo>
                      <a:pt x="500" y="2264"/>
                    </a:lnTo>
                    <a:lnTo>
                      <a:pt x="633" y="2585"/>
                    </a:lnTo>
                    <a:lnTo>
                      <a:pt x="799" y="2918"/>
                    </a:lnTo>
                    <a:lnTo>
                      <a:pt x="988" y="3284"/>
                    </a:lnTo>
                    <a:lnTo>
                      <a:pt x="1199" y="3650"/>
                    </a:lnTo>
                    <a:lnTo>
                      <a:pt x="1432" y="4038"/>
                    </a:lnTo>
                    <a:lnTo>
                      <a:pt x="1698" y="4438"/>
                    </a:lnTo>
                    <a:lnTo>
                      <a:pt x="1986" y="4837"/>
                    </a:lnTo>
                    <a:lnTo>
                      <a:pt x="2308" y="5236"/>
                    </a:lnTo>
                    <a:lnTo>
                      <a:pt x="2652" y="5636"/>
                    </a:lnTo>
                    <a:lnTo>
                      <a:pt x="2840" y="5847"/>
                    </a:lnTo>
                    <a:lnTo>
                      <a:pt x="3029" y="6046"/>
                    </a:lnTo>
                    <a:lnTo>
                      <a:pt x="3240" y="6235"/>
                    </a:lnTo>
                    <a:lnTo>
                      <a:pt x="3439" y="6434"/>
                    </a:lnTo>
                    <a:lnTo>
                      <a:pt x="3661" y="6623"/>
                    </a:lnTo>
                    <a:lnTo>
                      <a:pt x="3894" y="6823"/>
                    </a:lnTo>
                    <a:lnTo>
                      <a:pt x="4127" y="7011"/>
                    </a:lnTo>
                    <a:lnTo>
                      <a:pt x="4371" y="7189"/>
                    </a:lnTo>
                    <a:lnTo>
                      <a:pt x="4626" y="7366"/>
                    </a:lnTo>
                    <a:lnTo>
                      <a:pt x="4881" y="7544"/>
                    </a:lnTo>
                    <a:lnTo>
                      <a:pt x="5159" y="7710"/>
                    </a:lnTo>
                    <a:lnTo>
                      <a:pt x="5436" y="7876"/>
                    </a:lnTo>
                    <a:lnTo>
                      <a:pt x="5724" y="8043"/>
                    </a:lnTo>
                    <a:lnTo>
                      <a:pt x="6024" y="8198"/>
                    </a:lnTo>
                    <a:lnTo>
                      <a:pt x="6335" y="8342"/>
                    </a:lnTo>
                    <a:lnTo>
                      <a:pt x="6645" y="8487"/>
                    </a:lnTo>
                    <a:lnTo>
                      <a:pt x="6978" y="8620"/>
                    </a:lnTo>
                    <a:lnTo>
                      <a:pt x="7322" y="8742"/>
                    </a:lnTo>
                    <a:lnTo>
                      <a:pt x="7666" y="8864"/>
                    </a:lnTo>
                    <a:lnTo>
                      <a:pt x="8032" y="8975"/>
                    </a:lnTo>
                    <a:lnTo>
                      <a:pt x="8398" y="9074"/>
                    </a:lnTo>
                    <a:lnTo>
                      <a:pt x="8775" y="9163"/>
                    </a:lnTo>
                    <a:lnTo>
                      <a:pt x="9174" y="9252"/>
                    </a:lnTo>
                    <a:lnTo>
                      <a:pt x="9574" y="9330"/>
                    </a:lnTo>
                    <a:lnTo>
                      <a:pt x="9984" y="9385"/>
                    </a:lnTo>
                    <a:lnTo>
                      <a:pt x="10417" y="9441"/>
                    </a:lnTo>
                    <a:lnTo>
                      <a:pt x="10849" y="9485"/>
                    </a:lnTo>
                    <a:lnTo>
                      <a:pt x="11293" y="9507"/>
                    </a:lnTo>
                    <a:lnTo>
                      <a:pt x="11759" y="9529"/>
                    </a:lnTo>
                    <a:lnTo>
                      <a:pt x="12225" y="9540"/>
                    </a:lnTo>
                    <a:lnTo>
                      <a:pt x="12702" y="9529"/>
                    </a:lnTo>
                    <a:lnTo>
                      <a:pt x="13157" y="9518"/>
                    </a:lnTo>
                    <a:lnTo>
                      <a:pt x="13611" y="9485"/>
                    </a:lnTo>
                    <a:lnTo>
                      <a:pt x="14044" y="9452"/>
                    </a:lnTo>
                    <a:lnTo>
                      <a:pt x="14465" y="9396"/>
                    </a:lnTo>
                    <a:lnTo>
                      <a:pt x="14876" y="9341"/>
                    </a:lnTo>
                    <a:lnTo>
                      <a:pt x="15275" y="9274"/>
                    </a:lnTo>
                    <a:lnTo>
                      <a:pt x="15663" y="9197"/>
                    </a:lnTo>
                    <a:lnTo>
                      <a:pt x="16052" y="9108"/>
                    </a:lnTo>
                    <a:lnTo>
                      <a:pt x="16418" y="9008"/>
                    </a:lnTo>
                    <a:lnTo>
                      <a:pt x="16773" y="8908"/>
                    </a:lnTo>
                    <a:lnTo>
                      <a:pt x="17117" y="8797"/>
                    </a:lnTo>
                    <a:lnTo>
                      <a:pt x="17449" y="8675"/>
                    </a:lnTo>
                    <a:lnTo>
                      <a:pt x="17771" y="8553"/>
                    </a:lnTo>
                    <a:lnTo>
                      <a:pt x="18082" y="8420"/>
                    </a:lnTo>
                    <a:lnTo>
                      <a:pt x="18381" y="8287"/>
                    </a:lnTo>
                    <a:lnTo>
                      <a:pt x="18681" y="8143"/>
                    </a:lnTo>
                    <a:lnTo>
                      <a:pt x="18958" y="7987"/>
                    </a:lnTo>
                    <a:lnTo>
                      <a:pt x="19235" y="7832"/>
                    </a:lnTo>
                    <a:lnTo>
                      <a:pt x="19490" y="7677"/>
                    </a:lnTo>
                    <a:lnTo>
                      <a:pt x="19746" y="7510"/>
                    </a:lnTo>
                    <a:lnTo>
                      <a:pt x="19990" y="7344"/>
                    </a:lnTo>
                    <a:lnTo>
                      <a:pt x="20234" y="7167"/>
                    </a:lnTo>
                    <a:lnTo>
                      <a:pt x="20455" y="7000"/>
                    </a:lnTo>
                    <a:lnTo>
                      <a:pt x="20677" y="6812"/>
                    </a:lnTo>
                    <a:lnTo>
                      <a:pt x="20888" y="6634"/>
                    </a:lnTo>
                    <a:lnTo>
                      <a:pt x="21088" y="6457"/>
                    </a:lnTo>
                    <a:lnTo>
                      <a:pt x="21276" y="6268"/>
                    </a:lnTo>
                    <a:lnTo>
                      <a:pt x="21642" y="5891"/>
                    </a:lnTo>
                    <a:lnTo>
                      <a:pt x="21964" y="5514"/>
                    </a:lnTo>
                    <a:lnTo>
                      <a:pt x="22264" y="5137"/>
                    </a:lnTo>
                    <a:lnTo>
                      <a:pt x="22541" y="4759"/>
                    </a:lnTo>
                    <a:lnTo>
                      <a:pt x="22785" y="4393"/>
                    </a:lnTo>
                    <a:lnTo>
                      <a:pt x="23007" y="4038"/>
                    </a:lnTo>
                    <a:lnTo>
                      <a:pt x="23195" y="3683"/>
                    </a:lnTo>
                    <a:lnTo>
                      <a:pt x="23362" y="3351"/>
                    </a:lnTo>
                    <a:lnTo>
                      <a:pt x="23517" y="3029"/>
                    </a:lnTo>
                    <a:lnTo>
                      <a:pt x="23639" y="2741"/>
                    </a:lnTo>
                    <a:lnTo>
                      <a:pt x="23750" y="2463"/>
                    </a:lnTo>
                    <a:lnTo>
                      <a:pt x="23839" y="2208"/>
                    </a:lnTo>
                    <a:lnTo>
                      <a:pt x="23961" y="1809"/>
                    </a:lnTo>
                    <a:lnTo>
                      <a:pt x="24038" y="1543"/>
                    </a:lnTo>
                    <a:lnTo>
                      <a:pt x="24061" y="1432"/>
                    </a:lnTo>
                    <a:lnTo>
                      <a:pt x="24072" y="1365"/>
                    </a:lnTo>
                    <a:lnTo>
                      <a:pt x="24072" y="1287"/>
                    </a:lnTo>
                    <a:lnTo>
                      <a:pt x="24072" y="1221"/>
                    </a:lnTo>
                    <a:lnTo>
                      <a:pt x="24049" y="1154"/>
                    </a:lnTo>
                    <a:lnTo>
                      <a:pt x="24038" y="1088"/>
                    </a:lnTo>
                    <a:lnTo>
                      <a:pt x="24016" y="1021"/>
                    </a:lnTo>
                    <a:lnTo>
                      <a:pt x="23950" y="899"/>
                    </a:lnTo>
                    <a:lnTo>
                      <a:pt x="23861" y="799"/>
                    </a:lnTo>
                    <a:lnTo>
                      <a:pt x="23805" y="755"/>
                    </a:lnTo>
                    <a:lnTo>
                      <a:pt x="23750" y="711"/>
                    </a:lnTo>
                    <a:lnTo>
                      <a:pt x="23694" y="677"/>
                    </a:lnTo>
                    <a:lnTo>
                      <a:pt x="23628" y="644"/>
                    </a:lnTo>
                    <a:lnTo>
                      <a:pt x="23561" y="622"/>
                    </a:lnTo>
                    <a:lnTo>
                      <a:pt x="23484" y="600"/>
                    </a:lnTo>
                    <a:lnTo>
                      <a:pt x="23417" y="589"/>
                    </a:lnTo>
                    <a:lnTo>
                      <a:pt x="23340" y="589"/>
                    </a:lnTo>
                    <a:lnTo>
                      <a:pt x="23273" y="600"/>
                    </a:lnTo>
                    <a:lnTo>
                      <a:pt x="23206" y="611"/>
                    </a:lnTo>
                    <a:lnTo>
                      <a:pt x="23140" y="622"/>
                    </a:lnTo>
                    <a:lnTo>
                      <a:pt x="23073" y="655"/>
                    </a:lnTo>
                    <a:lnTo>
                      <a:pt x="22951" y="711"/>
                    </a:lnTo>
                    <a:lnTo>
                      <a:pt x="22851" y="799"/>
                    </a:lnTo>
                    <a:lnTo>
                      <a:pt x="22796" y="855"/>
                    </a:lnTo>
                    <a:lnTo>
                      <a:pt x="22763" y="910"/>
                    </a:lnTo>
                    <a:lnTo>
                      <a:pt x="22718" y="966"/>
                    </a:lnTo>
                    <a:lnTo>
                      <a:pt x="22696" y="1032"/>
                    </a:lnTo>
                    <a:lnTo>
                      <a:pt x="22674" y="1099"/>
                    </a:lnTo>
                    <a:lnTo>
                      <a:pt x="22652" y="1177"/>
                    </a:lnTo>
                    <a:lnTo>
                      <a:pt x="22630" y="1299"/>
                    </a:lnTo>
                    <a:lnTo>
                      <a:pt x="22563" y="1554"/>
                    </a:lnTo>
                    <a:lnTo>
                      <a:pt x="22441" y="1920"/>
                    </a:lnTo>
                    <a:lnTo>
                      <a:pt x="22363" y="2142"/>
                    </a:lnTo>
                    <a:lnTo>
                      <a:pt x="22264" y="2375"/>
                    </a:lnTo>
                    <a:lnTo>
                      <a:pt x="22153" y="2630"/>
                    </a:lnTo>
                    <a:lnTo>
                      <a:pt x="22019" y="2907"/>
                    </a:lnTo>
                    <a:lnTo>
                      <a:pt x="21875" y="3195"/>
                    </a:lnTo>
                    <a:lnTo>
                      <a:pt x="21698" y="3495"/>
                    </a:lnTo>
                    <a:lnTo>
                      <a:pt x="21509" y="3794"/>
                    </a:lnTo>
                    <a:lnTo>
                      <a:pt x="21298" y="4105"/>
                    </a:lnTo>
                    <a:lnTo>
                      <a:pt x="21054" y="4427"/>
                    </a:lnTo>
                    <a:lnTo>
                      <a:pt x="20788" y="4748"/>
                    </a:lnTo>
                    <a:lnTo>
                      <a:pt x="20500" y="5059"/>
                    </a:lnTo>
                    <a:lnTo>
                      <a:pt x="20189" y="5381"/>
                    </a:lnTo>
                    <a:lnTo>
                      <a:pt x="19834" y="5691"/>
                    </a:lnTo>
                    <a:lnTo>
                      <a:pt x="19468" y="5991"/>
                    </a:lnTo>
                    <a:lnTo>
                      <a:pt x="19269" y="6135"/>
                    </a:lnTo>
                    <a:lnTo>
                      <a:pt x="19058" y="6279"/>
                    </a:lnTo>
                    <a:lnTo>
                      <a:pt x="18847" y="6412"/>
                    </a:lnTo>
                    <a:lnTo>
                      <a:pt x="18625" y="6556"/>
                    </a:lnTo>
                    <a:lnTo>
                      <a:pt x="18392" y="6690"/>
                    </a:lnTo>
                    <a:lnTo>
                      <a:pt x="18148" y="6812"/>
                    </a:lnTo>
                    <a:lnTo>
                      <a:pt x="17904" y="6945"/>
                    </a:lnTo>
                    <a:lnTo>
                      <a:pt x="17638" y="7067"/>
                    </a:lnTo>
                    <a:lnTo>
                      <a:pt x="17383" y="7178"/>
                    </a:lnTo>
                    <a:lnTo>
                      <a:pt x="17105" y="7289"/>
                    </a:lnTo>
                    <a:lnTo>
                      <a:pt x="16817" y="7388"/>
                    </a:lnTo>
                    <a:lnTo>
                      <a:pt x="16529" y="7488"/>
                    </a:lnTo>
                    <a:lnTo>
                      <a:pt x="16218" y="7577"/>
                    </a:lnTo>
                    <a:lnTo>
                      <a:pt x="15907" y="7666"/>
                    </a:lnTo>
                    <a:lnTo>
                      <a:pt x="15586" y="7743"/>
                    </a:lnTo>
                    <a:lnTo>
                      <a:pt x="15253" y="7821"/>
                    </a:lnTo>
                    <a:lnTo>
                      <a:pt x="14909" y="7888"/>
                    </a:lnTo>
                    <a:lnTo>
                      <a:pt x="14565" y="7943"/>
                    </a:lnTo>
                    <a:lnTo>
                      <a:pt x="14199" y="7987"/>
                    </a:lnTo>
                    <a:lnTo>
                      <a:pt x="13822" y="8032"/>
                    </a:lnTo>
                    <a:lnTo>
                      <a:pt x="13445" y="8065"/>
                    </a:lnTo>
                    <a:lnTo>
                      <a:pt x="13046" y="8087"/>
                    </a:lnTo>
                    <a:lnTo>
                      <a:pt x="12646" y="8098"/>
                    </a:lnTo>
                    <a:lnTo>
                      <a:pt x="12225" y="8109"/>
                    </a:lnTo>
                    <a:lnTo>
                      <a:pt x="11814" y="8098"/>
                    </a:lnTo>
                    <a:lnTo>
                      <a:pt x="11404" y="8087"/>
                    </a:lnTo>
                    <a:lnTo>
                      <a:pt x="11005" y="8054"/>
                    </a:lnTo>
                    <a:lnTo>
                      <a:pt x="10627" y="8021"/>
                    </a:lnTo>
                    <a:lnTo>
                      <a:pt x="10250" y="7976"/>
                    </a:lnTo>
                    <a:lnTo>
                      <a:pt x="9884" y="7932"/>
                    </a:lnTo>
                    <a:lnTo>
                      <a:pt x="9529" y="7865"/>
                    </a:lnTo>
                    <a:lnTo>
                      <a:pt x="9185" y="7799"/>
                    </a:lnTo>
                    <a:lnTo>
                      <a:pt x="8842" y="7721"/>
                    </a:lnTo>
                    <a:lnTo>
                      <a:pt x="8520" y="7632"/>
                    </a:lnTo>
                    <a:lnTo>
                      <a:pt x="8198" y="7533"/>
                    </a:lnTo>
                    <a:lnTo>
                      <a:pt x="7888" y="7433"/>
                    </a:lnTo>
                    <a:lnTo>
                      <a:pt x="7588" y="7333"/>
                    </a:lnTo>
                    <a:lnTo>
                      <a:pt x="7300" y="7222"/>
                    </a:lnTo>
                    <a:lnTo>
                      <a:pt x="7022" y="7100"/>
                    </a:lnTo>
                    <a:lnTo>
                      <a:pt x="6745" y="6978"/>
                    </a:lnTo>
                    <a:lnTo>
                      <a:pt x="6490" y="6845"/>
                    </a:lnTo>
                    <a:lnTo>
                      <a:pt x="6235" y="6712"/>
                    </a:lnTo>
                    <a:lnTo>
                      <a:pt x="5980" y="6568"/>
                    </a:lnTo>
                    <a:lnTo>
                      <a:pt x="5747" y="6423"/>
                    </a:lnTo>
                    <a:lnTo>
                      <a:pt x="5514" y="6268"/>
                    </a:lnTo>
                    <a:lnTo>
                      <a:pt x="5292" y="6124"/>
                    </a:lnTo>
                    <a:lnTo>
                      <a:pt x="5070" y="5969"/>
                    </a:lnTo>
                    <a:lnTo>
                      <a:pt x="4870" y="5802"/>
                    </a:lnTo>
                    <a:lnTo>
                      <a:pt x="4671" y="5647"/>
                    </a:lnTo>
                    <a:lnTo>
                      <a:pt x="4471" y="5480"/>
                    </a:lnTo>
                    <a:lnTo>
                      <a:pt x="4116" y="5148"/>
                    </a:lnTo>
                    <a:lnTo>
                      <a:pt x="3772" y="4804"/>
                    </a:lnTo>
                    <a:lnTo>
                      <a:pt x="3473" y="4460"/>
                    </a:lnTo>
                    <a:lnTo>
                      <a:pt x="3184" y="4116"/>
                    </a:lnTo>
                    <a:lnTo>
                      <a:pt x="2929" y="3772"/>
                    </a:lnTo>
                    <a:lnTo>
                      <a:pt x="2696" y="3428"/>
                    </a:lnTo>
                    <a:lnTo>
                      <a:pt x="2485" y="3096"/>
                    </a:lnTo>
                    <a:lnTo>
                      <a:pt x="2308" y="2774"/>
                    </a:lnTo>
                    <a:lnTo>
                      <a:pt x="2142" y="2463"/>
                    </a:lnTo>
                    <a:lnTo>
                      <a:pt x="1997" y="2164"/>
                    </a:lnTo>
                    <a:lnTo>
                      <a:pt x="1864" y="1875"/>
                    </a:lnTo>
                    <a:lnTo>
                      <a:pt x="1753" y="1620"/>
                    </a:lnTo>
                    <a:lnTo>
                      <a:pt x="1665" y="1387"/>
                    </a:lnTo>
                    <a:lnTo>
                      <a:pt x="1531" y="988"/>
                    </a:lnTo>
                    <a:lnTo>
                      <a:pt x="1443" y="700"/>
                    </a:lnTo>
                    <a:lnTo>
                      <a:pt x="1409" y="566"/>
                    </a:lnTo>
                    <a:lnTo>
                      <a:pt x="1387" y="500"/>
                    </a:lnTo>
                    <a:lnTo>
                      <a:pt x="1365" y="433"/>
                    </a:lnTo>
                    <a:lnTo>
                      <a:pt x="1332" y="367"/>
                    </a:lnTo>
                    <a:lnTo>
                      <a:pt x="1299" y="311"/>
                    </a:lnTo>
                    <a:lnTo>
                      <a:pt x="1254" y="256"/>
                    </a:lnTo>
                    <a:lnTo>
                      <a:pt x="1210" y="200"/>
                    </a:lnTo>
                    <a:lnTo>
                      <a:pt x="1099" y="112"/>
                    </a:lnTo>
                    <a:lnTo>
                      <a:pt x="977" y="56"/>
                    </a:lnTo>
                    <a:lnTo>
                      <a:pt x="910" y="34"/>
                    </a:lnTo>
                    <a:lnTo>
                      <a:pt x="844" y="12"/>
                    </a:lnTo>
                    <a:lnTo>
                      <a:pt x="777" y="12"/>
                    </a:lnTo>
                    <a:lnTo>
                      <a:pt x="70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3"/>
              <p:cNvSpPr/>
              <p:nvPr/>
            </p:nvSpPr>
            <p:spPr>
              <a:xfrm>
                <a:off x="852557" y="2212994"/>
                <a:ext cx="2599015" cy="2518891"/>
              </a:xfrm>
              <a:custGeom>
                <a:avLst/>
                <a:gdLst/>
                <a:ahLst/>
                <a:cxnLst/>
                <a:rect l="l" t="t" r="r" b="b"/>
                <a:pathLst>
                  <a:path w="144671" h="140211" extrusionOk="0">
                    <a:moveTo>
                      <a:pt x="61198" y="1"/>
                    </a:moveTo>
                    <a:lnTo>
                      <a:pt x="61198" y="91670"/>
                    </a:lnTo>
                    <a:lnTo>
                      <a:pt x="35841" y="91670"/>
                    </a:lnTo>
                    <a:lnTo>
                      <a:pt x="35186" y="91681"/>
                    </a:lnTo>
                    <a:lnTo>
                      <a:pt x="34532" y="91692"/>
                    </a:lnTo>
                    <a:lnTo>
                      <a:pt x="33877" y="91714"/>
                    </a:lnTo>
                    <a:lnTo>
                      <a:pt x="33234" y="91736"/>
                    </a:lnTo>
                    <a:lnTo>
                      <a:pt x="32591" y="91770"/>
                    </a:lnTo>
                    <a:lnTo>
                      <a:pt x="31947" y="91814"/>
                    </a:lnTo>
                    <a:lnTo>
                      <a:pt x="31304" y="91870"/>
                    </a:lnTo>
                    <a:lnTo>
                      <a:pt x="30661" y="91936"/>
                    </a:lnTo>
                    <a:lnTo>
                      <a:pt x="30028" y="92003"/>
                    </a:lnTo>
                    <a:lnTo>
                      <a:pt x="29396" y="92080"/>
                    </a:lnTo>
                    <a:lnTo>
                      <a:pt x="28764" y="92158"/>
                    </a:lnTo>
                    <a:lnTo>
                      <a:pt x="28131" y="92258"/>
                    </a:lnTo>
                    <a:lnTo>
                      <a:pt x="27499" y="92347"/>
                    </a:lnTo>
                    <a:lnTo>
                      <a:pt x="26878" y="92457"/>
                    </a:lnTo>
                    <a:lnTo>
                      <a:pt x="26257" y="92568"/>
                    </a:lnTo>
                    <a:lnTo>
                      <a:pt x="25636" y="92690"/>
                    </a:lnTo>
                    <a:lnTo>
                      <a:pt x="25014" y="92823"/>
                    </a:lnTo>
                    <a:lnTo>
                      <a:pt x="24404" y="92957"/>
                    </a:lnTo>
                    <a:lnTo>
                      <a:pt x="23794" y="93101"/>
                    </a:lnTo>
                    <a:lnTo>
                      <a:pt x="23184" y="93256"/>
                    </a:lnTo>
                    <a:lnTo>
                      <a:pt x="22585" y="93411"/>
                    </a:lnTo>
                    <a:lnTo>
                      <a:pt x="21975" y="93578"/>
                    </a:lnTo>
                    <a:lnTo>
                      <a:pt x="21376" y="93755"/>
                    </a:lnTo>
                    <a:lnTo>
                      <a:pt x="20777" y="93933"/>
                    </a:lnTo>
                    <a:lnTo>
                      <a:pt x="20189" y="94121"/>
                    </a:lnTo>
                    <a:lnTo>
                      <a:pt x="19601" y="94321"/>
                    </a:lnTo>
                    <a:lnTo>
                      <a:pt x="19013" y="94521"/>
                    </a:lnTo>
                    <a:lnTo>
                      <a:pt x="18425" y="94731"/>
                    </a:lnTo>
                    <a:lnTo>
                      <a:pt x="17849" y="94942"/>
                    </a:lnTo>
                    <a:lnTo>
                      <a:pt x="17272" y="95164"/>
                    </a:lnTo>
                    <a:lnTo>
                      <a:pt x="16695" y="95397"/>
                    </a:lnTo>
                    <a:lnTo>
                      <a:pt x="16129" y="95630"/>
                    </a:lnTo>
                    <a:lnTo>
                      <a:pt x="15564" y="95874"/>
                    </a:lnTo>
                    <a:lnTo>
                      <a:pt x="14998" y="96118"/>
                    </a:lnTo>
                    <a:lnTo>
                      <a:pt x="14432" y="96373"/>
                    </a:lnTo>
                    <a:lnTo>
                      <a:pt x="13878" y="96639"/>
                    </a:lnTo>
                    <a:lnTo>
                      <a:pt x="13334" y="96906"/>
                    </a:lnTo>
                    <a:lnTo>
                      <a:pt x="12779" y="97183"/>
                    </a:lnTo>
                    <a:lnTo>
                      <a:pt x="12236" y="97460"/>
                    </a:lnTo>
                    <a:lnTo>
                      <a:pt x="11692" y="97749"/>
                    </a:lnTo>
                    <a:lnTo>
                      <a:pt x="11160" y="98048"/>
                    </a:lnTo>
                    <a:lnTo>
                      <a:pt x="10627" y="98348"/>
                    </a:lnTo>
                    <a:lnTo>
                      <a:pt x="10095" y="98647"/>
                    </a:lnTo>
                    <a:lnTo>
                      <a:pt x="9574" y="98958"/>
                    </a:lnTo>
                    <a:lnTo>
                      <a:pt x="9052" y="99279"/>
                    </a:lnTo>
                    <a:lnTo>
                      <a:pt x="8531" y="99601"/>
                    </a:lnTo>
                    <a:lnTo>
                      <a:pt x="8021" y="99934"/>
                    </a:lnTo>
                    <a:lnTo>
                      <a:pt x="7510" y="100278"/>
                    </a:lnTo>
                    <a:lnTo>
                      <a:pt x="7011" y="100610"/>
                    </a:lnTo>
                    <a:lnTo>
                      <a:pt x="6512" y="100965"/>
                    </a:lnTo>
                    <a:lnTo>
                      <a:pt x="6013" y="101320"/>
                    </a:lnTo>
                    <a:lnTo>
                      <a:pt x="5525" y="101675"/>
                    </a:lnTo>
                    <a:lnTo>
                      <a:pt x="5037" y="102041"/>
                    </a:lnTo>
                    <a:lnTo>
                      <a:pt x="4560" y="102419"/>
                    </a:lnTo>
                    <a:lnTo>
                      <a:pt x="4083" y="102796"/>
                    </a:lnTo>
                    <a:lnTo>
                      <a:pt x="3606" y="103173"/>
                    </a:lnTo>
                    <a:lnTo>
                      <a:pt x="3140" y="103561"/>
                    </a:lnTo>
                    <a:lnTo>
                      <a:pt x="2674" y="103949"/>
                    </a:lnTo>
                    <a:lnTo>
                      <a:pt x="2219" y="104349"/>
                    </a:lnTo>
                    <a:lnTo>
                      <a:pt x="1764" y="104759"/>
                    </a:lnTo>
                    <a:lnTo>
                      <a:pt x="1310" y="105170"/>
                    </a:lnTo>
                    <a:lnTo>
                      <a:pt x="866" y="105580"/>
                    </a:lnTo>
                    <a:lnTo>
                      <a:pt x="433" y="106001"/>
                    </a:lnTo>
                    <a:lnTo>
                      <a:pt x="1" y="106423"/>
                    </a:lnTo>
                    <a:lnTo>
                      <a:pt x="810" y="107388"/>
                    </a:lnTo>
                    <a:lnTo>
                      <a:pt x="1642" y="108342"/>
                    </a:lnTo>
                    <a:lnTo>
                      <a:pt x="2485" y="109274"/>
                    </a:lnTo>
                    <a:lnTo>
                      <a:pt x="3340" y="110206"/>
                    </a:lnTo>
                    <a:lnTo>
                      <a:pt x="4205" y="111126"/>
                    </a:lnTo>
                    <a:lnTo>
                      <a:pt x="5092" y="112036"/>
                    </a:lnTo>
                    <a:lnTo>
                      <a:pt x="5980" y="112923"/>
                    </a:lnTo>
                    <a:lnTo>
                      <a:pt x="6878" y="113811"/>
                    </a:lnTo>
                    <a:lnTo>
                      <a:pt x="7799" y="114676"/>
                    </a:lnTo>
                    <a:lnTo>
                      <a:pt x="8719" y="115530"/>
                    </a:lnTo>
                    <a:lnTo>
                      <a:pt x="9662" y="116384"/>
                    </a:lnTo>
                    <a:lnTo>
                      <a:pt x="10605" y="117216"/>
                    </a:lnTo>
                    <a:lnTo>
                      <a:pt x="11570" y="118037"/>
                    </a:lnTo>
                    <a:lnTo>
                      <a:pt x="12535" y="118836"/>
                    </a:lnTo>
                    <a:lnTo>
                      <a:pt x="13523" y="119634"/>
                    </a:lnTo>
                    <a:lnTo>
                      <a:pt x="14510" y="120422"/>
                    </a:lnTo>
                    <a:lnTo>
                      <a:pt x="15519" y="121187"/>
                    </a:lnTo>
                    <a:lnTo>
                      <a:pt x="16529" y="121942"/>
                    </a:lnTo>
                    <a:lnTo>
                      <a:pt x="17560" y="122685"/>
                    </a:lnTo>
                    <a:lnTo>
                      <a:pt x="18592" y="123417"/>
                    </a:lnTo>
                    <a:lnTo>
                      <a:pt x="19635" y="124127"/>
                    </a:lnTo>
                    <a:lnTo>
                      <a:pt x="20688" y="124826"/>
                    </a:lnTo>
                    <a:lnTo>
                      <a:pt x="21753" y="125513"/>
                    </a:lnTo>
                    <a:lnTo>
                      <a:pt x="22829" y="126190"/>
                    </a:lnTo>
                    <a:lnTo>
                      <a:pt x="23916" y="126856"/>
                    </a:lnTo>
                    <a:lnTo>
                      <a:pt x="25003" y="127499"/>
                    </a:lnTo>
                    <a:lnTo>
                      <a:pt x="26113" y="128131"/>
                    </a:lnTo>
                    <a:lnTo>
                      <a:pt x="27222" y="128741"/>
                    </a:lnTo>
                    <a:lnTo>
                      <a:pt x="28342" y="129351"/>
                    </a:lnTo>
                    <a:lnTo>
                      <a:pt x="29474" y="129939"/>
                    </a:lnTo>
                    <a:lnTo>
                      <a:pt x="30616" y="130505"/>
                    </a:lnTo>
                    <a:lnTo>
                      <a:pt x="31759" y="131060"/>
                    </a:lnTo>
                    <a:lnTo>
                      <a:pt x="32912" y="131603"/>
                    </a:lnTo>
                    <a:lnTo>
                      <a:pt x="34077" y="132136"/>
                    </a:lnTo>
                    <a:lnTo>
                      <a:pt x="35253" y="132646"/>
                    </a:lnTo>
                    <a:lnTo>
                      <a:pt x="36440" y="133145"/>
                    </a:lnTo>
                    <a:lnTo>
                      <a:pt x="37627" y="133622"/>
                    </a:lnTo>
                    <a:lnTo>
                      <a:pt x="38825" y="134088"/>
                    </a:lnTo>
                    <a:lnTo>
                      <a:pt x="40034" y="134532"/>
                    </a:lnTo>
                    <a:lnTo>
                      <a:pt x="41243" y="134964"/>
                    </a:lnTo>
                    <a:lnTo>
                      <a:pt x="42463" y="135386"/>
                    </a:lnTo>
                    <a:lnTo>
                      <a:pt x="43694" y="135785"/>
                    </a:lnTo>
                    <a:lnTo>
                      <a:pt x="44926" y="136173"/>
                    </a:lnTo>
                    <a:lnTo>
                      <a:pt x="46168" y="136539"/>
                    </a:lnTo>
                    <a:lnTo>
                      <a:pt x="47421" y="136883"/>
                    </a:lnTo>
                    <a:lnTo>
                      <a:pt x="48675" y="137216"/>
                    </a:lnTo>
                    <a:lnTo>
                      <a:pt x="49939" y="137538"/>
                    </a:lnTo>
                    <a:lnTo>
                      <a:pt x="51215" y="137837"/>
                    </a:lnTo>
                    <a:lnTo>
                      <a:pt x="52491" y="138126"/>
                    </a:lnTo>
                    <a:lnTo>
                      <a:pt x="53766" y="138381"/>
                    </a:lnTo>
                    <a:lnTo>
                      <a:pt x="55064" y="138636"/>
                    </a:lnTo>
                    <a:lnTo>
                      <a:pt x="56351" y="138869"/>
                    </a:lnTo>
                    <a:lnTo>
                      <a:pt x="57660" y="139080"/>
                    </a:lnTo>
                    <a:lnTo>
                      <a:pt x="58969" y="139268"/>
                    </a:lnTo>
                    <a:lnTo>
                      <a:pt x="60278" y="139446"/>
                    </a:lnTo>
                    <a:lnTo>
                      <a:pt x="61598" y="139612"/>
                    </a:lnTo>
                    <a:lnTo>
                      <a:pt x="62918" y="139745"/>
                    </a:lnTo>
                    <a:lnTo>
                      <a:pt x="64249" y="139867"/>
                    </a:lnTo>
                    <a:lnTo>
                      <a:pt x="65580" y="139978"/>
                    </a:lnTo>
                    <a:lnTo>
                      <a:pt x="66922" y="140056"/>
                    </a:lnTo>
                    <a:lnTo>
                      <a:pt x="68276" y="140122"/>
                    </a:lnTo>
                    <a:lnTo>
                      <a:pt x="69618" y="140178"/>
                    </a:lnTo>
                    <a:lnTo>
                      <a:pt x="70971" y="140200"/>
                    </a:lnTo>
                    <a:lnTo>
                      <a:pt x="72335" y="140211"/>
                    </a:lnTo>
                    <a:lnTo>
                      <a:pt x="73700" y="140200"/>
                    </a:lnTo>
                    <a:lnTo>
                      <a:pt x="75053" y="140178"/>
                    </a:lnTo>
                    <a:lnTo>
                      <a:pt x="76395" y="140122"/>
                    </a:lnTo>
                    <a:lnTo>
                      <a:pt x="77749" y="140056"/>
                    </a:lnTo>
                    <a:lnTo>
                      <a:pt x="79091" y="139978"/>
                    </a:lnTo>
                    <a:lnTo>
                      <a:pt x="80422" y="139867"/>
                    </a:lnTo>
                    <a:lnTo>
                      <a:pt x="81753" y="139745"/>
                    </a:lnTo>
                    <a:lnTo>
                      <a:pt x="83073" y="139612"/>
                    </a:lnTo>
                    <a:lnTo>
                      <a:pt x="84393" y="139446"/>
                    </a:lnTo>
                    <a:lnTo>
                      <a:pt x="85702" y="139268"/>
                    </a:lnTo>
                    <a:lnTo>
                      <a:pt x="87011" y="139080"/>
                    </a:lnTo>
                    <a:lnTo>
                      <a:pt x="88320" y="138869"/>
                    </a:lnTo>
                    <a:lnTo>
                      <a:pt x="89607" y="138636"/>
                    </a:lnTo>
                    <a:lnTo>
                      <a:pt x="90904" y="138381"/>
                    </a:lnTo>
                    <a:lnTo>
                      <a:pt x="92180" y="138126"/>
                    </a:lnTo>
                    <a:lnTo>
                      <a:pt x="93456" y="137837"/>
                    </a:lnTo>
                    <a:lnTo>
                      <a:pt x="94731" y="137538"/>
                    </a:lnTo>
                    <a:lnTo>
                      <a:pt x="95996" y="137216"/>
                    </a:lnTo>
                    <a:lnTo>
                      <a:pt x="97249" y="136883"/>
                    </a:lnTo>
                    <a:lnTo>
                      <a:pt x="98503" y="136539"/>
                    </a:lnTo>
                    <a:lnTo>
                      <a:pt x="99745" y="136173"/>
                    </a:lnTo>
                    <a:lnTo>
                      <a:pt x="100976" y="135785"/>
                    </a:lnTo>
                    <a:lnTo>
                      <a:pt x="102208" y="135386"/>
                    </a:lnTo>
                    <a:lnTo>
                      <a:pt x="103428" y="134964"/>
                    </a:lnTo>
                    <a:lnTo>
                      <a:pt x="104637" y="134532"/>
                    </a:lnTo>
                    <a:lnTo>
                      <a:pt x="105846" y="134088"/>
                    </a:lnTo>
                    <a:lnTo>
                      <a:pt x="107044" y="133622"/>
                    </a:lnTo>
                    <a:lnTo>
                      <a:pt x="108231" y="133145"/>
                    </a:lnTo>
                    <a:lnTo>
                      <a:pt x="109418" y="132646"/>
                    </a:lnTo>
                    <a:lnTo>
                      <a:pt x="110594" y="132136"/>
                    </a:lnTo>
                    <a:lnTo>
                      <a:pt x="111758" y="131603"/>
                    </a:lnTo>
                    <a:lnTo>
                      <a:pt x="112912" y="131060"/>
                    </a:lnTo>
                    <a:lnTo>
                      <a:pt x="114055" y="130505"/>
                    </a:lnTo>
                    <a:lnTo>
                      <a:pt x="115197" y="129939"/>
                    </a:lnTo>
                    <a:lnTo>
                      <a:pt x="116329" y="129351"/>
                    </a:lnTo>
                    <a:lnTo>
                      <a:pt x="117449" y="128741"/>
                    </a:lnTo>
                    <a:lnTo>
                      <a:pt x="118558" y="128131"/>
                    </a:lnTo>
                    <a:lnTo>
                      <a:pt x="119667" y="127499"/>
                    </a:lnTo>
                    <a:lnTo>
                      <a:pt x="120755" y="126856"/>
                    </a:lnTo>
                    <a:lnTo>
                      <a:pt x="121842" y="126190"/>
                    </a:lnTo>
                    <a:lnTo>
                      <a:pt x="122918" y="125513"/>
                    </a:lnTo>
                    <a:lnTo>
                      <a:pt x="123982" y="124826"/>
                    </a:lnTo>
                    <a:lnTo>
                      <a:pt x="125036" y="124127"/>
                    </a:lnTo>
                    <a:lnTo>
                      <a:pt x="126079" y="123417"/>
                    </a:lnTo>
                    <a:lnTo>
                      <a:pt x="127111" y="122685"/>
                    </a:lnTo>
                    <a:lnTo>
                      <a:pt x="128142" y="121942"/>
                    </a:lnTo>
                    <a:lnTo>
                      <a:pt x="129152" y="121187"/>
                    </a:lnTo>
                    <a:lnTo>
                      <a:pt x="130161" y="120422"/>
                    </a:lnTo>
                    <a:lnTo>
                      <a:pt x="131148" y="119634"/>
                    </a:lnTo>
                    <a:lnTo>
                      <a:pt x="132136" y="118836"/>
                    </a:lnTo>
                    <a:lnTo>
                      <a:pt x="133101" y="118037"/>
                    </a:lnTo>
                    <a:lnTo>
                      <a:pt x="134066" y="117216"/>
                    </a:lnTo>
                    <a:lnTo>
                      <a:pt x="135009" y="116384"/>
                    </a:lnTo>
                    <a:lnTo>
                      <a:pt x="135951" y="115530"/>
                    </a:lnTo>
                    <a:lnTo>
                      <a:pt x="136872" y="114676"/>
                    </a:lnTo>
                    <a:lnTo>
                      <a:pt x="137793" y="113811"/>
                    </a:lnTo>
                    <a:lnTo>
                      <a:pt x="138691" y="112923"/>
                    </a:lnTo>
                    <a:lnTo>
                      <a:pt x="139579" y="112036"/>
                    </a:lnTo>
                    <a:lnTo>
                      <a:pt x="140466" y="111126"/>
                    </a:lnTo>
                    <a:lnTo>
                      <a:pt x="141331" y="110206"/>
                    </a:lnTo>
                    <a:lnTo>
                      <a:pt x="142185" y="109274"/>
                    </a:lnTo>
                    <a:lnTo>
                      <a:pt x="143028" y="108342"/>
                    </a:lnTo>
                    <a:lnTo>
                      <a:pt x="143860" y="107388"/>
                    </a:lnTo>
                    <a:lnTo>
                      <a:pt x="144670" y="106423"/>
                    </a:lnTo>
                    <a:lnTo>
                      <a:pt x="144238" y="106001"/>
                    </a:lnTo>
                    <a:lnTo>
                      <a:pt x="143805" y="105580"/>
                    </a:lnTo>
                    <a:lnTo>
                      <a:pt x="143361" y="105170"/>
                    </a:lnTo>
                    <a:lnTo>
                      <a:pt x="142906" y="104759"/>
                    </a:lnTo>
                    <a:lnTo>
                      <a:pt x="142452" y="104349"/>
                    </a:lnTo>
                    <a:lnTo>
                      <a:pt x="141997" y="103949"/>
                    </a:lnTo>
                    <a:lnTo>
                      <a:pt x="141531" y="103561"/>
                    </a:lnTo>
                    <a:lnTo>
                      <a:pt x="141065" y="103173"/>
                    </a:lnTo>
                    <a:lnTo>
                      <a:pt x="140588" y="102796"/>
                    </a:lnTo>
                    <a:lnTo>
                      <a:pt x="140111" y="102419"/>
                    </a:lnTo>
                    <a:lnTo>
                      <a:pt x="139634" y="102041"/>
                    </a:lnTo>
                    <a:lnTo>
                      <a:pt x="139146" y="101675"/>
                    </a:lnTo>
                    <a:lnTo>
                      <a:pt x="138658" y="101320"/>
                    </a:lnTo>
                    <a:lnTo>
                      <a:pt x="138159" y="100965"/>
                    </a:lnTo>
                    <a:lnTo>
                      <a:pt x="137660" y="100610"/>
                    </a:lnTo>
                    <a:lnTo>
                      <a:pt x="137160" y="100278"/>
                    </a:lnTo>
                    <a:lnTo>
                      <a:pt x="136650" y="99934"/>
                    </a:lnTo>
                    <a:lnTo>
                      <a:pt x="136140" y="99601"/>
                    </a:lnTo>
                    <a:lnTo>
                      <a:pt x="135619" y="99279"/>
                    </a:lnTo>
                    <a:lnTo>
                      <a:pt x="135097" y="98958"/>
                    </a:lnTo>
                    <a:lnTo>
                      <a:pt x="134576" y="98647"/>
                    </a:lnTo>
                    <a:lnTo>
                      <a:pt x="134043" y="98348"/>
                    </a:lnTo>
                    <a:lnTo>
                      <a:pt x="133511" y="98048"/>
                    </a:lnTo>
                    <a:lnTo>
                      <a:pt x="132979" y="97749"/>
                    </a:lnTo>
                    <a:lnTo>
                      <a:pt x="132435" y="97460"/>
                    </a:lnTo>
                    <a:lnTo>
                      <a:pt x="131892" y="97183"/>
                    </a:lnTo>
                    <a:lnTo>
                      <a:pt x="131337" y="96906"/>
                    </a:lnTo>
                    <a:lnTo>
                      <a:pt x="130793" y="96639"/>
                    </a:lnTo>
                    <a:lnTo>
                      <a:pt x="130239" y="96373"/>
                    </a:lnTo>
                    <a:lnTo>
                      <a:pt x="129673" y="96118"/>
                    </a:lnTo>
                    <a:lnTo>
                      <a:pt x="129107" y="95874"/>
                    </a:lnTo>
                    <a:lnTo>
                      <a:pt x="128542" y="95630"/>
                    </a:lnTo>
                    <a:lnTo>
                      <a:pt x="127976" y="95397"/>
                    </a:lnTo>
                    <a:lnTo>
                      <a:pt x="127399" y="95164"/>
                    </a:lnTo>
                    <a:lnTo>
                      <a:pt x="126822" y="94942"/>
                    </a:lnTo>
                    <a:lnTo>
                      <a:pt x="126245" y="94731"/>
                    </a:lnTo>
                    <a:lnTo>
                      <a:pt x="125657" y="94521"/>
                    </a:lnTo>
                    <a:lnTo>
                      <a:pt x="125070" y="94321"/>
                    </a:lnTo>
                    <a:lnTo>
                      <a:pt x="124482" y="94121"/>
                    </a:lnTo>
                    <a:lnTo>
                      <a:pt x="123894" y="93933"/>
                    </a:lnTo>
                    <a:lnTo>
                      <a:pt x="123295" y="93755"/>
                    </a:lnTo>
                    <a:lnTo>
                      <a:pt x="122696" y="93578"/>
                    </a:lnTo>
                    <a:lnTo>
                      <a:pt x="122086" y="93411"/>
                    </a:lnTo>
                    <a:lnTo>
                      <a:pt x="121487" y="93256"/>
                    </a:lnTo>
                    <a:lnTo>
                      <a:pt x="120877" y="93101"/>
                    </a:lnTo>
                    <a:lnTo>
                      <a:pt x="120266" y="92957"/>
                    </a:lnTo>
                    <a:lnTo>
                      <a:pt x="119656" y="92823"/>
                    </a:lnTo>
                    <a:lnTo>
                      <a:pt x="119035" y="92690"/>
                    </a:lnTo>
                    <a:lnTo>
                      <a:pt x="118414" y="92568"/>
                    </a:lnTo>
                    <a:lnTo>
                      <a:pt x="117793" y="92457"/>
                    </a:lnTo>
                    <a:lnTo>
                      <a:pt x="117172" y="92347"/>
                    </a:lnTo>
                    <a:lnTo>
                      <a:pt x="116539" y="92258"/>
                    </a:lnTo>
                    <a:lnTo>
                      <a:pt x="115907" y="92158"/>
                    </a:lnTo>
                    <a:lnTo>
                      <a:pt x="115275" y="92080"/>
                    </a:lnTo>
                    <a:lnTo>
                      <a:pt x="114643" y="92003"/>
                    </a:lnTo>
                    <a:lnTo>
                      <a:pt x="114010" y="91936"/>
                    </a:lnTo>
                    <a:lnTo>
                      <a:pt x="113367" y="91870"/>
                    </a:lnTo>
                    <a:lnTo>
                      <a:pt x="112724" y="91814"/>
                    </a:lnTo>
                    <a:lnTo>
                      <a:pt x="112080" y="91770"/>
                    </a:lnTo>
                    <a:lnTo>
                      <a:pt x="111437" y="91736"/>
                    </a:lnTo>
                    <a:lnTo>
                      <a:pt x="110793" y="91714"/>
                    </a:lnTo>
                    <a:lnTo>
                      <a:pt x="110139" y="91692"/>
                    </a:lnTo>
                    <a:lnTo>
                      <a:pt x="109484" y="91681"/>
                    </a:lnTo>
                    <a:lnTo>
                      <a:pt x="108830" y="91670"/>
                    </a:lnTo>
                    <a:lnTo>
                      <a:pt x="83472" y="91670"/>
                    </a:lnTo>
                    <a:lnTo>
                      <a:pt x="8347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3"/>
              <p:cNvSpPr/>
              <p:nvPr/>
            </p:nvSpPr>
            <p:spPr>
              <a:xfrm>
                <a:off x="852557" y="2212994"/>
                <a:ext cx="2599015" cy="2518891"/>
              </a:xfrm>
              <a:custGeom>
                <a:avLst/>
                <a:gdLst/>
                <a:ahLst/>
                <a:cxnLst/>
                <a:rect l="l" t="t" r="r" b="b"/>
                <a:pathLst>
                  <a:path w="144671" h="140211" fill="none" extrusionOk="0">
                    <a:moveTo>
                      <a:pt x="108830" y="91670"/>
                    </a:moveTo>
                    <a:lnTo>
                      <a:pt x="83472" y="91670"/>
                    </a:lnTo>
                    <a:lnTo>
                      <a:pt x="83472" y="1"/>
                    </a:lnTo>
                    <a:lnTo>
                      <a:pt x="61198" y="1"/>
                    </a:lnTo>
                    <a:lnTo>
                      <a:pt x="61198" y="91670"/>
                    </a:lnTo>
                    <a:lnTo>
                      <a:pt x="35841" y="91670"/>
                    </a:lnTo>
                    <a:lnTo>
                      <a:pt x="35841" y="91670"/>
                    </a:lnTo>
                    <a:lnTo>
                      <a:pt x="35186" y="91681"/>
                    </a:lnTo>
                    <a:lnTo>
                      <a:pt x="34532" y="91692"/>
                    </a:lnTo>
                    <a:lnTo>
                      <a:pt x="33877" y="91714"/>
                    </a:lnTo>
                    <a:lnTo>
                      <a:pt x="33234" y="91736"/>
                    </a:lnTo>
                    <a:lnTo>
                      <a:pt x="32591" y="91770"/>
                    </a:lnTo>
                    <a:lnTo>
                      <a:pt x="31947" y="91814"/>
                    </a:lnTo>
                    <a:lnTo>
                      <a:pt x="31304" y="91870"/>
                    </a:lnTo>
                    <a:lnTo>
                      <a:pt x="30661" y="91936"/>
                    </a:lnTo>
                    <a:lnTo>
                      <a:pt x="30028" y="92003"/>
                    </a:lnTo>
                    <a:lnTo>
                      <a:pt x="29396" y="92080"/>
                    </a:lnTo>
                    <a:lnTo>
                      <a:pt x="28764" y="92158"/>
                    </a:lnTo>
                    <a:lnTo>
                      <a:pt x="28131" y="92258"/>
                    </a:lnTo>
                    <a:lnTo>
                      <a:pt x="27499" y="92347"/>
                    </a:lnTo>
                    <a:lnTo>
                      <a:pt x="26878" y="92457"/>
                    </a:lnTo>
                    <a:lnTo>
                      <a:pt x="26257" y="92568"/>
                    </a:lnTo>
                    <a:lnTo>
                      <a:pt x="25636" y="92690"/>
                    </a:lnTo>
                    <a:lnTo>
                      <a:pt x="25014" y="92823"/>
                    </a:lnTo>
                    <a:lnTo>
                      <a:pt x="24404" y="92957"/>
                    </a:lnTo>
                    <a:lnTo>
                      <a:pt x="23794" y="93101"/>
                    </a:lnTo>
                    <a:lnTo>
                      <a:pt x="23184" y="93256"/>
                    </a:lnTo>
                    <a:lnTo>
                      <a:pt x="22585" y="93411"/>
                    </a:lnTo>
                    <a:lnTo>
                      <a:pt x="21975" y="93578"/>
                    </a:lnTo>
                    <a:lnTo>
                      <a:pt x="21376" y="93755"/>
                    </a:lnTo>
                    <a:lnTo>
                      <a:pt x="20777" y="93933"/>
                    </a:lnTo>
                    <a:lnTo>
                      <a:pt x="20189" y="94121"/>
                    </a:lnTo>
                    <a:lnTo>
                      <a:pt x="19601" y="94321"/>
                    </a:lnTo>
                    <a:lnTo>
                      <a:pt x="19013" y="94521"/>
                    </a:lnTo>
                    <a:lnTo>
                      <a:pt x="18425" y="94731"/>
                    </a:lnTo>
                    <a:lnTo>
                      <a:pt x="17849" y="94942"/>
                    </a:lnTo>
                    <a:lnTo>
                      <a:pt x="17272" y="95164"/>
                    </a:lnTo>
                    <a:lnTo>
                      <a:pt x="16695" y="95397"/>
                    </a:lnTo>
                    <a:lnTo>
                      <a:pt x="16129" y="95630"/>
                    </a:lnTo>
                    <a:lnTo>
                      <a:pt x="15564" y="95874"/>
                    </a:lnTo>
                    <a:lnTo>
                      <a:pt x="14998" y="96118"/>
                    </a:lnTo>
                    <a:lnTo>
                      <a:pt x="14432" y="96373"/>
                    </a:lnTo>
                    <a:lnTo>
                      <a:pt x="13878" y="96639"/>
                    </a:lnTo>
                    <a:lnTo>
                      <a:pt x="13334" y="96906"/>
                    </a:lnTo>
                    <a:lnTo>
                      <a:pt x="12779" y="97183"/>
                    </a:lnTo>
                    <a:lnTo>
                      <a:pt x="12236" y="97460"/>
                    </a:lnTo>
                    <a:lnTo>
                      <a:pt x="11692" y="97749"/>
                    </a:lnTo>
                    <a:lnTo>
                      <a:pt x="11160" y="98048"/>
                    </a:lnTo>
                    <a:lnTo>
                      <a:pt x="10627" y="98348"/>
                    </a:lnTo>
                    <a:lnTo>
                      <a:pt x="10095" y="98647"/>
                    </a:lnTo>
                    <a:lnTo>
                      <a:pt x="9574" y="98958"/>
                    </a:lnTo>
                    <a:lnTo>
                      <a:pt x="9052" y="99279"/>
                    </a:lnTo>
                    <a:lnTo>
                      <a:pt x="8531" y="99601"/>
                    </a:lnTo>
                    <a:lnTo>
                      <a:pt x="8021" y="99934"/>
                    </a:lnTo>
                    <a:lnTo>
                      <a:pt x="7510" y="100278"/>
                    </a:lnTo>
                    <a:lnTo>
                      <a:pt x="7011" y="100610"/>
                    </a:lnTo>
                    <a:lnTo>
                      <a:pt x="6512" y="100965"/>
                    </a:lnTo>
                    <a:lnTo>
                      <a:pt x="6013" y="101320"/>
                    </a:lnTo>
                    <a:lnTo>
                      <a:pt x="5525" y="101675"/>
                    </a:lnTo>
                    <a:lnTo>
                      <a:pt x="5037" y="102041"/>
                    </a:lnTo>
                    <a:lnTo>
                      <a:pt x="4560" y="102419"/>
                    </a:lnTo>
                    <a:lnTo>
                      <a:pt x="4083" y="102796"/>
                    </a:lnTo>
                    <a:lnTo>
                      <a:pt x="3606" y="103173"/>
                    </a:lnTo>
                    <a:lnTo>
                      <a:pt x="3140" y="103561"/>
                    </a:lnTo>
                    <a:lnTo>
                      <a:pt x="2674" y="103949"/>
                    </a:lnTo>
                    <a:lnTo>
                      <a:pt x="2219" y="104349"/>
                    </a:lnTo>
                    <a:lnTo>
                      <a:pt x="1764" y="104759"/>
                    </a:lnTo>
                    <a:lnTo>
                      <a:pt x="1310" y="105170"/>
                    </a:lnTo>
                    <a:lnTo>
                      <a:pt x="866" y="105580"/>
                    </a:lnTo>
                    <a:lnTo>
                      <a:pt x="433" y="106001"/>
                    </a:lnTo>
                    <a:lnTo>
                      <a:pt x="1" y="106423"/>
                    </a:lnTo>
                    <a:lnTo>
                      <a:pt x="1" y="106423"/>
                    </a:lnTo>
                    <a:lnTo>
                      <a:pt x="810" y="107388"/>
                    </a:lnTo>
                    <a:lnTo>
                      <a:pt x="1642" y="108342"/>
                    </a:lnTo>
                    <a:lnTo>
                      <a:pt x="2485" y="109274"/>
                    </a:lnTo>
                    <a:lnTo>
                      <a:pt x="3340" y="110206"/>
                    </a:lnTo>
                    <a:lnTo>
                      <a:pt x="4205" y="111126"/>
                    </a:lnTo>
                    <a:lnTo>
                      <a:pt x="5092" y="112036"/>
                    </a:lnTo>
                    <a:lnTo>
                      <a:pt x="5980" y="112923"/>
                    </a:lnTo>
                    <a:lnTo>
                      <a:pt x="6878" y="113811"/>
                    </a:lnTo>
                    <a:lnTo>
                      <a:pt x="7799" y="114676"/>
                    </a:lnTo>
                    <a:lnTo>
                      <a:pt x="8719" y="115530"/>
                    </a:lnTo>
                    <a:lnTo>
                      <a:pt x="9662" y="116384"/>
                    </a:lnTo>
                    <a:lnTo>
                      <a:pt x="10605" y="117216"/>
                    </a:lnTo>
                    <a:lnTo>
                      <a:pt x="11570" y="118037"/>
                    </a:lnTo>
                    <a:lnTo>
                      <a:pt x="12535" y="118836"/>
                    </a:lnTo>
                    <a:lnTo>
                      <a:pt x="13523" y="119634"/>
                    </a:lnTo>
                    <a:lnTo>
                      <a:pt x="14510" y="120422"/>
                    </a:lnTo>
                    <a:lnTo>
                      <a:pt x="15519" y="121187"/>
                    </a:lnTo>
                    <a:lnTo>
                      <a:pt x="16529" y="121942"/>
                    </a:lnTo>
                    <a:lnTo>
                      <a:pt x="17560" y="122685"/>
                    </a:lnTo>
                    <a:lnTo>
                      <a:pt x="18592" y="123417"/>
                    </a:lnTo>
                    <a:lnTo>
                      <a:pt x="19635" y="124127"/>
                    </a:lnTo>
                    <a:lnTo>
                      <a:pt x="20688" y="124826"/>
                    </a:lnTo>
                    <a:lnTo>
                      <a:pt x="21753" y="125513"/>
                    </a:lnTo>
                    <a:lnTo>
                      <a:pt x="22829" y="126190"/>
                    </a:lnTo>
                    <a:lnTo>
                      <a:pt x="23916" y="126856"/>
                    </a:lnTo>
                    <a:lnTo>
                      <a:pt x="25003" y="127499"/>
                    </a:lnTo>
                    <a:lnTo>
                      <a:pt x="26113" y="128131"/>
                    </a:lnTo>
                    <a:lnTo>
                      <a:pt x="27222" y="128741"/>
                    </a:lnTo>
                    <a:lnTo>
                      <a:pt x="28342" y="129351"/>
                    </a:lnTo>
                    <a:lnTo>
                      <a:pt x="29474" y="129939"/>
                    </a:lnTo>
                    <a:lnTo>
                      <a:pt x="30616" y="130505"/>
                    </a:lnTo>
                    <a:lnTo>
                      <a:pt x="31759" y="131060"/>
                    </a:lnTo>
                    <a:lnTo>
                      <a:pt x="32912" y="131603"/>
                    </a:lnTo>
                    <a:lnTo>
                      <a:pt x="34077" y="132136"/>
                    </a:lnTo>
                    <a:lnTo>
                      <a:pt x="35253" y="132646"/>
                    </a:lnTo>
                    <a:lnTo>
                      <a:pt x="36440" y="133145"/>
                    </a:lnTo>
                    <a:lnTo>
                      <a:pt x="37627" y="133622"/>
                    </a:lnTo>
                    <a:lnTo>
                      <a:pt x="38825" y="134088"/>
                    </a:lnTo>
                    <a:lnTo>
                      <a:pt x="40034" y="134532"/>
                    </a:lnTo>
                    <a:lnTo>
                      <a:pt x="41243" y="134964"/>
                    </a:lnTo>
                    <a:lnTo>
                      <a:pt x="42463" y="135386"/>
                    </a:lnTo>
                    <a:lnTo>
                      <a:pt x="43694" y="135785"/>
                    </a:lnTo>
                    <a:lnTo>
                      <a:pt x="44926" y="136173"/>
                    </a:lnTo>
                    <a:lnTo>
                      <a:pt x="46168" y="136539"/>
                    </a:lnTo>
                    <a:lnTo>
                      <a:pt x="47421" y="136883"/>
                    </a:lnTo>
                    <a:lnTo>
                      <a:pt x="48675" y="137216"/>
                    </a:lnTo>
                    <a:lnTo>
                      <a:pt x="49939" y="137538"/>
                    </a:lnTo>
                    <a:lnTo>
                      <a:pt x="51215" y="137837"/>
                    </a:lnTo>
                    <a:lnTo>
                      <a:pt x="52491" y="138126"/>
                    </a:lnTo>
                    <a:lnTo>
                      <a:pt x="53766" y="138381"/>
                    </a:lnTo>
                    <a:lnTo>
                      <a:pt x="55064" y="138636"/>
                    </a:lnTo>
                    <a:lnTo>
                      <a:pt x="56351" y="138869"/>
                    </a:lnTo>
                    <a:lnTo>
                      <a:pt x="57660" y="139080"/>
                    </a:lnTo>
                    <a:lnTo>
                      <a:pt x="58969" y="139268"/>
                    </a:lnTo>
                    <a:lnTo>
                      <a:pt x="60278" y="139446"/>
                    </a:lnTo>
                    <a:lnTo>
                      <a:pt x="61598" y="139612"/>
                    </a:lnTo>
                    <a:lnTo>
                      <a:pt x="62918" y="139745"/>
                    </a:lnTo>
                    <a:lnTo>
                      <a:pt x="64249" y="139867"/>
                    </a:lnTo>
                    <a:lnTo>
                      <a:pt x="65580" y="139978"/>
                    </a:lnTo>
                    <a:lnTo>
                      <a:pt x="66922" y="140056"/>
                    </a:lnTo>
                    <a:lnTo>
                      <a:pt x="68276" y="140122"/>
                    </a:lnTo>
                    <a:lnTo>
                      <a:pt x="69618" y="140178"/>
                    </a:lnTo>
                    <a:lnTo>
                      <a:pt x="70971" y="140200"/>
                    </a:lnTo>
                    <a:lnTo>
                      <a:pt x="72335" y="140211"/>
                    </a:lnTo>
                    <a:lnTo>
                      <a:pt x="72335" y="140211"/>
                    </a:lnTo>
                    <a:lnTo>
                      <a:pt x="73700" y="140200"/>
                    </a:lnTo>
                    <a:lnTo>
                      <a:pt x="75053" y="140178"/>
                    </a:lnTo>
                    <a:lnTo>
                      <a:pt x="76395" y="140122"/>
                    </a:lnTo>
                    <a:lnTo>
                      <a:pt x="77749" y="140056"/>
                    </a:lnTo>
                    <a:lnTo>
                      <a:pt x="79091" y="139978"/>
                    </a:lnTo>
                    <a:lnTo>
                      <a:pt x="80422" y="139867"/>
                    </a:lnTo>
                    <a:lnTo>
                      <a:pt x="81753" y="139745"/>
                    </a:lnTo>
                    <a:lnTo>
                      <a:pt x="83073" y="139612"/>
                    </a:lnTo>
                    <a:lnTo>
                      <a:pt x="84393" y="139446"/>
                    </a:lnTo>
                    <a:lnTo>
                      <a:pt x="85702" y="139268"/>
                    </a:lnTo>
                    <a:lnTo>
                      <a:pt x="87011" y="139080"/>
                    </a:lnTo>
                    <a:lnTo>
                      <a:pt x="88320" y="138869"/>
                    </a:lnTo>
                    <a:lnTo>
                      <a:pt x="89607" y="138636"/>
                    </a:lnTo>
                    <a:lnTo>
                      <a:pt x="90904" y="138381"/>
                    </a:lnTo>
                    <a:lnTo>
                      <a:pt x="92180" y="138126"/>
                    </a:lnTo>
                    <a:lnTo>
                      <a:pt x="93456" y="137837"/>
                    </a:lnTo>
                    <a:lnTo>
                      <a:pt x="94731" y="137538"/>
                    </a:lnTo>
                    <a:lnTo>
                      <a:pt x="95996" y="137216"/>
                    </a:lnTo>
                    <a:lnTo>
                      <a:pt x="97249" y="136883"/>
                    </a:lnTo>
                    <a:lnTo>
                      <a:pt x="98503" y="136539"/>
                    </a:lnTo>
                    <a:lnTo>
                      <a:pt x="99745" y="136173"/>
                    </a:lnTo>
                    <a:lnTo>
                      <a:pt x="100976" y="135785"/>
                    </a:lnTo>
                    <a:lnTo>
                      <a:pt x="102208" y="135386"/>
                    </a:lnTo>
                    <a:lnTo>
                      <a:pt x="103428" y="134964"/>
                    </a:lnTo>
                    <a:lnTo>
                      <a:pt x="104637" y="134532"/>
                    </a:lnTo>
                    <a:lnTo>
                      <a:pt x="105846" y="134088"/>
                    </a:lnTo>
                    <a:lnTo>
                      <a:pt x="107044" y="133622"/>
                    </a:lnTo>
                    <a:lnTo>
                      <a:pt x="108231" y="133145"/>
                    </a:lnTo>
                    <a:lnTo>
                      <a:pt x="109418" y="132646"/>
                    </a:lnTo>
                    <a:lnTo>
                      <a:pt x="110594" y="132136"/>
                    </a:lnTo>
                    <a:lnTo>
                      <a:pt x="111758" y="131603"/>
                    </a:lnTo>
                    <a:lnTo>
                      <a:pt x="112912" y="131060"/>
                    </a:lnTo>
                    <a:lnTo>
                      <a:pt x="114055" y="130505"/>
                    </a:lnTo>
                    <a:lnTo>
                      <a:pt x="115197" y="129939"/>
                    </a:lnTo>
                    <a:lnTo>
                      <a:pt x="116329" y="129351"/>
                    </a:lnTo>
                    <a:lnTo>
                      <a:pt x="117449" y="128741"/>
                    </a:lnTo>
                    <a:lnTo>
                      <a:pt x="118558" y="128131"/>
                    </a:lnTo>
                    <a:lnTo>
                      <a:pt x="119667" y="127499"/>
                    </a:lnTo>
                    <a:lnTo>
                      <a:pt x="120755" y="126856"/>
                    </a:lnTo>
                    <a:lnTo>
                      <a:pt x="121842" y="126190"/>
                    </a:lnTo>
                    <a:lnTo>
                      <a:pt x="122918" y="125513"/>
                    </a:lnTo>
                    <a:lnTo>
                      <a:pt x="123982" y="124826"/>
                    </a:lnTo>
                    <a:lnTo>
                      <a:pt x="125036" y="124127"/>
                    </a:lnTo>
                    <a:lnTo>
                      <a:pt x="126079" y="123417"/>
                    </a:lnTo>
                    <a:lnTo>
                      <a:pt x="127111" y="122685"/>
                    </a:lnTo>
                    <a:lnTo>
                      <a:pt x="128142" y="121942"/>
                    </a:lnTo>
                    <a:lnTo>
                      <a:pt x="129152" y="121187"/>
                    </a:lnTo>
                    <a:lnTo>
                      <a:pt x="130161" y="120422"/>
                    </a:lnTo>
                    <a:lnTo>
                      <a:pt x="131148" y="119634"/>
                    </a:lnTo>
                    <a:lnTo>
                      <a:pt x="132136" y="118836"/>
                    </a:lnTo>
                    <a:lnTo>
                      <a:pt x="133101" y="118037"/>
                    </a:lnTo>
                    <a:lnTo>
                      <a:pt x="134066" y="117216"/>
                    </a:lnTo>
                    <a:lnTo>
                      <a:pt x="135009" y="116384"/>
                    </a:lnTo>
                    <a:lnTo>
                      <a:pt x="135951" y="115530"/>
                    </a:lnTo>
                    <a:lnTo>
                      <a:pt x="136872" y="114676"/>
                    </a:lnTo>
                    <a:lnTo>
                      <a:pt x="137793" y="113811"/>
                    </a:lnTo>
                    <a:lnTo>
                      <a:pt x="138691" y="112923"/>
                    </a:lnTo>
                    <a:lnTo>
                      <a:pt x="139579" y="112036"/>
                    </a:lnTo>
                    <a:lnTo>
                      <a:pt x="140466" y="111126"/>
                    </a:lnTo>
                    <a:lnTo>
                      <a:pt x="141331" y="110206"/>
                    </a:lnTo>
                    <a:lnTo>
                      <a:pt x="142185" y="109274"/>
                    </a:lnTo>
                    <a:lnTo>
                      <a:pt x="143028" y="108342"/>
                    </a:lnTo>
                    <a:lnTo>
                      <a:pt x="143860" y="107388"/>
                    </a:lnTo>
                    <a:lnTo>
                      <a:pt x="144670" y="106423"/>
                    </a:lnTo>
                    <a:lnTo>
                      <a:pt x="144670" y="106423"/>
                    </a:lnTo>
                    <a:lnTo>
                      <a:pt x="144238" y="106001"/>
                    </a:lnTo>
                    <a:lnTo>
                      <a:pt x="143805" y="105580"/>
                    </a:lnTo>
                    <a:lnTo>
                      <a:pt x="143361" y="105170"/>
                    </a:lnTo>
                    <a:lnTo>
                      <a:pt x="142906" y="104759"/>
                    </a:lnTo>
                    <a:lnTo>
                      <a:pt x="142452" y="104349"/>
                    </a:lnTo>
                    <a:lnTo>
                      <a:pt x="141997" y="103949"/>
                    </a:lnTo>
                    <a:lnTo>
                      <a:pt x="141531" y="103561"/>
                    </a:lnTo>
                    <a:lnTo>
                      <a:pt x="141065" y="103173"/>
                    </a:lnTo>
                    <a:lnTo>
                      <a:pt x="140588" y="102796"/>
                    </a:lnTo>
                    <a:lnTo>
                      <a:pt x="140111" y="102419"/>
                    </a:lnTo>
                    <a:lnTo>
                      <a:pt x="139634" y="102041"/>
                    </a:lnTo>
                    <a:lnTo>
                      <a:pt x="139146" y="101675"/>
                    </a:lnTo>
                    <a:lnTo>
                      <a:pt x="138658" y="101320"/>
                    </a:lnTo>
                    <a:lnTo>
                      <a:pt x="138159" y="100965"/>
                    </a:lnTo>
                    <a:lnTo>
                      <a:pt x="137660" y="100610"/>
                    </a:lnTo>
                    <a:lnTo>
                      <a:pt x="137160" y="100278"/>
                    </a:lnTo>
                    <a:lnTo>
                      <a:pt x="136650" y="99934"/>
                    </a:lnTo>
                    <a:lnTo>
                      <a:pt x="136140" y="99601"/>
                    </a:lnTo>
                    <a:lnTo>
                      <a:pt x="135619" y="99279"/>
                    </a:lnTo>
                    <a:lnTo>
                      <a:pt x="135097" y="98958"/>
                    </a:lnTo>
                    <a:lnTo>
                      <a:pt x="134576" y="98647"/>
                    </a:lnTo>
                    <a:lnTo>
                      <a:pt x="134043" y="98348"/>
                    </a:lnTo>
                    <a:lnTo>
                      <a:pt x="133511" y="98048"/>
                    </a:lnTo>
                    <a:lnTo>
                      <a:pt x="132979" y="97749"/>
                    </a:lnTo>
                    <a:lnTo>
                      <a:pt x="132435" y="97460"/>
                    </a:lnTo>
                    <a:lnTo>
                      <a:pt x="131892" y="97183"/>
                    </a:lnTo>
                    <a:lnTo>
                      <a:pt x="131337" y="96906"/>
                    </a:lnTo>
                    <a:lnTo>
                      <a:pt x="130793" y="96639"/>
                    </a:lnTo>
                    <a:lnTo>
                      <a:pt x="130239" y="96373"/>
                    </a:lnTo>
                    <a:lnTo>
                      <a:pt x="129673" y="96118"/>
                    </a:lnTo>
                    <a:lnTo>
                      <a:pt x="129107" y="95874"/>
                    </a:lnTo>
                    <a:lnTo>
                      <a:pt x="128542" y="95630"/>
                    </a:lnTo>
                    <a:lnTo>
                      <a:pt x="127976" y="95397"/>
                    </a:lnTo>
                    <a:lnTo>
                      <a:pt x="127399" y="95164"/>
                    </a:lnTo>
                    <a:lnTo>
                      <a:pt x="126822" y="94942"/>
                    </a:lnTo>
                    <a:lnTo>
                      <a:pt x="126245" y="94731"/>
                    </a:lnTo>
                    <a:lnTo>
                      <a:pt x="125657" y="94521"/>
                    </a:lnTo>
                    <a:lnTo>
                      <a:pt x="125070" y="94321"/>
                    </a:lnTo>
                    <a:lnTo>
                      <a:pt x="124482" y="94121"/>
                    </a:lnTo>
                    <a:lnTo>
                      <a:pt x="123894" y="93933"/>
                    </a:lnTo>
                    <a:lnTo>
                      <a:pt x="123295" y="93755"/>
                    </a:lnTo>
                    <a:lnTo>
                      <a:pt x="122696" y="93578"/>
                    </a:lnTo>
                    <a:lnTo>
                      <a:pt x="122086" y="93411"/>
                    </a:lnTo>
                    <a:lnTo>
                      <a:pt x="121487" y="93256"/>
                    </a:lnTo>
                    <a:lnTo>
                      <a:pt x="120877" y="93101"/>
                    </a:lnTo>
                    <a:lnTo>
                      <a:pt x="120266" y="92957"/>
                    </a:lnTo>
                    <a:lnTo>
                      <a:pt x="119656" y="92823"/>
                    </a:lnTo>
                    <a:lnTo>
                      <a:pt x="119035" y="92690"/>
                    </a:lnTo>
                    <a:lnTo>
                      <a:pt x="118414" y="92568"/>
                    </a:lnTo>
                    <a:lnTo>
                      <a:pt x="117793" y="92457"/>
                    </a:lnTo>
                    <a:lnTo>
                      <a:pt x="117172" y="92347"/>
                    </a:lnTo>
                    <a:lnTo>
                      <a:pt x="116539" y="92258"/>
                    </a:lnTo>
                    <a:lnTo>
                      <a:pt x="115907" y="92158"/>
                    </a:lnTo>
                    <a:lnTo>
                      <a:pt x="115275" y="92080"/>
                    </a:lnTo>
                    <a:lnTo>
                      <a:pt x="114643" y="92003"/>
                    </a:lnTo>
                    <a:lnTo>
                      <a:pt x="114010" y="91936"/>
                    </a:lnTo>
                    <a:lnTo>
                      <a:pt x="113367" y="91870"/>
                    </a:lnTo>
                    <a:lnTo>
                      <a:pt x="112724" y="91814"/>
                    </a:lnTo>
                    <a:lnTo>
                      <a:pt x="112080" y="91770"/>
                    </a:lnTo>
                    <a:lnTo>
                      <a:pt x="111437" y="91736"/>
                    </a:lnTo>
                    <a:lnTo>
                      <a:pt x="110793" y="91714"/>
                    </a:lnTo>
                    <a:lnTo>
                      <a:pt x="110139" y="91692"/>
                    </a:lnTo>
                    <a:lnTo>
                      <a:pt x="109484" y="91681"/>
                    </a:lnTo>
                    <a:lnTo>
                      <a:pt x="108830" y="9167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3"/>
              <p:cNvSpPr/>
              <p:nvPr/>
            </p:nvSpPr>
            <p:spPr>
              <a:xfrm>
                <a:off x="1951979" y="2260027"/>
                <a:ext cx="400170" cy="184357"/>
              </a:xfrm>
              <a:custGeom>
                <a:avLst/>
                <a:gdLst/>
                <a:ahLst/>
                <a:cxnLst/>
                <a:rect l="l" t="t" r="r" b="b"/>
                <a:pathLst>
                  <a:path w="22275" h="10262" extrusionOk="0">
                    <a:moveTo>
                      <a:pt x="0" y="1"/>
                    </a:moveTo>
                    <a:lnTo>
                      <a:pt x="0" y="5857"/>
                    </a:lnTo>
                    <a:lnTo>
                      <a:pt x="466" y="6201"/>
                    </a:lnTo>
                    <a:lnTo>
                      <a:pt x="844" y="6456"/>
                    </a:lnTo>
                    <a:lnTo>
                      <a:pt x="1298" y="6767"/>
                    </a:lnTo>
                    <a:lnTo>
                      <a:pt x="1842" y="7111"/>
                    </a:lnTo>
                    <a:lnTo>
                      <a:pt x="2463" y="7477"/>
                    </a:lnTo>
                    <a:lnTo>
                      <a:pt x="3151" y="7865"/>
                    </a:lnTo>
                    <a:lnTo>
                      <a:pt x="3506" y="8054"/>
                    </a:lnTo>
                    <a:lnTo>
                      <a:pt x="3894" y="8253"/>
                    </a:lnTo>
                    <a:lnTo>
                      <a:pt x="4282" y="8442"/>
                    </a:lnTo>
                    <a:lnTo>
                      <a:pt x="4693" y="8642"/>
                    </a:lnTo>
                    <a:lnTo>
                      <a:pt x="5103" y="8819"/>
                    </a:lnTo>
                    <a:lnTo>
                      <a:pt x="5536" y="9008"/>
                    </a:lnTo>
                    <a:lnTo>
                      <a:pt x="5979" y="9174"/>
                    </a:lnTo>
                    <a:lnTo>
                      <a:pt x="6423" y="9341"/>
                    </a:lnTo>
                    <a:lnTo>
                      <a:pt x="6878" y="9496"/>
                    </a:lnTo>
                    <a:lnTo>
                      <a:pt x="7344" y="9640"/>
                    </a:lnTo>
                    <a:lnTo>
                      <a:pt x="7810" y="9773"/>
                    </a:lnTo>
                    <a:lnTo>
                      <a:pt x="8287" y="9895"/>
                    </a:lnTo>
                    <a:lnTo>
                      <a:pt x="8775" y="10006"/>
                    </a:lnTo>
                    <a:lnTo>
                      <a:pt x="9252" y="10095"/>
                    </a:lnTo>
                    <a:lnTo>
                      <a:pt x="9740" y="10161"/>
                    </a:lnTo>
                    <a:lnTo>
                      <a:pt x="10239" y="10217"/>
                    </a:lnTo>
                    <a:lnTo>
                      <a:pt x="10727" y="10250"/>
                    </a:lnTo>
                    <a:lnTo>
                      <a:pt x="11226" y="10261"/>
                    </a:lnTo>
                    <a:lnTo>
                      <a:pt x="11703" y="10250"/>
                    </a:lnTo>
                    <a:lnTo>
                      <a:pt x="12169" y="10217"/>
                    </a:lnTo>
                    <a:lnTo>
                      <a:pt x="12646" y="10172"/>
                    </a:lnTo>
                    <a:lnTo>
                      <a:pt x="13112" y="10095"/>
                    </a:lnTo>
                    <a:lnTo>
                      <a:pt x="13578" y="10017"/>
                    </a:lnTo>
                    <a:lnTo>
                      <a:pt x="14044" y="9917"/>
                    </a:lnTo>
                    <a:lnTo>
                      <a:pt x="14498" y="9806"/>
                    </a:lnTo>
                    <a:lnTo>
                      <a:pt x="14953" y="9673"/>
                    </a:lnTo>
                    <a:lnTo>
                      <a:pt x="15397" y="9540"/>
                    </a:lnTo>
                    <a:lnTo>
                      <a:pt x="15841" y="9385"/>
                    </a:lnTo>
                    <a:lnTo>
                      <a:pt x="16273" y="9230"/>
                    </a:lnTo>
                    <a:lnTo>
                      <a:pt x="16695" y="9063"/>
                    </a:lnTo>
                    <a:lnTo>
                      <a:pt x="17105" y="8886"/>
                    </a:lnTo>
                    <a:lnTo>
                      <a:pt x="17516" y="8708"/>
                    </a:lnTo>
                    <a:lnTo>
                      <a:pt x="17904" y="8520"/>
                    </a:lnTo>
                    <a:lnTo>
                      <a:pt x="18292" y="8331"/>
                    </a:lnTo>
                    <a:lnTo>
                      <a:pt x="18658" y="8143"/>
                    </a:lnTo>
                    <a:lnTo>
                      <a:pt x="19013" y="7954"/>
                    </a:lnTo>
                    <a:lnTo>
                      <a:pt x="19690" y="7577"/>
                    </a:lnTo>
                    <a:lnTo>
                      <a:pt x="20300" y="7211"/>
                    </a:lnTo>
                    <a:lnTo>
                      <a:pt x="20855" y="6856"/>
                    </a:lnTo>
                    <a:lnTo>
                      <a:pt x="21332" y="6534"/>
                    </a:lnTo>
                    <a:lnTo>
                      <a:pt x="21731" y="6257"/>
                    </a:lnTo>
                    <a:lnTo>
                      <a:pt x="22041" y="6024"/>
                    </a:lnTo>
                    <a:lnTo>
                      <a:pt x="22274" y="5857"/>
                    </a:lnTo>
                    <a:lnTo>
                      <a:pt x="2227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3"/>
              <p:cNvSpPr/>
              <p:nvPr/>
            </p:nvSpPr>
            <p:spPr>
              <a:xfrm>
                <a:off x="1216636" y="4035597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2" y="78"/>
                    </a:lnTo>
                    <a:lnTo>
                      <a:pt x="134" y="145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" y="378"/>
                    </a:lnTo>
                    <a:lnTo>
                      <a:pt x="1" y="478"/>
                    </a:lnTo>
                    <a:lnTo>
                      <a:pt x="1" y="577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34" y="810"/>
                    </a:lnTo>
                    <a:lnTo>
                      <a:pt x="212" y="877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8" y="954"/>
                    </a:lnTo>
                    <a:lnTo>
                      <a:pt x="5547" y="954"/>
                    </a:lnTo>
                    <a:lnTo>
                      <a:pt x="5647" y="943"/>
                    </a:lnTo>
                    <a:lnTo>
                      <a:pt x="5736" y="921"/>
                    </a:lnTo>
                    <a:lnTo>
                      <a:pt x="5813" y="877"/>
                    </a:lnTo>
                    <a:lnTo>
                      <a:pt x="5880" y="810"/>
                    </a:lnTo>
                    <a:lnTo>
                      <a:pt x="5946" y="744"/>
                    </a:lnTo>
                    <a:lnTo>
                      <a:pt x="5980" y="666"/>
                    </a:lnTo>
                    <a:lnTo>
                      <a:pt x="6013" y="577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80" y="289"/>
                    </a:lnTo>
                    <a:lnTo>
                      <a:pt x="5946" y="211"/>
                    </a:lnTo>
                    <a:lnTo>
                      <a:pt x="5880" y="145"/>
                    </a:lnTo>
                    <a:lnTo>
                      <a:pt x="5813" y="78"/>
                    </a:lnTo>
                    <a:lnTo>
                      <a:pt x="5736" y="34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3"/>
              <p:cNvSpPr/>
              <p:nvPr/>
            </p:nvSpPr>
            <p:spPr>
              <a:xfrm>
                <a:off x="1341780" y="4155568"/>
                <a:ext cx="108437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36" h="955" extrusionOk="0">
                    <a:moveTo>
                      <a:pt x="478" y="0"/>
                    </a:moveTo>
                    <a:lnTo>
                      <a:pt x="389" y="11"/>
                    </a:lnTo>
                    <a:lnTo>
                      <a:pt x="300" y="34"/>
                    </a:lnTo>
                    <a:lnTo>
                      <a:pt x="212" y="78"/>
                    </a:lnTo>
                    <a:lnTo>
                      <a:pt x="145" y="144"/>
                    </a:lnTo>
                    <a:lnTo>
                      <a:pt x="90" y="211"/>
                    </a:lnTo>
                    <a:lnTo>
                      <a:pt x="45" y="289"/>
                    </a:lnTo>
                    <a:lnTo>
                      <a:pt x="12" y="377"/>
                    </a:lnTo>
                    <a:lnTo>
                      <a:pt x="1" y="477"/>
                    </a:lnTo>
                    <a:lnTo>
                      <a:pt x="12" y="577"/>
                    </a:lnTo>
                    <a:lnTo>
                      <a:pt x="45" y="666"/>
                    </a:lnTo>
                    <a:lnTo>
                      <a:pt x="90" y="743"/>
                    </a:lnTo>
                    <a:lnTo>
                      <a:pt x="145" y="810"/>
                    </a:lnTo>
                    <a:lnTo>
                      <a:pt x="212" y="877"/>
                    </a:lnTo>
                    <a:lnTo>
                      <a:pt x="300" y="921"/>
                    </a:lnTo>
                    <a:lnTo>
                      <a:pt x="389" y="943"/>
                    </a:lnTo>
                    <a:lnTo>
                      <a:pt x="478" y="954"/>
                    </a:lnTo>
                    <a:lnTo>
                      <a:pt x="5558" y="954"/>
                    </a:lnTo>
                    <a:lnTo>
                      <a:pt x="5647" y="943"/>
                    </a:lnTo>
                    <a:lnTo>
                      <a:pt x="5736" y="921"/>
                    </a:lnTo>
                    <a:lnTo>
                      <a:pt x="5825" y="877"/>
                    </a:lnTo>
                    <a:lnTo>
                      <a:pt x="5891" y="810"/>
                    </a:lnTo>
                    <a:lnTo>
                      <a:pt x="5947" y="743"/>
                    </a:lnTo>
                    <a:lnTo>
                      <a:pt x="5991" y="666"/>
                    </a:lnTo>
                    <a:lnTo>
                      <a:pt x="6024" y="577"/>
                    </a:lnTo>
                    <a:lnTo>
                      <a:pt x="6035" y="477"/>
                    </a:lnTo>
                    <a:lnTo>
                      <a:pt x="6024" y="377"/>
                    </a:lnTo>
                    <a:lnTo>
                      <a:pt x="5991" y="289"/>
                    </a:lnTo>
                    <a:lnTo>
                      <a:pt x="5947" y="211"/>
                    </a:lnTo>
                    <a:lnTo>
                      <a:pt x="5891" y="144"/>
                    </a:lnTo>
                    <a:lnTo>
                      <a:pt x="5825" y="78"/>
                    </a:lnTo>
                    <a:lnTo>
                      <a:pt x="5736" y="34"/>
                    </a:lnTo>
                    <a:lnTo>
                      <a:pt x="5647" y="11"/>
                    </a:lnTo>
                    <a:lnTo>
                      <a:pt x="5558" y="0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3"/>
              <p:cNvSpPr/>
              <p:nvPr/>
            </p:nvSpPr>
            <p:spPr>
              <a:xfrm>
                <a:off x="1561599" y="403559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33" y="145"/>
                    </a:lnTo>
                    <a:lnTo>
                      <a:pt x="78" y="211"/>
                    </a:lnTo>
                    <a:lnTo>
                      <a:pt x="33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7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33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6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79" y="810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3" y="478"/>
                    </a:lnTo>
                    <a:lnTo>
                      <a:pt x="6012" y="378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79" y="145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3"/>
              <p:cNvSpPr/>
              <p:nvPr/>
            </p:nvSpPr>
            <p:spPr>
              <a:xfrm>
                <a:off x="1686744" y="4155568"/>
                <a:ext cx="10841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955" extrusionOk="0">
                    <a:moveTo>
                      <a:pt x="477" y="0"/>
                    </a:moveTo>
                    <a:lnTo>
                      <a:pt x="388" y="11"/>
                    </a:lnTo>
                    <a:lnTo>
                      <a:pt x="300" y="34"/>
                    </a:lnTo>
                    <a:lnTo>
                      <a:pt x="211" y="78"/>
                    </a:lnTo>
                    <a:lnTo>
                      <a:pt x="144" y="144"/>
                    </a:lnTo>
                    <a:lnTo>
                      <a:pt x="89" y="211"/>
                    </a:lnTo>
                    <a:lnTo>
                      <a:pt x="45" y="289"/>
                    </a:lnTo>
                    <a:lnTo>
                      <a:pt x="11" y="377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45" y="666"/>
                    </a:lnTo>
                    <a:lnTo>
                      <a:pt x="89" y="743"/>
                    </a:lnTo>
                    <a:lnTo>
                      <a:pt x="144" y="810"/>
                    </a:lnTo>
                    <a:lnTo>
                      <a:pt x="211" y="877"/>
                    </a:lnTo>
                    <a:lnTo>
                      <a:pt x="300" y="921"/>
                    </a:lnTo>
                    <a:lnTo>
                      <a:pt x="388" y="943"/>
                    </a:lnTo>
                    <a:lnTo>
                      <a:pt x="477" y="954"/>
                    </a:lnTo>
                    <a:lnTo>
                      <a:pt x="5558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24" y="877"/>
                    </a:lnTo>
                    <a:lnTo>
                      <a:pt x="5890" y="810"/>
                    </a:lnTo>
                    <a:lnTo>
                      <a:pt x="5946" y="743"/>
                    </a:lnTo>
                    <a:lnTo>
                      <a:pt x="5990" y="666"/>
                    </a:lnTo>
                    <a:lnTo>
                      <a:pt x="6024" y="577"/>
                    </a:lnTo>
                    <a:lnTo>
                      <a:pt x="6035" y="477"/>
                    </a:lnTo>
                    <a:lnTo>
                      <a:pt x="6024" y="377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90" y="144"/>
                    </a:lnTo>
                    <a:lnTo>
                      <a:pt x="5824" y="78"/>
                    </a:lnTo>
                    <a:lnTo>
                      <a:pt x="5735" y="34"/>
                    </a:lnTo>
                    <a:lnTo>
                      <a:pt x="5646" y="11"/>
                    </a:lnTo>
                    <a:lnTo>
                      <a:pt x="5558" y="0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3"/>
              <p:cNvSpPr/>
              <p:nvPr/>
            </p:nvSpPr>
            <p:spPr>
              <a:xfrm>
                <a:off x="1906545" y="403559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33" y="145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7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33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7" y="954"/>
                    </a:lnTo>
                    <a:lnTo>
                      <a:pt x="5547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79" y="810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3" y="577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79" y="145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3"/>
              <p:cNvSpPr/>
              <p:nvPr/>
            </p:nvSpPr>
            <p:spPr>
              <a:xfrm>
                <a:off x="2031690" y="4155568"/>
                <a:ext cx="10841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955" extrusionOk="0">
                    <a:moveTo>
                      <a:pt x="477" y="0"/>
                    </a:moveTo>
                    <a:lnTo>
                      <a:pt x="389" y="11"/>
                    </a:lnTo>
                    <a:lnTo>
                      <a:pt x="300" y="34"/>
                    </a:lnTo>
                    <a:lnTo>
                      <a:pt x="211" y="78"/>
                    </a:lnTo>
                    <a:lnTo>
                      <a:pt x="145" y="144"/>
                    </a:lnTo>
                    <a:lnTo>
                      <a:pt x="89" y="211"/>
                    </a:lnTo>
                    <a:lnTo>
                      <a:pt x="45" y="289"/>
                    </a:lnTo>
                    <a:lnTo>
                      <a:pt x="12" y="377"/>
                    </a:lnTo>
                    <a:lnTo>
                      <a:pt x="1" y="477"/>
                    </a:lnTo>
                    <a:lnTo>
                      <a:pt x="12" y="577"/>
                    </a:lnTo>
                    <a:lnTo>
                      <a:pt x="45" y="666"/>
                    </a:lnTo>
                    <a:lnTo>
                      <a:pt x="89" y="743"/>
                    </a:lnTo>
                    <a:lnTo>
                      <a:pt x="145" y="810"/>
                    </a:lnTo>
                    <a:lnTo>
                      <a:pt x="211" y="877"/>
                    </a:lnTo>
                    <a:lnTo>
                      <a:pt x="300" y="921"/>
                    </a:lnTo>
                    <a:lnTo>
                      <a:pt x="389" y="943"/>
                    </a:lnTo>
                    <a:lnTo>
                      <a:pt x="477" y="954"/>
                    </a:lnTo>
                    <a:lnTo>
                      <a:pt x="5558" y="954"/>
                    </a:lnTo>
                    <a:lnTo>
                      <a:pt x="5647" y="943"/>
                    </a:lnTo>
                    <a:lnTo>
                      <a:pt x="5735" y="921"/>
                    </a:lnTo>
                    <a:lnTo>
                      <a:pt x="5824" y="877"/>
                    </a:lnTo>
                    <a:lnTo>
                      <a:pt x="5891" y="810"/>
                    </a:lnTo>
                    <a:lnTo>
                      <a:pt x="5946" y="743"/>
                    </a:lnTo>
                    <a:lnTo>
                      <a:pt x="5991" y="666"/>
                    </a:lnTo>
                    <a:lnTo>
                      <a:pt x="6024" y="577"/>
                    </a:lnTo>
                    <a:lnTo>
                      <a:pt x="6035" y="477"/>
                    </a:lnTo>
                    <a:lnTo>
                      <a:pt x="6024" y="377"/>
                    </a:lnTo>
                    <a:lnTo>
                      <a:pt x="5991" y="289"/>
                    </a:lnTo>
                    <a:lnTo>
                      <a:pt x="5946" y="211"/>
                    </a:lnTo>
                    <a:lnTo>
                      <a:pt x="5891" y="144"/>
                    </a:lnTo>
                    <a:lnTo>
                      <a:pt x="5824" y="78"/>
                    </a:lnTo>
                    <a:lnTo>
                      <a:pt x="5735" y="34"/>
                    </a:lnTo>
                    <a:lnTo>
                      <a:pt x="5647" y="11"/>
                    </a:lnTo>
                    <a:lnTo>
                      <a:pt x="5558" y="0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3"/>
              <p:cNvSpPr/>
              <p:nvPr/>
            </p:nvSpPr>
            <p:spPr>
              <a:xfrm>
                <a:off x="2251491" y="403559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34" y="145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2" y="378"/>
                    </a:lnTo>
                    <a:lnTo>
                      <a:pt x="1" y="478"/>
                    </a:lnTo>
                    <a:lnTo>
                      <a:pt x="12" y="577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34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8" y="954"/>
                    </a:lnTo>
                    <a:lnTo>
                      <a:pt x="5547" y="954"/>
                    </a:lnTo>
                    <a:lnTo>
                      <a:pt x="5647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1" y="810"/>
                    </a:lnTo>
                    <a:lnTo>
                      <a:pt x="5946" y="744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91" y="289"/>
                    </a:lnTo>
                    <a:lnTo>
                      <a:pt x="5946" y="211"/>
                    </a:lnTo>
                    <a:lnTo>
                      <a:pt x="5891" y="145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3"/>
              <p:cNvSpPr/>
              <p:nvPr/>
            </p:nvSpPr>
            <p:spPr>
              <a:xfrm>
                <a:off x="2376833" y="4155568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0"/>
                    </a:moveTo>
                    <a:lnTo>
                      <a:pt x="378" y="11"/>
                    </a:lnTo>
                    <a:lnTo>
                      <a:pt x="289" y="34"/>
                    </a:lnTo>
                    <a:lnTo>
                      <a:pt x="201" y="78"/>
                    </a:lnTo>
                    <a:lnTo>
                      <a:pt x="134" y="144"/>
                    </a:lnTo>
                    <a:lnTo>
                      <a:pt x="79" y="211"/>
                    </a:lnTo>
                    <a:lnTo>
                      <a:pt x="34" y="289"/>
                    </a:lnTo>
                    <a:lnTo>
                      <a:pt x="1" y="377"/>
                    </a:lnTo>
                    <a:lnTo>
                      <a:pt x="1" y="477"/>
                    </a:lnTo>
                    <a:lnTo>
                      <a:pt x="1" y="577"/>
                    </a:lnTo>
                    <a:lnTo>
                      <a:pt x="34" y="666"/>
                    </a:lnTo>
                    <a:lnTo>
                      <a:pt x="79" y="743"/>
                    </a:lnTo>
                    <a:lnTo>
                      <a:pt x="134" y="810"/>
                    </a:lnTo>
                    <a:lnTo>
                      <a:pt x="201" y="877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8" y="954"/>
                    </a:lnTo>
                    <a:lnTo>
                      <a:pt x="5547" y="954"/>
                    </a:lnTo>
                    <a:lnTo>
                      <a:pt x="5636" y="943"/>
                    </a:lnTo>
                    <a:lnTo>
                      <a:pt x="5736" y="921"/>
                    </a:lnTo>
                    <a:lnTo>
                      <a:pt x="5813" y="877"/>
                    </a:lnTo>
                    <a:lnTo>
                      <a:pt x="5880" y="810"/>
                    </a:lnTo>
                    <a:lnTo>
                      <a:pt x="5935" y="743"/>
                    </a:lnTo>
                    <a:lnTo>
                      <a:pt x="5980" y="666"/>
                    </a:lnTo>
                    <a:lnTo>
                      <a:pt x="6013" y="577"/>
                    </a:lnTo>
                    <a:lnTo>
                      <a:pt x="6024" y="477"/>
                    </a:lnTo>
                    <a:lnTo>
                      <a:pt x="6013" y="377"/>
                    </a:lnTo>
                    <a:lnTo>
                      <a:pt x="5980" y="289"/>
                    </a:lnTo>
                    <a:lnTo>
                      <a:pt x="5935" y="211"/>
                    </a:lnTo>
                    <a:lnTo>
                      <a:pt x="5880" y="144"/>
                    </a:lnTo>
                    <a:lnTo>
                      <a:pt x="5813" y="78"/>
                    </a:lnTo>
                    <a:lnTo>
                      <a:pt x="5736" y="34"/>
                    </a:lnTo>
                    <a:lnTo>
                      <a:pt x="5636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3"/>
              <p:cNvSpPr/>
              <p:nvPr/>
            </p:nvSpPr>
            <p:spPr>
              <a:xfrm>
                <a:off x="2596437" y="4035597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2" y="78"/>
                    </a:lnTo>
                    <a:lnTo>
                      <a:pt x="134" y="145"/>
                    </a:lnTo>
                    <a:lnTo>
                      <a:pt x="79" y="211"/>
                    </a:lnTo>
                    <a:lnTo>
                      <a:pt x="34" y="289"/>
                    </a:lnTo>
                    <a:lnTo>
                      <a:pt x="12" y="378"/>
                    </a:lnTo>
                    <a:lnTo>
                      <a:pt x="1" y="478"/>
                    </a:lnTo>
                    <a:lnTo>
                      <a:pt x="12" y="577"/>
                    </a:lnTo>
                    <a:lnTo>
                      <a:pt x="34" y="666"/>
                    </a:lnTo>
                    <a:lnTo>
                      <a:pt x="79" y="744"/>
                    </a:lnTo>
                    <a:lnTo>
                      <a:pt x="134" y="810"/>
                    </a:lnTo>
                    <a:lnTo>
                      <a:pt x="212" y="877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8" y="954"/>
                    </a:lnTo>
                    <a:lnTo>
                      <a:pt x="5547" y="954"/>
                    </a:lnTo>
                    <a:lnTo>
                      <a:pt x="5647" y="943"/>
                    </a:lnTo>
                    <a:lnTo>
                      <a:pt x="5736" y="921"/>
                    </a:lnTo>
                    <a:lnTo>
                      <a:pt x="5813" y="877"/>
                    </a:lnTo>
                    <a:lnTo>
                      <a:pt x="5891" y="810"/>
                    </a:lnTo>
                    <a:lnTo>
                      <a:pt x="5947" y="744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91" y="289"/>
                    </a:lnTo>
                    <a:lnTo>
                      <a:pt x="5947" y="211"/>
                    </a:lnTo>
                    <a:lnTo>
                      <a:pt x="5891" y="145"/>
                    </a:lnTo>
                    <a:lnTo>
                      <a:pt x="5813" y="78"/>
                    </a:lnTo>
                    <a:lnTo>
                      <a:pt x="5736" y="34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3"/>
              <p:cNvSpPr/>
              <p:nvPr/>
            </p:nvSpPr>
            <p:spPr>
              <a:xfrm>
                <a:off x="2721797" y="4155568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7" y="11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33" y="144"/>
                    </a:lnTo>
                    <a:lnTo>
                      <a:pt x="78" y="211"/>
                    </a:lnTo>
                    <a:lnTo>
                      <a:pt x="33" y="289"/>
                    </a:lnTo>
                    <a:lnTo>
                      <a:pt x="0" y="377"/>
                    </a:lnTo>
                    <a:lnTo>
                      <a:pt x="0" y="477"/>
                    </a:lnTo>
                    <a:lnTo>
                      <a:pt x="0" y="577"/>
                    </a:lnTo>
                    <a:lnTo>
                      <a:pt x="33" y="666"/>
                    </a:lnTo>
                    <a:lnTo>
                      <a:pt x="78" y="743"/>
                    </a:lnTo>
                    <a:lnTo>
                      <a:pt x="133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6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79" y="810"/>
                    </a:lnTo>
                    <a:lnTo>
                      <a:pt x="5946" y="743"/>
                    </a:lnTo>
                    <a:lnTo>
                      <a:pt x="5979" y="666"/>
                    </a:lnTo>
                    <a:lnTo>
                      <a:pt x="6012" y="577"/>
                    </a:lnTo>
                    <a:lnTo>
                      <a:pt x="6023" y="477"/>
                    </a:lnTo>
                    <a:lnTo>
                      <a:pt x="6012" y="377"/>
                    </a:lnTo>
                    <a:lnTo>
                      <a:pt x="5979" y="289"/>
                    </a:lnTo>
                    <a:lnTo>
                      <a:pt x="5946" y="211"/>
                    </a:lnTo>
                    <a:lnTo>
                      <a:pt x="5879" y="144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1"/>
                    </a:lnTo>
                    <a:lnTo>
                      <a:pt x="5546" y="0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3"/>
              <p:cNvSpPr/>
              <p:nvPr/>
            </p:nvSpPr>
            <p:spPr>
              <a:xfrm>
                <a:off x="2941401" y="403559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44" y="145"/>
                    </a:lnTo>
                    <a:lnTo>
                      <a:pt x="78" y="211"/>
                    </a:lnTo>
                    <a:lnTo>
                      <a:pt x="33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7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44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6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0" y="810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3" y="478"/>
                    </a:lnTo>
                    <a:lnTo>
                      <a:pt x="6012" y="378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90" y="145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3"/>
              <p:cNvSpPr/>
              <p:nvPr/>
            </p:nvSpPr>
            <p:spPr>
              <a:xfrm>
                <a:off x="3066743" y="4155568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8" y="11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33" y="144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1" y="377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34" y="666"/>
                    </a:lnTo>
                    <a:lnTo>
                      <a:pt x="78" y="743"/>
                    </a:lnTo>
                    <a:lnTo>
                      <a:pt x="133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7" y="954"/>
                    </a:lnTo>
                    <a:lnTo>
                      <a:pt x="5547" y="954"/>
                    </a:lnTo>
                    <a:lnTo>
                      <a:pt x="5647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79" y="810"/>
                    </a:lnTo>
                    <a:lnTo>
                      <a:pt x="5946" y="743"/>
                    </a:lnTo>
                    <a:lnTo>
                      <a:pt x="5990" y="666"/>
                    </a:lnTo>
                    <a:lnTo>
                      <a:pt x="6013" y="577"/>
                    </a:lnTo>
                    <a:lnTo>
                      <a:pt x="6024" y="477"/>
                    </a:lnTo>
                    <a:lnTo>
                      <a:pt x="6013" y="377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79" y="144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7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3"/>
              <p:cNvSpPr/>
              <p:nvPr/>
            </p:nvSpPr>
            <p:spPr>
              <a:xfrm>
                <a:off x="1216636" y="4286281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2" y="79"/>
                    </a:lnTo>
                    <a:lnTo>
                      <a:pt x="134" y="134"/>
                    </a:lnTo>
                    <a:lnTo>
                      <a:pt x="78" y="212"/>
                    </a:lnTo>
                    <a:lnTo>
                      <a:pt x="34" y="289"/>
                    </a:lnTo>
                    <a:lnTo>
                      <a:pt x="1" y="378"/>
                    </a:lnTo>
                    <a:lnTo>
                      <a:pt x="1" y="478"/>
                    </a:lnTo>
                    <a:lnTo>
                      <a:pt x="1" y="578"/>
                    </a:lnTo>
                    <a:lnTo>
                      <a:pt x="34" y="667"/>
                    </a:lnTo>
                    <a:lnTo>
                      <a:pt x="78" y="744"/>
                    </a:lnTo>
                    <a:lnTo>
                      <a:pt x="134" y="811"/>
                    </a:lnTo>
                    <a:lnTo>
                      <a:pt x="212" y="877"/>
                    </a:lnTo>
                    <a:lnTo>
                      <a:pt x="289" y="922"/>
                    </a:lnTo>
                    <a:lnTo>
                      <a:pt x="378" y="944"/>
                    </a:lnTo>
                    <a:lnTo>
                      <a:pt x="478" y="955"/>
                    </a:lnTo>
                    <a:lnTo>
                      <a:pt x="5547" y="955"/>
                    </a:lnTo>
                    <a:lnTo>
                      <a:pt x="5647" y="944"/>
                    </a:lnTo>
                    <a:lnTo>
                      <a:pt x="5736" y="922"/>
                    </a:lnTo>
                    <a:lnTo>
                      <a:pt x="5813" y="877"/>
                    </a:lnTo>
                    <a:lnTo>
                      <a:pt x="5880" y="811"/>
                    </a:lnTo>
                    <a:lnTo>
                      <a:pt x="5946" y="744"/>
                    </a:lnTo>
                    <a:lnTo>
                      <a:pt x="5980" y="667"/>
                    </a:lnTo>
                    <a:lnTo>
                      <a:pt x="6013" y="578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80" y="289"/>
                    </a:lnTo>
                    <a:lnTo>
                      <a:pt x="5946" y="212"/>
                    </a:lnTo>
                    <a:lnTo>
                      <a:pt x="5880" y="134"/>
                    </a:lnTo>
                    <a:lnTo>
                      <a:pt x="5813" y="79"/>
                    </a:lnTo>
                    <a:lnTo>
                      <a:pt x="5736" y="34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3"/>
              <p:cNvSpPr/>
              <p:nvPr/>
            </p:nvSpPr>
            <p:spPr>
              <a:xfrm>
                <a:off x="1341780" y="4406251"/>
                <a:ext cx="108437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36" h="955" extrusionOk="0">
                    <a:moveTo>
                      <a:pt x="478" y="1"/>
                    </a:moveTo>
                    <a:lnTo>
                      <a:pt x="389" y="12"/>
                    </a:lnTo>
                    <a:lnTo>
                      <a:pt x="300" y="34"/>
                    </a:lnTo>
                    <a:lnTo>
                      <a:pt x="212" y="78"/>
                    </a:lnTo>
                    <a:lnTo>
                      <a:pt x="145" y="145"/>
                    </a:lnTo>
                    <a:lnTo>
                      <a:pt x="90" y="211"/>
                    </a:lnTo>
                    <a:lnTo>
                      <a:pt x="45" y="289"/>
                    </a:lnTo>
                    <a:lnTo>
                      <a:pt x="12" y="378"/>
                    </a:lnTo>
                    <a:lnTo>
                      <a:pt x="1" y="478"/>
                    </a:lnTo>
                    <a:lnTo>
                      <a:pt x="12" y="578"/>
                    </a:lnTo>
                    <a:lnTo>
                      <a:pt x="45" y="666"/>
                    </a:lnTo>
                    <a:lnTo>
                      <a:pt x="90" y="744"/>
                    </a:lnTo>
                    <a:lnTo>
                      <a:pt x="145" y="810"/>
                    </a:lnTo>
                    <a:lnTo>
                      <a:pt x="212" y="877"/>
                    </a:lnTo>
                    <a:lnTo>
                      <a:pt x="300" y="921"/>
                    </a:lnTo>
                    <a:lnTo>
                      <a:pt x="389" y="944"/>
                    </a:lnTo>
                    <a:lnTo>
                      <a:pt x="478" y="955"/>
                    </a:lnTo>
                    <a:lnTo>
                      <a:pt x="5558" y="955"/>
                    </a:lnTo>
                    <a:lnTo>
                      <a:pt x="5647" y="944"/>
                    </a:lnTo>
                    <a:lnTo>
                      <a:pt x="5736" y="921"/>
                    </a:lnTo>
                    <a:lnTo>
                      <a:pt x="5825" y="877"/>
                    </a:lnTo>
                    <a:lnTo>
                      <a:pt x="5891" y="810"/>
                    </a:lnTo>
                    <a:lnTo>
                      <a:pt x="5947" y="744"/>
                    </a:lnTo>
                    <a:lnTo>
                      <a:pt x="5991" y="666"/>
                    </a:lnTo>
                    <a:lnTo>
                      <a:pt x="6024" y="578"/>
                    </a:lnTo>
                    <a:lnTo>
                      <a:pt x="6035" y="478"/>
                    </a:lnTo>
                    <a:lnTo>
                      <a:pt x="6024" y="378"/>
                    </a:lnTo>
                    <a:lnTo>
                      <a:pt x="5991" y="289"/>
                    </a:lnTo>
                    <a:lnTo>
                      <a:pt x="5947" y="211"/>
                    </a:lnTo>
                    <a:lnTo>
                      <a:pt x="5891" y="145"/>
                    </a:lnTo>
                    <a:lnTo>
                      <a:pt x="5825" y="78"/>
                    </a:lnTo>
                    <a:lnTo>
                      <a:pt x="5736" y="34"/>
                    </a:lnTo>
                    <a:lnTo>
                      <a:pt x="5647" y="12"/>
                    </a:lnTo>
                    <a:lnTo>
                      <a:pt x="5558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3"/>
              <p:cNvSpPr/>
              <p:nvPr/>
            </p:nvSpPr>
            <p:spPr>
              <a:xfrm>
                <a:off x="1561599" y="4286281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34"/>
                    </a:lnTo>
                    <a:lnTo>
                      <a:pt x="211" y="79"/>
                    </a:lnTo>
                    <a:lnTo>
                      <a:pt x="133" y="134"/>
                    </a:lnTo>
                    <a:lnTo>
                      <a:pt x="78" y="212"/>
                    </a:lnTo>
                    <a:lnTo>
                      <a:pt x="33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33" y="667"/>
                    </a:lnTo>
                    <a:lnTo>
                      <a:pt x="78" y="744"/>
                    </a:lnTo>
                    <a:lnTo>
                      <a:pt x="133" y="811"/>
                    </a:lnTo>
                    <a:lnTo>
                      <a:pt x="211" y="877"/>
                    </a:lnTo>
                    <a:lnTo>
                      <a:pt x="289" y="922"/>
                    </a:lnTo>
                    <a:lnTo>
                      <a:pt x="377" y="944"/>
                    </a:lnTo>
                    <a:lnTo>
                      <a:pt x="477" y="955"/>
                    </a:lnTo>
                    <a:lnTo>
                      <a:pt x="5546" y="955"/>
                    </a:lnTo>
                    <a:lnTo>
                      <a:pt x="5646" y="944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79" y="811"/>
                    </a:lnTo>
                    <a:lnTo>
                      <a:pt x="5946" y="744"/>
                    </a:lnTo>
                    <a:lnTo>
                      <a:pt x="5990" y="667"/>
                    </a:lnTo>
                    <a:lnTo>
                      <a:pt x="6012" y="578"/>
                    </a:lnTo>
                    <a:lnTo>
                      <a:pt x="6023" y="478"/>
                    </a:lnTo>
                    <a:lnTo>
                      <a:pt x="6012" y="378"/>
                    </a:lnTo>
                    <a:lnTo>
                      <a:pt x="5990" y="289"/>
                    </a:lnTo>
                    <a:lnTo>
                      <a:pt x="5946" y="212"/>
                    </a:lnTo>
                    <a:lnTo>
                      <a:pt x="5879" y="134"/>
                    </a:lnTo>
                    <a:lnTo>
                      <a:pt x="5813" y="79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3"/>
              <p:cNvSpPr/>
              <p:nvPr/>
            </p:nvSpPr>
            <p:spPr>
              <a:xfrm>
                <a:off x="1686744" y="4406251"/>
                <a:ext cx="10841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955" extrusionOk="0">
                    <a:moveTo>
                      <a:pt x="477" y="1"/>
                    </a:moveTo>
                    <a:lnTo>
                      <a:pt x="388" y="12"/>
                    </a:lnTo>
                    <a:lnTo>
                      <a:pt x="300" y="34"/>
                    </a:lnTo>
                    <a:lnTo>
                      <a:pt x="211" y="78"/>
                    </a:lnTo>
                    <a:lnTo>
                      <a:pt x="144" y="145"/>
                    </a:lnTo>
                    <a:lnTo>
                      <a:pt x="89" y="211"/>
                    </a:lnTo>
                    <a:lnTo>
                      <a:pt x="45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45" y="666"/>
                    </a:lnTo>
                    <a:lnTo>
                      <a:pt x="89" y="744"/>
                    </a:lnTo>
                    <a:lnTo>
                      <a:pt x="144" y="810"/>
                    </a:lnTo>
                    <a:lnTo>
                      <a:pt x="211" y="877"/>
                    </a:lnTo>
                    <a:lnTo>
                      <a:pt x="300" y="921"/>
                    </a:lnTo>
                    <a:lnTo>
                      <a:pt x="388" y="944"/>
                    </a:lnTo>
                    <a:lnTo>
                      <a:pt x="477" y="955"/>
                    </a:lnTo>
                    <a:lnTo>
                      <a:pt x="5558" y="955"/>
                    </a:lnTo>
                    <a:lnTo>
                      <a:pt x="5646" y="944"/>
                    </a:lnTo>
                    <a:lnTo>
                      <a:pt x="5735" y="921"/>
                    </a:lnTo>
                    <a:lnTo>
                      <a:pt x="5824" y="877"/>
                    </a:lnTo>
                    <a:lnTo>
                      <a:pt x="5890" y="810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24" y="578"/>
                    </a:lnTo>
                    <a:lnTo>
                      <a:pt x="6035" y="478"/>
                    </a:lnTo>
                    <a:lnTo>
                      <a:pt x="6024" y="378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90" y="145"/>
                    </a:lnTo>
                    <a:lnTo>
                      <a:pt x="5824" y="78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58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3"/>
              <p:cNvSpPr/>
              <p:nvPr/>
            </p:nvSpPr>
            <p:spPr>
              <a:xfrm>
                <a:off x="1906545" y="4286281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1" y="79"/>
                    </a:lnTo>
                    <a:lnTo>
                      <a:pt x="133" y="134"/>
                    </a:lnTo>
                    <a:lnTo>
                      <a:pt x="78" y="212"/>
                    </a:lnTo>
                    <a:lnTo>
                      <a:pt x="34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34" y="667"/>
                    </a:lnTo>
                    <a:lnTo>
                      <a:pt x="78" y="744"/>
                    </a:lnTo>
                    <a:lnTo>
                      <a:pt x="133" y="811"/>
                    </a:lnTo>
                    <a:lnTo>
                      <a:pt x="211" y="877"/>
                    </a:lnTo>
                    <a:lnTo>
                      <a:pt x="289" y="922"/>
                    </a:lnTo>
                    <a:lnTo>
                      <a:pt x="378" y="944"/>
                    </a:lnTo>
                    <a:lnTo>
                      <a:pt x="477" y="955"/>
                    </a:lnTo>
                    <a:lnTo>
                      <a:pt x="5547" y="955"/>
                    </a:lnTo>
                    <a:lnTo>
                      <a:pt x="5646" y="944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79" y="811"/>
                    </a:lnTo>
                    <a:lnTo>
                      <a:pt x="5946" y="744"/>
                    </a:lnTo>
                    <a:lnTo>
                      <a:pt x="5990" y="667"/>
                    </a:lnTo>
                    <a:lnTo>
                      <a:pt x="6013" y="578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90" y="289"/>
                    </a:lnTo>
                    <a:lnTo>
                      <a:pt x="5946" y="212"/>
                    </a:lnTo>
                    <a:lnTo>
                      <a:pt x="5879" y="134"/>
                    </a:lnTo>
                    <a:lnTo>
                      <a:pt x="5813" y="79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3"/>
              <p:cNvSpPr/>
              <p:nvPr/>
            </p:nvSpPr>
            <p:spPr>
              <a:xfrm>
                <a:off x="2031690" y="4406251"/>
                <a:ext cx="10841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35" h="955" extrusionOk="0">
                    <a:moveTo>
                      <a:pt x="477" y="1"/>
                    </a:moveTo>
                    <a:lnTo>
                      <a:pt x="389" y="12"/>
                    </a:lnTo>
                    <a:lnTo>
                      <a:pt x="300" y="34"/>
                    </a:lnTo>
                    <a:lnTo>
                      <a:pt x="211" y="78"/>
                    </a:lnTo>
                    <a:lnTo>
                      <a:pt x="145" y="145"/>
                    </a:lnTo>
                    <a:lnTo>
                      <a:pt x="89" y="211"/>
                    </a:lnTo>
                    <a:lnTo>
                      <a:pt x="45" y="289"/>
                    </a:lnTo>
                    <a:lnTo>
                      <a:pt x="12" y="378"/>
                    </a:lnTo>
                    <a:lnTo>
                      <a:pt x="1" y="478"/>
                    </a:lnTo>
                    <a:lnTo>
                      <a:pt x="12" y="578"/>
                    </a:lnTo>
                    <a:lnTo>
                      <a:pt x="45" y="666"/>
                    </a:lnTo>
                    <a:lnTo>
                      <a:pt x="89" y="744"/>
                    </a:lnTo>
                    <a:lnTo>
                      <a:pt x="145" y="810"/>
                    </a:lnTo>
                    <a:lnTo>
                      <a:pt x="211" y="877"/>
                    </a:lnTo>
                    <a:lnTo>
                      <a:pt x="300" y="921"/>
                    </a:lnTo>
                    <a:lnTo>
                      <a:pt x="389" y="944"/>
                    </a:lnTo>
                    <a:lnTo>
                      <a:pt x="477" y="955"/>
                    </a:lnTo>
                    <a:lnTo>
                      <a:pt x="5558" y="955"/>
                    </a:lnTo>
                    <a:lnTo>
                      <a:pt x="5647" y="944"/>
                    </a:lnTo>
                    <a:lnTo>
                      <a:pt x="5735" y="921"/>
                    </a:lnTo>
                    <a:lnTo>
                      <a:pt x="5824" y="877"/>
                    </a:lnTo>
                    <a:lnTo>
                      <a:pt x="5891" y="810"/>
                    </a:lnTo>
                    <a:lnTo>
                      <a:pt x="5946" y="744"/>
                    </a:lnTo>
                    <a:lnTo>
                      <a:pt x="5991" y="666"/>
                    </a:lnTo>
                    <a:lnTo>
                      <a:pt x="6024" y="578"/>
                    </a:lnTo>
                    <a:lnTo>
                      <a:pt x="6035" y="478"/>
                    </a:lnTo>
                    <a:lnTo>
                      <a:pt x="6024" y="378"/>
                    </a:lnTo>
                    <a:lnTo>
                      <a:pt x="5991" y="289"/>
                    </a:lnTo>
                    <a:lnTo>
                      <a:pt x="5946" y="211"/>
                    </a:lnTo>
                    <a:lnTo>
                      <a:pt x="5891" y="145"/>
                    </a:lnTo>
                    <a:lnTo>
                      <a:pt x="5824" y="78"/>
                    </a:lnTo>
                    <a:lnTo>
                      <a:pt x="5735" y="34"/>
                    </a:lnTo>
                    <a:lnTo>
                      <a:pt x="5647" y="12"/>
                    </a:lnTo>
                    <a:lnTo>
                      <a:pt x="5558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3"/>
              <p:cNvSpPr/>
              <p:nvPr/>
            </p:nvSpPr>
            <p:spPr>
              <a:xfrm>
                <a:off x="2251491" y="4286281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1" y="79"/>
                    </a:lnTo>
                    <a:lnTo>
                      <a:pt x="134" y="134"/>
                    </a:lnTo>
                    <a:lnTo>
                      <a:pt x="78" y="212"/>
                    </a:lnTo>
                    <a:lnTo>
                      <a:pt x="34" y="289"/>
                    </a:lnTo>
                    <a:lnTo>
                      <a:pt x="12" y="378"/>
                    </a:lnTo>
                    <a:lnTo>
                      <a:pt x="1" y="478"/>
                    </a:lnTo>
                    <a:lnTo>
                      <a:pt x="12" y="578"/>
                    </a:lnTo>
                    <a:lnTo>
                      <a:pt x="34" y="667"/>
                    </a:lnTo>
                    <a:lnTo>
                      <a:pt x="78" y="744"/>
                    </a:lnTo>
                    <a:lnTo>
                      <a:pt x="134" y="811"/>
                    </a:lnTo>
                    <a:lnTo>
                      <a:pt x="211" y="877"/>
                    </a:lnTo>
                    <a:lnTo>
                      <a:pt x="289" y="922"/>
                    </a:lnTo>
                    <a:lnTo>
                      <a:pt x="378" y="944"/>
                    </a:lnTo>
                    <a:lnTo>
                      <a:pt x="478" y="955"/>
                    </a:lnTo>
                    <a:lnTo>
                      <a:pt x="5547" y="955"/>
                    </a:lnTo>
                    <a:lnTo>
                      <a:pt x="5647" y="944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91" y="811"/>
                    </a:lnTo>
                    <a:lnTo>
                      <a:pt x="5946" y="744"/>
                    </a:lnTo>
                    <a:lnTo>
                      <a:pt x="5991" y="667"/>
                    </a:lnTo>
                    <a:lnTo>
                      <a:pt x="6013" y="578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91" y="289"/>
                    </a:lnTo>
                    <a:lnTo>
                      <a:pt x="5946" y="212"/>
                    </a:lnTo>
                    <a:lnTo>
                      <a:pt x="5891" y="134"/>
                    </a:lnTo>
                    <a:lnTo>
                      <a:pt x="5813" y="79"/>
                    </a:lnTo>
                    <a:lnTo>
                      <a:pt x="5735" y="34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3"/>
              <p:cNvSpPr/>
              <p:nvPr/>
            </p:nvSpPr>
            <p:spPr>
              <a:xfrm>
                <a:off x="2376833" y="4406251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01" y="78"/>
                    </a:lnTo>
                    <a:lnTo>
                      <a:pt x="134" y="145"/>
                    </a:lnTo>
                    <a:lnTo>
                      <a:pt x="79" y="211"/>
                    </a:lnTo>
                    <a:lnTo>
                      <a:pt x="34" y="289"/>
                    </a:lnTo>
                    <a:lnTo>
                      <a:pt x="1" y="378"/>
                    </a:lnTo>
                    <a:lnTo>
                      <a:pt x="1" y="478"/>
                    </a:lnTo>
                    <a:lnTo>
                      <a:pt x="1" y="578"/>
                    </a:lnTo>
                    <a:lnTo>
                      <a:pt x="34" y="666"/>
                    </a:lnTo>
                    <a:lnTo>
                      <a:pt x="79" y="744"/>
                    </a:lnTo>
                    <a:lnTo>
                      <a:pt x="134" y="810"/>
                    </a:lnTo>
                    <a:lnTo>
                      <a:pt x="201" y="877"/>
                    </a:lnTo>
                    <a:lnTo>
                      <a:pt x="289" y="921"/>
                    </a:lnTo>
                    <a:lnTo>
                      <a:pt x="378" y="944"/>
                    </a:lnTo>
                    <a:lnTo>
                      <a:pt x="478" y="955"/>
                    </a:lnTo>
                    <a:lnTo>
                      <a:pt x="5547" y="955"/>
                    </a:lnTo>
                    <a:lnTo>
                      <a:pt x="5636" y="944"/>
                    </a:lnTo>
                    <a:lnTo>
                      <a:pt x="5736" y="921"/>
                    </a:lnTo>
                    <a:lnTo>
                      <a:pt x="5813" y="877"/>
                    </a:lnTo>
                    <a:lnTo>
                      <a:pt x="5880" y="810"/>
                    </a:lnTo>
                    <a:lnTo>
                      <a:pt x="5935" y="744"/>
                    </a:lnTo>
                    <a:lnTo>
                      <a:pt x="5980" y="666"/>
                    </a:lnTo>
                    <a:lnTo>
                      <a:pt x="6013" y="578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80" y="289"/>
                    </a:lnTo>
                    <a:lnTo>
                      <a:pt x="5935" y="211"/>
                    </a:lnTo>
                    <a:lnTo>
                      <a:pt x="5880" y="145"/>
                    </a:lnTo>
                    <a:lnTo>
                      <a:pt x="5813" y="78"/>
                    </a:lnTo>
                    <a:lnTo>
                      <a:pt x="5736" y="34"/>
                    </a:lnTo>
                    <a:lnTo>
                      <a:pt x="563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3"/>
              <p:cNvSpPr/>
              <p:nvPr/>
            </p:nvSpPr>
            <p:spPr>
              <a:xfrm>
                <a:off x="2596437" y="4286281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2" y="79"/>
                    </a:lnTo>
                    <a:lnTo>
                      <a:pt x="134" y="134"/>
                    </a:lnTo>
                    <a:lnTo>
                      <a:pt x="79" y="212"/>
                    </a:lnTo>
                    <a:lnTo>
                      <a:pt x="34" y="289"/>
                    </a:lnTo>
                    <a:lnTo>
                      <a:pt x="12" y="378"/>
                    </a:lnTo>
                    <a:lnTo>
                      <a:pt x="1" y="478"/>
                    </a:lnTo>
                    <a:lnTo>
                      <a:pt x="12" y="578"/>
                    </a:lnTo>
                    <a:lnTo>
                      <a:pt x="34" y="667"/>
                    </a:lnTo>
                    <a:lnTo>
                      <a:pt x="79" y="744"/>
                    </a:lnTo>
                    <a:lnTo>
                      <a:pt x="134" y="811"/>
                    </a:lnTo>
                    <a:lnTo>
                      <a:pt x="212" y="877"/>
                    </a:lnTo>
                    <a:lnTo>
                      <a:pt x="289" y="922"/>
                    </a:lnTo>
                    <a:lnTo>
                      <a:pt x="378" y="944"/>
                    </a:lnTo>
                    <a:lnTo>
                      <a:pt x="478" y="955"/>
                    </a:lnTo>
                    <a:lnTo>
                      <a:pt x="5547" y="955"/>
                    </a:lnTo>
                    <a:lnTo>
                      <a:pt x="5647" y="944"/>
                    </a:lnTo>
                    <a:lnTo>
                      <a:pt x="5736" y="922"/>
                    </a:lnTo>
                    <a:lnTo>
                      <a:pt x="5813" y="877"/>
                    </a:lnTo>
                    <a:lnTo>
                      <a:pt x="5891" y="811"/>
                    </a:lnTo>
                    <a:lnTo>
                      <a:pt x="5947" y="744"/>
                    </a:lnTo>
                    <a:lnTo>
                      <a:pt x="5991" y="667"/>
                    </a:lnTo>
                    <a:lnTo>
                      <a:pt x="6013" y="578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91" y="289"/>
                    </a:lnTo>
                    <a:lnTo>
                      <a:pt x="5947" y="212"/>
                    </a:lnTo>
                    <a:lnTo>
                      <a:pt x="5891" y="134"/>
                    </a:lnTo>
                    <a:lnTo>
                      <a:pt x="5813" y="79"/>
                    </a:lnTo>
                    <a:lnTo>
                      <a:pt x="5736" y="34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3"/>
              <p:cNvSpPr/>
              <p:nvPr/>
            </p:nvSpPr>
            <p:spPr>
              <a:xfrm>
                <a:off x="2721797" y="4406251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33" y="145"/>
                    </a:lnTo>
                    <a:lnTo>
                      <a:pt x="78" y="211"/>
                    </a:lnTo>
                    <a:lnTo>
                      <a:pt x="33" y="289"/>
                    </a:lnTo>
                    <a:lnTo>
                      <a:pt x="0" y="378"/>
                    </a:lnTo>
                    <a:lnTo>
                      <a:pt x="0" y="478"/>
                    </a:lnTo>
                    <a:lnTo>
                      <a:pt x="0" y="578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33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7" y="944"/>
                    </a:lnTo>
                    <a:lnTo>
                      <a:pt x="477" y="955"/>
                    </a:lnTo>
                    <a:lnTo>
                      <a:pt x="5546" y="955"/>
                    </a:lnTo>
                    <a:lnTo>
                      <a:pt x="5646" y="944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79" y="810"/>
                    </a:lnTo>
                    <a:lnTo>
                      <a:pt x="5946" y="744"/>
                    </a:lnTo>
                    <a:lnTo>
                      <a:pt x="5979" y="666"/>
                    </a:lnTo>
                    <a:lnTo>
                      <a:pt x="6012" y="578"/>
                    </a:lnTo>
                    <a:lnTo>
                      <a:pt x="6023" y="478"/>
                    </a:lnTo>
                    <a:lnTo>
                      <a:pt x="6012" y="378"/>
                    </a:lnTo>
                    <a:lnTo>
                      <a:pt x="5979" y="289"/>
                    </a:lnTo>
                    <a:lnTo>
                      <a:pt x="5946" y="211"/>
                    </a:lnTo>
                    <a:lnTo>
                      <a:pt x="5879" y="145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3"/>
              <p:cNvSpPr/>
              <p:nvPr/>
            </p:nvSpPr>
            <p:spPr>
              <a:xfrm>
                <a:off x="1906545" y="4536983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33" y="134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1" y="378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33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7" y="954"/>
                    </a:lnTo>
                    <a:lnTo>
                      <a:pt x="5547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79" y="810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3" y="577"/>
                    </a:lnTo>
                    <a:lnTo>
                      <a:pt x="6024" y="477"/>
                    </a:lnTo>
                    <a:lnTo>
                      <a:pt x="6013" y="378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79" y="134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3"/>
              <p:cNvSpPr/>
              <p:nvPr/>
            </p:nvSpPr>
            <p:spPr>
              <a:xfrm>
                <a:off x="2251491" y="4536983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8" y="0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34" y="134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2" y="378"/>
                    </a:lnTo>
                    <a:lnTo>
                      <a:pt x="1" y="477"/>
                    </a:lnTo>
                    <a:lnTo>
                      <a:pt x="12" y="577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34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8" y="954"/>
                    </a:lnTo>
                    <a:lnTo>
                      <a:pt x="5547" y="954"/>
                    </a:lnTo>
                    <a:lnTo>
                      <a:pt x="5647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1" y="810"/>
                    </a:lnTo>
                    <a:lnTo>
                      <a:pt x="5946" y="744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7"/>
                    </a:lnTo>
                    <a:lnTo>
                      <a:pt x="6013" y="378"/>
                    </a:lnTo>
                    <a:lnTo>
                      <a:pt x="5991" y="289"/>
                    </a:lnTo>
                    <a:lnTo>
                      <a:pt x="5946" y="211"/>
                    </a:lnTo>
                    <a:lnTo>
                      <a:pt x="5891" y="134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7" y="12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3"/>
              <p:cNvSpPr/>
              <p:nvPr/>
            </p:nvSpPr>
            <p:spPr>
              <a:xfrm>
                <a:off x="1493243" y="1582872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45"/>
                    </a:lnTo>
                    <a:lnTo>
                      <a:pt x="211" y="90"/>
                    </a:lnTo>
                    <a:lnTo>
                      <a:pt x="145" y="145"/>
                    </a:lnTo>
                    <a:lnTo>
                      <a:pt x="78" y="212"/>
                    </a:lnTo>
                    <a:lnTo>
                      <a:pt x="45" y="300"/>
                    </a:lnTo>
                    <a:lnTo>
                      <a:pt x="11" y="389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45" y="667"/>
                    </a:lnTo>
                    <a:lnTo>
                      <a:pt x="78" y="755"/>
                    </a:lnTo>
                    <a:lnTo>
                      <a:pt x="145" y="822"/>
                    </a:lnTo>
                    <a:lnTo>
                      <a:pt x="211" y="877"/>
                    </a:lnTo>
                    <a:lnTo>
                      <a:pt x="289" y="922"/>
                    </a:lnTo>
                    <a:lnTo>
                      <a:pt x="377" y="955"/>
                    </a:lnTo>
                    <a:lnTo>
                      <a:pt x="5646" y="955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91" y="822"/>
                    </a:lnTo>
                    <a:lnTo>
                      <a:pt x="5946" y="755"/>
                    </a:lnTo>
                    <a:lnTo>
                      <a:pt x="5990" y="667"/>
                    </a:lnTo>
                    <a:lnTo>
                      <a:pt x="6024" y="578"/>
                    </a:lnTo>
                    <a:lnTo>
                      <a:pt x="6024" y="478"/>
                    </a:lnTo>
                    <a:lnTo>
                      <a:pt x="6024" y="389"/>
                    </a:lnTo>
                    <a:lnTo>
                      <a:pt x="5990" y="300"/>
                    </a:lnTo>
                    <a:lnTo>
                      <a:pt x="5946" y="212"/>
                    </a:lnTo>
                    <a:lnTo>
                      <a:pt x="5891" y="145"/>
                    </a:lnTo>
                    <a:lnTo>
                      <a:pt x="5813" y="90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3"/>
              <p:cNvSpPr/>
              <p:nvPr/>
            </p:nvSpPr>
            <p:spPr>
              <a:xfrm>
                <a:off x="1618584" y="1703040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378" y="1"/>
                    </a:moveTo>
                    <a:lnTo>
                      <a:pt x="289" y="34"/>
                    </a:lnTo>
                    <a:lnTo>
                      <a:pt x="211" y="78"/>
                    </a:lnTo>
                    <a:lnTo>
                      <a:pt x="134" y="134"/>
                    </a:lnTo>
                    <a:lnTo>
                      <a:pt x="78" y="212"/>
                    </a:lnTo>
                    <a:lnTo>
                      <a:pt x="34" y="289"/>
                    </a:lnTo>
                    <a:lnTo>
                      <a:pt x="12" y="378"/>
                    </a:lnTo>
                    <a:lnTo>
                      <a:pt x="1" y="478"/>
                    </a:lnTo>
                    <a:lnTo>
                      <a:pt x="12" y="567"/>
                    </a:lnTo>
                    <a:lnTo>
                      <a:pt x="34" y="655"/>
                    </a:lnTo>
                    <a:lnTo>
                      <a:pt x="78" y="744"/>
                    </a:lnTo>
                    <a:lnTo>
                      <a:pt x="134" y="811"/>
                    </a:lnTo>
                    <a:lnTo>
                      <a:pt x="211" y="866"/>
                    </a:lnTo>
                    <a:lnTo>
                      <a:pt x="289" y="910"/>
                    </a:lnTo>
                    <a:lnTo>
                      <a:pt x="378" y="944"/>
                    </a:lnTo>
                    <a:lnTo>
                      <a:pt x="478" y="955"/>
                    </a:lnTo>
                    <a:lnTo>
                      <a:pt x="5547" y="955"/>
                    </a:lnTo>
                    <a:lnTo>
                      <a:pt x="5647" y="944"/>
                    </a:lnTo>
                    <a:lnTo>
                      <a:pt x="5735" y="910"/>
                    </a:lnTo>
                    <a:lnTo>
                      <a:pt x="5813" y="866"/>
                    </a:lnTo>
                    <a:lnTo>
                      <a:pt x="5880" y="811"/>
                    </a:lnTo>
                    <a:lnTo>
                      <a:pt x="5946" y="744"/>
                    </a:lnTo>
                    <a:lnTo>
                      <a:pt x="5991" y="655"/>
                    </a:lnTo>
                    <a:lnTo>
                      <a:pt x="6013" y="567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91" y="289"/>
                    </a:lnTo>
                    <a:lnTo>
                      <a:pt x="5946" y="212"/>
                    </a:lnTo>
                    <a:lnTo>
                      <a:pt x="5880" y="134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3"/>
              <p:cNvSpPr/>
              <p:nvPr/>
            </p:nvSpPr>
            <p:spPr>
              <a:xfrm>
                <a:off x="1148297" y="1833573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7" y="12"/>
                    </a:lnTo>
                    <a:lnTo>
                      <a:pt x="288" y="45"/>
                    </a:lnTo>
                    <a:lnTo>
                      <a:pt x="211" y="89"/>
                    </a:lnTo>
                    <a:lnTo>
                      <a:pt x="144" y="145"/>
                    </a:lnTo>
                    <a:lnTo>
                      <a:pt x="78" y="211"/>
                    </a:lnTo>
                    <a:lnTo>
                      <a:pt x="33" y="300"/>
                    </a:lnTo>
                    <a:lnTo>
                      <a:pt x="11" y="389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33" y="666"/>
                    </a:lnTo>
                    <a:lnTo>
                      <a:pt x="78" y="755"/>
                    </a:lnTo>
                    <a:lnTo>
                      <a:pt x="144" y="821"/>
                    </a:lnTo>
                    <a:lnTo>
                      <a:pt x="211" y="877"/>
                    </a:lnTo>
                    <a:lnTo>
                      <a:pt x="288" y="921"/>
                    </a:lnTo>
                    <a:lnTo>
                      <a:pt x="377" y="954"/>
                    </a:lnTo>
                    <a:lnTo>
                      <a:pt x="5646" y="954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0" y="821"/>
                    </a:lnTo>
                    <a:lnTo>
                      <a:pt x="5946" y="755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3" y="477"/>
                    </a:lnTo>
                    <a:lnTo>
                      <a:pt x="6012" y="389"/>
                    </a:lnTo>
                    <a:lnTo>
                      <a:pt x="5990" y="300"/>
                    </a:lnTo>
                    <a:lnTo>
                      <a:pt x="5946" y="211"/>
                    </a:lnTo>
                    <a:lnTo>
                      <a:pt x="5890" y="145"/>
                    </a:lnTo>
                    <a:lnTo>
                      <a:pt x="5813" y="89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3"/>
              <p:cNvSpPr/>
              <p:nvPr/>
            </p:nvSpPr>
            <p:spPr>
              <a:xfrm>
                <a:off x="1273638" y="1953741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377" y="0"/>
                    </a:moveTo>
                    <a:lnTo>
                      <a:pt x="289" y="34"/>
                    </a:lnTo>
                    <a:lnTo>
                      <a:pt x="211" y="78"/>
                    </a:lnTo>
                    <a:lnTo>
                      <a:pt x="133" y="133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1" y="377"/>
                    </a:lnTo>
                    <a:lnTo>
                      <a:pt x="0" y="477"/>
                    </a:lnTo>
                    <a:lnTo>
                      <a:pt x="11" y="566"/>
                    </a:lnTo>
                    <a:lnTo>
                      <a:pt x="34" y="655"/>
                    </a:lnTo>
                    <a:lnTo>
                      <a:pt x="78" y="743"/>
                    </a:lnTo>
                    <a:lnTo>
                      <a:pt x="133" y="810"/>
                    </a:lnTo>
                    <a:lnTo>
                      <a:pt x="211" y="866"/>
                    </a:lnTo>
                    <a:lnTo>
                      <a:pt x="289" y="910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7" y="954"/>
                    </a:lnTo>
                    <a:lnTo>
                      <a:pt x="5646" y="943"/>
                    </a:lnTo>
                    <a:lnTo>
                      <a:pt x="5735" y="910"/>
                    </a:lnTo>
                    <a:lnTo>
                      <a:pt x="5813" y="866"/>
                    </a:lnTo>
                    <a:lnTo>
                      <a:pt x="5879" y="810"/>
                    </a:lnTo>
                    <a:lnTo>
                      <a:pt x="5946" y="743"/>
                    </a:lnTo>
                    <a:lnTo>
                      <a:pt x="5990" y="655"/>
                    </a:lnTo>
                    <a:lnTo>
                      <a:pt x="6012" y="566"/>
                    </a:lnTo>
                    <a:lnTo>
                      <a:pt x="6024" y="477"/>
                    </a:lnTo>
                    <a:lnTo>
                      <a:pt x="6012" y="377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79" y="133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3"/>
              <p:cNvSpPr/>
              <p:nvPr/>
            </p:nvSpPr>
            <p:spPr>
              <a:xfrm>
                <a:off x="1493243" y="1833573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7" y="12"/>
                    </a:lnTo>
                    <a:lnTo>
                      <a:pt x="289" y="45"/>
                    </a:lnTo>
                    <a:lnTo>
                      <a:pt x="211" y="89"/>
                    </a:lnTo>
                    <a:lnTo>
                      <a:pt x="145" y="145"/>
                    </a:lnTo>
                    <a:lnTo>
                      <a:pt x="78" y="211"/>
                    </a:lnTo>
                    <a:lnTo>
                      <a:pt x="45" y="300"/>
                    </a:lnTo>
                    <a:lnTo>
                      <a:pt x="11" y="389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45" y="666"/>
                    </a:lnTo>
                    <a:lnTo>
                      <a:pt x="78" y="755"/>
                    </a:lnTo>
                    <a:lnTo>
                      <a:pt x="145" y="821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7" y="954"/>
                    </a:lnTo>
                    <a:lnTo>
                      <a:pt x="5646" y="954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1" y="821"/>
                    </a:lnTo>
                    <a:lnTo>
                      <a:pt x="5946" y="755"/>
                    </a:lnTo>
                    <a:lnTo>
                      <a:pt x="5990" y="666"/>
                    </a:lnTo>
                    <a:lnTo>
                      <a:pt x="6024" y="577"/>
                    </a:lnTo>
                    <a:lnTo>
                      <a:pt x="6024" y="477"/>
                    </a:lnTo>
                    <a:lnTo>
                      <a:pt x="6024" y="389"/>
                    </a:lnTo>
                    <a:lnTo>
                      <a:pt x="5990" y="300"/>
                    </a:lnTo>
                    <a:lnTo>
                      <a:pt x="5946" y="211"/>
                    </a:lnTo>
                    <a:lnTo>
                      <a:pt x="5891" y="145"/>
                    </a:lnTo>
                    <a:lnTo>
                      <a:pt x="5813" y="89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3"/>
              <p:cNvSpPr/>
              <p:nvPr/>
            </p:nvSpPr>
            <p:spPr>
              <a:xfrm>
                <a:off x="1618584" y="1953741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378" y="0"/>
                    </a:moveTo>
                    <a:lnTo>
                      <a:pt x="289" y="34"/>
                    </a:lnTo>
                    <a:lnTo>
                      <a:pt x="211" y="78"/>
                    </a:lnTo>
                    <a:lnTo>
                      <a:pt x="134" y="133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2" y="377"/>
                    </a:lnTo>
                    <a:lnTo>
                      <a:pt x="1" y="477"/>
                    </a:lnTo>
                    <a:lnTo>
                      <a:pt x="12" y="566"/>
                    </a:lnTo>
                    <a:lnTo>
                      <a:pt x="34" y="655"/>
                    </a:lnTo>
                    <a:lnTo>
                      <a:pt x="78" y="743"/>
                    </a:lnTo>
                    <a:lnTo>
                      <a:pt x="134" y="810"/>
                    </a:lnTo>
                    <a:lnTo>
                      <a:pt x="211" y="866"/>
                    </a:lnTo>
                    <a:lnTo>
                      <a:pt x="289" y="910"/>
                    </a:lnTo>
                    <a:lnTo>
                      <a:pt x="378" y="943"/>
                    </a:lnTo>
                    <a:lnTo>
                      <a:pt x="478" y="954"/>
                    </a:lnTo>
                    <a:lnTo>
                      <a:pt x="5547" y="954"/>
                    </a:lnTo>
                    <a:lnTo>
                      <a:pt x="5647" y="943"/>
                    </a:lnTo>
                    <a:lnTo>
                      <a:pt x="5735" y="910"/>
                    </a:lnTo>
                    <a:lnTo>
                      <a:pt x="5813" y="866"/>
                    </a:lnTo>
                    <a:lnTo>
                      <a:pt x="5880" y="810"/>
                    </a:lnTo>
                    <a:lnTo>
                      <a:pt x="5946" y="743"/>
                    </a:lnTo>
                    <a:lnTo>
                      <a:pt x="5991" y="655"/>
                    </a:lnTo>
                    <a:lnTo>
                      <a:pt x="6013" y="566"/>
                    </a:lnTo>
                    <a:lnTo>
                      <a:pt x="6024" y="477"/>
                    </a:lnTo>
                    <a:lnTo>
                      <a:pt x="6013" y="377"/>
                    </a:lnTo>
                    <a:lnTo>
                      <a:pt x="5991" y="289"/>
                    </a:lnTo>
                    <a:lnTo>
                      <a:pt x="5946" y="211"/>
                    </a:lnTo>
                    <a:lnTo>
                      <a:pt x="5880" y="133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3"/>
              <p:cNvSpPr/>
              <p:nvPr/>
            </p:nvSpPr>
            <p:spPr>
              <a:xfrm>
                <a:off x="1148297" y="208425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8" y="45"/>
                    </a:lnTo>
                    <a:lnTo>
                      <a:pt x="211" y="90"/>
                    </a:lnTo>
                    <a:lnTo>
                      <a:pt x="144" y="145"/>
                    </a:lnTo>
                    <a:lnTo>
                      <a:pt x="78" y="212"/>
                    </a:lnTo>
                    <a:lnTo>
                      <a:pt x="33" y="300"/>
                    </a:lnTo>
                    <a:lnTo>
                      <a:pt x="11" y="389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44" y="822"/>
                    </a:lnTo>
                    <a:lnTo>
                      <a:pt x="211" y="877"/>
                    </a:lnTo>
                    <a:lnTo>
                      <a:pt x="288" y="922"/>
                    </a:lnTo>
                    <a:lnTo>
                      <a:pt x="377" y="955"/>
                    </a:lnTo>
                    <a:lnTo>
                      <a:pt x="5646" y="955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90" y="822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8"/>
                    </a:lnTo>
                    <a:lnTo>
                      <a:pt x="6023" y="478"/>
                    </a:lnTo>
                    <a:lnTo>
                      <a:pt x="6012" y="389"/>
                    </a:lnTo>
                    <a:lnTo>
                      <a:pt x="5990" y="300"/>
                    </a:lnTo>
                    <a:lnTo>
                      <a:pt x="5946" y="212"/>
                    </a:lnTo>
                    <a:lnTo>
                      <a:pt x="5890" y="145"/>
                    </a:lnTo>
                    <a:lnTo>
                      <a:pt x="5813" y="90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3"/>
              <p:cNvSpPr/>
              <p:nvPr/>
            </p:nvSpPr>
            <p:spPr>
              <a:xfrm>
                <a:off x="1493243" y="208425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45"/>
                    </a:lnTo>
                    <a:lnTo>
                      <a:pt x="211" y="90"/>
                    </a:lnTo>
                    <a:lnTo>
                      <a:pt x="145" y="145"/>
                    </a:lnTo>
                    <a:lnTo>
                      <a:pt x="78" y="212"/>
                    </a:lnTo>
                    <a:lnTo>
                      <a:pt x="45" y="300"/>
                    </a:lnTo>
                    <a:lnTo>
                      <a:pt x="11" y="389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45" y="666"/>
                    </a:lnTo>
                    <a:lnTo>
                      <a:pt x="78" y="744"/>
                    </a:lnTo>
                    <a:lnTo>
                      <a:pt x="145" y="822"/>
                    </a:lnTo>
                    <a:lnTo>
                      <a:pt x="211" y="877"/>
                    </a:lnTo>
                    <a:lnTo>
                      <a:pt x="289" y="922"/>
                    </a:lnTo>
                    <a:lnTo>
                      <a:pt x="377" y="955"/>
                    </a:lnTo>
                    <a:lnTo>
                      <a:pt x="5646" y="955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91" y="822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24" y="578"/>
                    </a:lnTo>
                    <a:lnTo>
                      <a:pt x="6024" y="478"/>
                    </a:lnTo>
                    <a:lnTo>
                      <a:pt x="6024" y="389"/>
                    </a:lnTo>
                    <a:lnTo>
                      <a:pt x="5990" y="300"/>
                    </a:lnTo>
                    <a:lnTo>
                      <a:pt x="5946" y="212"/>
                    </a:lnTo>
                    <a:lnTo>
                      <a:pt x="5891" y="145"/>
                    </a:lnTo>
                    <a:lnTo>
                      <a:pt x="5813" y="90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3"/>
              <p:cNvSpPr/>
              <p:nvPr/>
            </p:nvSpPr>
            <p:spPr>
              <a:xfrm>
                <a:off x="803333" y="2084257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45"/>
                    </a:lnTo>
                    <a:lnTo>
                      <a:pt x="212" y="90"/>
                    </a:lnTo>
                    <a:lnTo>
                      <a:pt x="145" y="145"/>
                    </a:lnTo>
                    <a:lnTo>
                      <a:pt x="78" y="212"/>
                    </a:lnTo>
                    <a:lnTo>
                      <a:pt x="34" y="300"/>
                    </a:lnTo>
                    <a:lnTo>
                      <a:pt x="12" y="389"/>
                    </a:lnTo>
                    <a:lnTo>
                      <a:pt x="1" y="478"/>
                    </a:lnTo>
                    <a:lnTo>
                      <a:pt x="12" y="578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45" y="822"/>
                    </a:lnTo>
                    <a:lnTo>
                      <a:pt x="212" y="877"/>
                    </a:lnTo>
                    <a:lnTo>
                      <a:pt x="289" y="922"/>
                    </a:lnTo>
                    <a:lnTo>
                      <a:pt x="378" y="955"/>
                    </a:lnTo>
                    <a:lnTo>
                      <a:pt x="5647" y="955"/>
                    </a:lnTo>
                    <a:lnTo>
                      <a:pt x="5736" y="922"/>
                    </a:lnTo>
                    <a:lnTo>
                      <a:pt x="5813" y="877"/>
                    </a:lnTo>
                    <a:lnTo>
                      <a:pt x="5891" y="822"/>
                    </a:lnTo>
                    <a:lnTo>
                      <a:pt x="5946" y="744"/>
                    </a:lnTo>
                    <a:lnTo>
                      <a:pt x="5991" y="666"/>
                    </a:lnTo>
                    <a:lnTo>
                      <a:pt x="6013" y="578"/>
                    </a:lnTo>
                    <a:lnTo>
                      <a:pt x="6024" y="478"/>
                    </a:lnTo>
                    <a:lnTo>
                      <a:pt x="6013" y="389"/>
                    </a:lnTo>
                    <a:lnTo>
                      <a:pt x="5991" y="300"/>
                    </a:lnTo>
                    <a:lnTo>
                      <a:pt x="5946" y="212"/>
                    </a:lnTo>
                    <a:lnTo>
                      <a:pt x="5891" y="145"/>
                    </a:lnTo>
                    <a:lnTo>
                      <a:pt x="5813" y="90"/>
                    </a:lnTo>
                    <a:lnTo>
                      <a:pt x="5736" y="45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3"/>
              <p:cNvSpPr/>
              <p:nvPr/>
            </p:nvSpPr>
            <p:spPr>
              <a:xfrm>
                <a:off x="928692" y="2204425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377" y="1"/>
                    </a:moveTo>
                    <a:lnTo>
                      <a:pt x="288" y="34"/>
                    </a:lnTo>
                    <a:lnTo>
                      <a:pt x="211" y="78"/>
                    </a:lnTo>
                    <a:lnTo>
                      <a:pt x="133" y="134"/>
                    </a:lnTo>
                    <a:lnTo>
                      <a:pt x="78" y="212"/>
                    </a:lnTo>
                    <a:lnTo>
                      <a:pt x="33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66"/>
                    </a:lnTo>
                    <a:lnTo>
                      <a:pt x="33" y="655"/>
                    </a:lnTo>
                    <a:lnTo>
                      <a:pt x="78" y="744"/>
                    </a:lnTo>
                    <a:lnTo>
                      <a:pt x="133" y="811"/>
                    </a:lnTo>
                    <a:lnTo>
                      <a:pt x="211" y="866"/>
                    </a:lnTo>
                    <a:lnTo>
                      <a:pt x="288" y="910"/>
                    </a:lnTo>
                    <a:lnTo>
                      <a:pt x="377" y="944"/>
                    </a:lnTo>
                    <a:lnTo>
                      <a:pt x="477" y="955"/>
                    </a:lnTo>
                    <a:lnTo>
                      <a:pt x="5546" y="955"/>
                    </a:lnTo>
                    <a:lnTo>
                      <a:pt x="5646" y="944"/>
                    </a:lnTo>
                    <a:lnTo>
                      <a:pt x="5735" y="910"/>
                    </a:lnTo>
                    <a:lnTo>
                      <a:pt x="5813" y="866"/>
                    </a:lnTo>
                    <a:lnTo>
                      <a:pt x="5879" y="811"/>
                    </a:lnTo>
                    <a:lnTo>
                      <a:pt x="5946" y="744"/>
                    </a:lnTo>
                    <a:lnTo>
                      <a:pt x="5990" y="655"/>
                    </a:lnTo>
                    <a:lnTo>
                      <a:pt x="6012" y="566"/>
                    </a:lnTo>
                    <a:lnTo>
                      <a:pt x="6023" y="478"/>
                    </a:lnTo>
                    <a:lnTo>
                      <a:pt x="6012" y="378"/>
                    </a:lnTo>
                    <a:lnTo>
                      <a:pt x="5990" y="289"/>
                    </a:lnTo>
                    <a:lnTo>
                      <a:pt x="5946" y="212"/>
                    </a:lnTo>
                    <a:lnTo>
                      <a:pt x="5879" y="134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3"/>
              <p:cNvSpPr/>
              <p:nvPr/>
            </p:nvSpPr>
            <p:spPr>
              <a:xfrm>
                <a:off x="1148297" y="208425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8" y="45"/>
                    </a:lnTo>
                    <a:lnTo>
                      <a:pt x="211" y="90"/>
                    </a:lnTo>
                    <a:lnTo>
                      <a:pt x="144" y="145"/>
                    </a:lnTo>
                    <a:lnTo>
                      <a:pt x="78" y="212"/>
                    </a:lnTo>
                    <a:lnTo>
                      <a:pt x="33" y="300"/>
                    </a:lnTo>
                    <a:lnTo>
                      <a:pt x="11" y="389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44" y="822"/>
                    </a:lnTo>
                    <a:lnTo>
                      <a:pt x="211" y="877"/>
                    </a:lnTo>
                    <a:lnTo>
                      <a:pt x="288" y="922"/>
                    </a:lnTo>
                    <a:lnTo>
                      <a:pt x="377" y="955"/>
                    </a:lnTo>
                    <a:lnTo>
                      <a:pt x="5646" y="955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90" y="822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8"/>
                    </a:lnTo>
                    <a:lnTo>
                      <a:pt x="6023" y="478"/>
                    </a:lnTo>
                    <a:lnTo>
                      <a:pt x="6012" y="389"/>
                    </a:lnTo>
                    <a:lnTo>
                      <a:pt x="5990" y="300"/>
                    </a:lnTo>
                    <a:lnTo>
                      <a:pt x="5946" y="212"/>
                    </a:lnTo>
                    <a:lnTo>
                      <a:pt x="5890" y="145"/>
                    </a:lnTo>
                    <a:lnTo>
                      <a:pt x="5813" y="90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3"/>
              <p:cNvSpPr/>
              <p:nvPr/>
            </p:nvSpPr>
            <p:spPr>
              <a:xfrm>
                <a:off x="1273638" y="2204425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377" y="1"/>
                    </a:moveTo>
                    <a:lnTo>
                      <a:pt x="289" y="34"/>
                    </a:lnTo>
                    <a:lnTo>
                      <a:pt x="211" y="78"/>
                    </a:lnTo>
                    <a:lnTo>
                      <a:pt x="133" y="134"/>
                    </a:lnTo>
                    <a:lnTo>
                      <a:pt x="78" y="212"/>
                    </a:lnTo>
                    <a:lnTo>
                      <a:pt x="34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66"/>
                    </a:lnTo>
                    <a:lnTo>
                      <a:pt x="34" y="655"/>
                    </a:lnTo>
                    <a:lnTo>
                      <a:pt x="78" y="744"/>
                    </a:lnTo>
                    <a:lnTo>
                      <a:pt x="133" y="811"/>
                    </a:lnTo>
                    <a:lnTo>
                      <a:pt x="211" y="866"/>
                    </a:lnTo>
                    <a:lnTo>
                      <a:pt x="289" y="910"/>
                    </a:lnTo>
                    <a:lnTo>
                      <a:pt x="377" y="944"/>
                    </a:lnTo>
                    <a:lnTo>
                      <a:pt x="477" y="955"/>
                    </a:lnTo>
                    <a:lnTo>
                      <a:pt x="5547" y="955"/>
                    </a:lnTo>
                    <a:lnTo>
                      <a:pt x="5646" y="944"/>
                    </a:lnTo>
                    <a:lnTo>
                      <a:pt x="5735" y="910"/>
                    </a:lnTo>
                    <a:lnTo>
                      <a:pt x="5813" y="866"/>
                    </a:lnTo>
                    <a:lnTo>
                      <a:pt x="5879" y="811"/>
                    </a:lnTo>
                    <a:lnTo>
                      <a:pt x="5946" y="744"/>
                    </a:lnTo>
                    <a:lnTo>
                      <a:pt x="5990" y="655"/>
                    </a:lnTo>
                    <a:lnTo>
                      <a:pt x="6012" y="566"/>
                    </a:lnTo>
                    <a:lnTo>
                      <a:pt x="6024" y="478"/>
                    </a:lnTo>
                    <a:lnTo>
                      <a:pt x="6012" y="378"/>
                    </a:lnTo>
                    <a:lnTo>
                      <a:pt x="5990" y="289"/>
                    </a:lnTo>
                    <a:lnTo>
                      <a:pt x="5946" y="212"/>
                    </a:lnTo>
                    <a:lnTo>
                      <a:pt x="5879" y="134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3"/>
              <p:cNvSpPr/>
              <p:nvPr/>
            </p:nvSpPr>
            <p:spPr>
              <a:xfrm>
                <a:off x="1493243" y="208425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45"/>
                    </a:lnTo>
                    <a:lnTo>
                      <a:pt x="211" y="90"/>
                    </a:lnTo>
                    <a:lnTo>
                      <a:pt x="145" y="145"/>
                    </a:lnTo>
                    <a:lnTo>
                      <a:pt x="78" y="212"/>
                    </a:lnTo>
                    <a:lnTo>
                      <a:pt x="45" y="300"/>
                    </a:lnTo>
                    <a:lnTo>
                      <a:pt x="11" y="389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45" y="666"/>
                    </a:lnTo>
                    <a:lnTo>
                      <a:pt x="78" y="744"/>
                    </a:lnTo>
                    <a:lnTo>
                      <a:pt x="145" y="822"/>
                    </a:lnTo>
                    <a:lnTo>
                      <a:pt x="211" y="877"/>
                    </a:lnTo>
                    <a:lnTo>
                      <a:pt x="289" y="922"/>
                    </a:lnTo>
                    <a:lnTo>
                      <a:pt x="377" y="955"/>
                    </a:lnTo>
                    <a:lnTo>
                      <a:pt x="5646" y="955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91" y="822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24" y="578"/>
                    </a:lnTo>
                    <a:lnTo>
                      <a:pt x="6024" y="478"/>
                    </a:lnTo>
                    <a:lnTo>
                      <a:pt x="6024" y="389"/>
                    </a:lnTo>
                    <a:lnTo>
                      <a:pt x="5990" y="300"/>
                    </a:lnTo>
                    <a:lnTo>
                      <a:pt x="5946" y="212"/>
                    </a:lnTo>
                    <a:lnTo>
                      <a:pt x="5891" y="145"/>
                    </a:lnTo>
                    <a:lnTo>
                      <a:pt x="5813" y="90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3"/>
              <p:cNvSpPr/>
              <p:nvPr/>
            </p:nvSpPr>
            <p:spPr>
              <a:xfrm>
                <a:off x="1618584" y="2204425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378" y="1"/>
                    </a:moveTo>
                    <a:lnTo>
                      <a:pt x="289" y="34"/>
                    </a:lnTo>
                    <a:lnTo>
                      <a:pt x="211" y="78"/>
                    </a:lnTo>
                    <a:lnTo>
                      <a:pt x="134" y="134"/>
                    </a:lnTo>
                    <a:lnTo>
                      <a:pt x="78" y="212"/>
                    </a:lnTo>
                    <a:lnTo>
                      <a:pt x="34" y="289"/>
                    </a:lnTo>
                    <a:lnTo>
                      <a:pt x="12" y="378"/>
                    </a:lnTo>
                    <a:lnTo>
                      <a:pt x="1" y="478"/>
                    </a:lnTo>
                    <a:lnTo>
                      <a:pt x="12" y="566"/>
                    </a:lnTo>
                    <a:lnTo>
                      <a:pt x="34" y="655"/>
                    </a:lnTo>
                    <a:lnTo>
                      <a:pt x="78" y="744"/>
                    </a:lnTo>
                    <a:lnTo>
                      <a:pt x="134" y="811"/>
                    </a:lnTo>
                    <a:lnTo>
                      <a:pt x="211" y="866"/>
                    </a:lnTo>
                    <a:lnTo>
                      <a:pt x="289" y="910"/>
                    </a:lnTo>
                    <a:lnTo>
                      <a:pt x="378" y="944"/>
                    </a:lnTo>
                    <a:lnTo>
                      <a:pt x="478" y="955"/>
                    </a:lnTo>
                    <a:lnTo>
                      <a:pt x="5547" y="955"/>
                    </a:lnTo>
                    <a:lnTo>
                      <a:pt x="5647" y="944"/>
                    </a:lnTo>
                    <a:lnTo>
                      <a:pt x="5735" y="910"/>
                    </a:lnTo>
                    <a:lnTo>
                      <a:pt x="5813" y="866"/>
                    </a:lnTo>
                    <a:lnTo>
                      <a:pt x="5880" y="811"/>
                    </a:lnTo>
                    <a:lnTo>
                      <a:pt x="5946" y="744"/>
                    </a:lnTo>
                    <a:lnTo>
                      <a:pt x="5991" y="655"/>
                    </a:lnTo>
                    <a:lnTo>
                      <a:pt x="6013" y="566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91" y="289"/>
                    </a:lnTo>
                    <a:lnTo>
                      <a:pt x="5946" y="212"/>
                    </a:lnTo>
                    <a:lnTo>
                      <a:pt x="5880" y="134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3"/>
              <p:cNvSpPr/>
              <p:nvPr/>
            </p:nvSpPr>
            <p:spPr>
              <a:xfrm>
                <a:off x="803333" y="2334959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0"/>
                    </a:moveTo>
                    <a:lnTo>
                      <a:pt x="378" y="11"/>
                    </a:lnTo>
                    <a:lnTo>
                      <a:pt x="289" y="45"/>
                    </a:lnTo>
                    <a:lnTo>
                      <a:pt x="212" y="89"/>
                    </a:lnTo>
                    <a:lnTo>
                      <a:pt x="145" y="145"/>
                    </a:lnTo>
                    <a:lnTo>
                      <a:pt x="78" y="211"/>
                    </a:lnTo>
                    <a:lnTo>
                      <a:pt x="34" y="300"/>
                    </a:lnTo>
                    <a:lnTo>
                      <a:pt x="12" y="389"/>
                    </a:lnTo>
                    <a:lnTo>
                      <a:pt x="1" y="477"/>
                    </a:lnTo>
                    <a:lnTo>
                      <a:pt x="12" y="577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45" y="821"/>
                    </a:lnTo>
                    <a:lnTo>
                      <a:pt x="212" y="877"/>
                    </a:lnTo>
                    <a:lnTo>
                      <a:pt x="289" y="921"/>
                    </a:lnTo>
                    <a:lnTo>
                      <a:pt x="378" y="954"/>
                    </a:lnTo>
                    <a:lnTo>
                      <a:pt x="5647" y="954"/>
                    </a:lnTo>
                    <a:lnTo>
                      <a:pt x="5736" y="921"/>
                    </a:lnTo>
                    <a:lnTo>
                      <a:pt x="5813" y="877"/>
                    </a:lnTo>
                    <a:lnTo>
                      <a:pt x="5891" y="821"/>
                    </a:lnTo>
                    <a:lnTo>
                      <a:pt x="5946" y="744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7"/>
                    </a:lnTo>
                    <a:lnTo>
                      <a:pt x="6013" y="389"/>
                    </a:lnTo>
                    <a:lnTo>
                      <a:pt x="5991" y="300"/>
                    </a:lnTo>
                    <a:lnTo>
                      <a:pt x="5946" y="211"/>
                    </a:lnTo>
                    <a:lnTo>
                      <a:pt x="5891" y="145"/>
                    </a:lnTo>
                    <a:lnTo>
                      <a:pt x="5813" y="89"/>
                    </a:lnTo>
                    <a:lnTo>
                      <a:pt x="5736" y="45"/>
                    </a:lnTo>
                    <a:lnTo>
                      <a:pt x="5647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3"/>
              <p:cNvSpPr/>
              <p:nvPr/>
            </p:nvSpPr>
            <p:spPr>
              <a:xfrm>
                <a:off x="928692" y="245512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377" y="0"/>
                    </a:moveTo>
                    <a:lnTo>
                      <a:pt x="288" y="34"/>
                    </a:lnTo>
                    <a:lnTo>
                      <a:pt x="211" y="78"/>
                    </a:lnTo>
                    <a:lnTo>
                      <a:pt x="133" y="133"/>
                    </a:lnTo>
                    <a:lnTo>
                      <a:pt x="78" y="211"/>
                    </a:lnTo>
                    <a:lnTo>
                      <a:pt x="33" y="289"/>
                    </a:lnTo>
                    <a:lnTo>
                      <a:pt x="11" y="377"/>
                    </a:lnTo>
                    <a:lnTo>
                      <a:pt x="0" y="477"/>
                    </a:lnTo>
                    <a:lnTo>
                      <a:pt x="11" y="566"/>
                    </a:lnTo>
                    <a:lnTo>
                      <a:pt x="33" y="655"/>
                    </a:lnTo>
                    <a:lnTo>
                      <a:pt x="78" y="743"/>
                    </a:lnTo>
                    <a:lnTo>
                      <a:pt x="133" y="810"/>
                    </a:lnTo>
                    <a:lnTo>
                      <a:pt x="211" y="865"/>
                    </a:lnTo>
                    <a:lnTo>
                      <a:pt x="288" y="910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6" y="954"/>
                    </a:lnTo>
                    <a:lnTo>
                      <a:pt x="5646" y="943"/>
                    </a:lnTo>
                    <a:lnTo>
                      <a:pt x="5735" y="910"/>
                    </a:lnTo>
                    <a:lnTo>
                      <a:pt x="5813" y="865"/>
                    </a:lnTo>
                    <a:lnTo>
                      <a:pt x="5879" y="810"/>
                    </a:lnTo>
                    <a:lnTo>
                      <a:pt x="5946" y="743"/>
                    </a:lnTo>
                    <a:lnTo>
                      <a:pt x="5990" y="655"/>
                    </a:lnTo>
                    <a:lnTo>
                      <a:pt x="6012" y="566"/>
                    </a:lnTo>
                    <a:lnTo>
                      <a:pt x="6023" y="477"/>
                    </a:lnTo>
                    <a:lnTo>
                      <a:pt x="6012" y="377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79" y="133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3"/>
              <p:cNvSpPr/>
              <p:nvPr/>
            </p:nvSpPr>
            <p:spPr>
              <a:xfrm>
                <a:off x="1148297" y="2334959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7" y="11"/>
                    </a:lnTo>
                    <a:lnTo>
                      <a:pt x="288" y="45"/>
                    </a:lnTo>
                    <a:lnTo>
                      <a:pt x="211" y="89"/>
                    </a:lnTo>
                    <a:lnTo>
                      <a:pt x="144" y="145"/>
                    </a:lnTo>
                    <a:lnTo>
                      <a:pt x="78" y="211"/>
                    </a:lnTo>
                    <a:lnTo>
                      <a:pt x="33" y="300"/>
                    </a:lnTo>
                    <a:lnTo>
                      <a:pt x="11" y="389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44" y="821"/>
                    </a:lnTo>
                    <a:lnTo>
                      <a:pt x="211" y="877"/>
                    </a:lnTo>
                    <a:lnTo>
                      <a:pt x="288" y="921"/>
                    </a:lnTo>
                    <a:lnTo>
                      <a:pt x="377" y="954"/>
                    </a:lnTo>
                    <a:lnTo>
                      <a:pt x="5646" y="954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0" y="821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3" y="477"/>
                    </a:lnTo>
                    <a:lnTo>
                      <a:pt x="6012" y="389"/>
                    </a:lnTo>
                    <a:lnTo>
                      <a:pt x="5990" y="300"/>
                    </a:lnTo>
                    <a:lnTo>
                      <a:pt x="5946" y="211"/>
                    </a:lnTo>
                    <a:lnTo>
                      <a:pt x="5890" y="145"/>
                    </a:lnTo>
                    <a:lnTo>
                      <a:pt x="5813" y="89"/>
                    </a:lnTo>
                    <a:lnTo>
                      <a:pt x="5735" y="45"/>
                    </a:lnTo>
                    <a:lnTo>
                      <a:pt x="5646" y="11"/>
                    </a:lnTo>
                    <a:lnTo>
                      <a:pt x="5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23"/>
              <p:cNvSpPr/>
              <p:nvPr/>
            </p:nvSpPr>
            <p:spPr>
              <a:xfrm>
                <a:off x="1273638" y="245512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377" y="0"/>
                    </a:moveTo>
                    <a:lnTo>
                      <a:pt x="289" y="34"/>
                    </a:lnTo>
                    <a:lnTo>
                      <a:pt x="211" y="78"/>
                    </a:lnTo>
                    <a:lnTo>
                      <a:pt x="133" y="133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1" y="377"/>
                    </a:lnTo>
                    <a:lnTo>
                      <a:pt x="0" y="477"/>
                    </a:lnTo>
                    <a:lnTo>
                      <a:pt x="11" y="566"/>
                    </a:lnTo>
                    <a:lnTo>
                      <a:pt x="34" y="655"/>
                    </a:lnTo>
                    <a:lnTo>
                      <a:pt x="78" y="743"/>
                    </a:lnTo>
                    <a:lnTo>
                      <a:pt x="133" y="810"/>
                    </a:lnTo>
                    <a:lnTo>
                      <a:pt x="211" y="865"/>
                    </a:lnTo>
                    <a:lnTo>
                      <a:pt x="289" y="910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7" y="954"/>
                    </a:lnTo>
                    <a:lnTo>
                      <a:pt x="5646" y="943"/>
                    </a:lnTo>
                    <a:lnTo>
                      <a:pt x="5735" y="910"/>
                    </a:lnTo>
                    <a:lnTo>
                      <a:pt x="5813" y="865"/>
                    </a:lnTo>
                    <a:lnTo>
                      <a:pt x="5879" y="810"/>
                    </a:lnTo>
                    <a:lnTo>
                      <a:pt x="5946" y="743"/>
                    </a:lnTo>
                    <a:lnTo>
                      <a:pt x="5990" y="655"/>
                    </a:lnTo>
                    <a:lnTo>
                      <a:pt x="6012" y="566"/>
                    </a:lnTo>
                    <a:lnTo>
                      <a:pt x="6024" y="477"/>
                    </a:lnTo>
                    <a:lnTo>
                      <a:pt x="6012" y="377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79" y="133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23"/>
              <p:cNvSpPr/>
              <p:nvPr/>
            </p:nvSpPr>
            <p:spPr>
              <a:xfrm>
                <a:off x="1493243" y="2334959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7" y="11"/>
                    </a:lnTo>
                    <a:lnTo>
                      <a:pt x="289" y="45"/>
                    </a:lnTo>
                    <a:lnTo>
                      <a:pt x="211" y="89"/>
                    </a:lnTo>
                    <a:lnTo>
                      <a:pt x="145" y="145"/>
                    </a:lnTo>
                    <a:lnTo>
                      <a:pt x="78" y="211"/>
                    </a:lnTo>
                    <a:lnTo>
                      <a:pt x="45" y="300"/>
                    </a:lnTo>
                    <a:lnTo>
                      <a:pt x="11" y="389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45" y="666"/>
                    </a:lnTo>
                    <a:lnTo>
                      <a:pt x="78" y="744"/>
                    </a:lnTo>
                    <a:lnTo>
                      <a:pt x="145" y="821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7" y="954"/>
                    </a:lnTo>
                    <a:lnTo>
                      <a:pt x="5646" y="954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1" y="821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24" y="577"/>
                    </a:lnTo>
                    <a:lnTo>
                      <a:pt x="6024" y="477"/>
                    </a:lnTo>
                    <a:lnTo>
                      <a:pt x="6024" y="389"/>
                    </a:lnTo>
                    <a:lnTo>
                      <a:pt x="5990" y="300"/>
                    </a:lnTo>
                    <a:lnTo>
                      <a:pt x="5946" y="211"/>
                    </a:lnTo>
                    <a:lnTo>
                      <a:pt x="5891" y="145"/>
                    </a:lnTo>
                    <a:lnTo>
                      <a:pt x="5813" y="89"/>
                    </a:lnTo>
                    <a:lnTo>
                      <a:pt x="5735" y="45"/>
                    </a:lnTo>
                    <a:lnTo>
                      <a:pt x="5646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3"/>
              <p:cNvSpPr/>
              <p:nvPr/>
            </p:nvSpPr>
            <p:spPr>
              <a:xfrm>
                <a:off x="1618584" y="245512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378" y="0"/>
                    </a:moveTo>
                    <a:lnTo>
                      <a:pt x="289" y="34"/>
                    </a:lnTo>
                    <a:lnTo>
                      <a:pt x="211" y="78"/>
                    </a:lnTo>
                    <a:lnTo>
                      <a:pt x="134" y="133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2" y="377"/>
                    </a:lnTo>
                    <a:lnTo>
                      <a:pt x="1" y="477"/>
                    </a:lnTo>
                    <a:lnTo>
                      <a:pt x="12" y="566"/>
                    </a:lnTo>
                    <a:lnTo>
                      <a:pt x="34" y="655"/>
                    </a:lnTo>
                    <a:lnTo>
                      <a:pt x="78" y="743"/>
                    </a:lnTo>
                    <a:lnTo>
                      <a:pt x="134" y="810"/>
                    </a:lnTo>
                    <a:lnTo>
                      <a:pt x="211" y="865"/>
                    </a:lnTo>
                    <a:lnTo>
                      <a:pt x="289" y="910"/>
                    </a:lnTo>
                    <a:lnTo>
                      <a:pt x="378" y="943"/>
                    </a:lnTo>
                    <a:lnTo>
                      <a:pt x="478" y="954"/>
                    </a:lnTo>
                    <a:lnTo>
                      <a:pt x="5547" y="954"/>
                    </a:lnTo>
                    <a:lnTo>
                      <a:pt x="5647" y="943"/>
                    </a:lnTo>
                    <a:lnTo>
                      <a:pt x="5735" y="910"/>
                    </a:lnTo>
                    <a:lnTo>
                      <a:pt x="5813" y="865"/>
                    </a:lnTo>
                    <a:lnTo>
                      <a:pt x="5880" y="810"/>
                    </a:lnTo>
                    <a:lnTo>
                      <a:pt x="5946" y="743"/>
                    </a:lnTo>
                    <a:lnTo>
                      <a:pt x="5991" y="655"/>
                    </a:lnTo>
                    <a:lnTo>
                      <a:pt x="6013" y="566"/>
                    </a:lnTo>
                    <a:lnTo>
                      <a:pt x="6024" y="477"/>
                    </a:lnTo>
                    <a:lnTo>
                      <a:pt x="6013" y="377"/>
                    </a:lnTo>
                    <a:lnTo>
                      <a:pt x="5991" y="289"/>
                    </a:lnTo>
                    <a:lnTo>
                      <a:pt x="5946" y="211"/>
                    </a:lnTo>
                    <a:lnTo>
                      <a:pt x="5880" y="133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3"/>
              <p:cNvSpPr/>
              <p:nvPr/>
            </p:nvSpPr>
            <p:spPr>
              <a:xfrm>
                <a:off x="1148297" y="2585642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8" y="45"/>
                    </a:lnTo>
                    <a:lnTo>
                      <a:pt x="211" y="90"/>
                    </a:lnTo>
                    <a:lnTo>
                      <a:pt x="144" y="145"/>
                    </a:lnTo>
                    <a:lnTo>
                      <a:pt x="78" y="212"/>
                    </a:lnTo>
                    <a:lnTo>
                      <a:pt x="33" y="300"/>
                    </a:lnTo>
                    <a:lnTo>
                      <a:pt x="11" y="389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44" y="822"/>
                    </a:lnTo>
                    <a:lnTo>
                      <a:pt x="211" y="877"/>
                    </a:lnTo>
                    <a:lnTo>
                      <a:pt x="288" y="922"/>
                    </a:lnTo>
                    <a:lnTo>
                      <a:pt x="377" y="955"/>
                    </a:lnTo>
                    <a:lnTo>
                      <a:pt x="5646" y="955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90" y="822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8"/>
                    </a:lnTo>
                    <a:lnTo>
                      <a:pt x="6023" y="478"/>
                    </a:lnTo>
                    <a:lnTo>
                      <a:pt x="6012" y="389"/>
                    </a:lnTo>
                    <a:lnTo>
                      <a:pt x="5990" y="300"/>
                    </a:lnTo>
                    <a:lnTo>
                      <a:pt x="5946" y="212"/>
                    </a:lnTo>
                    <a:lnTo>
                      <a:pt x="5890" y="145"/>
                    </a:lnTo>
                    <a:lnTo>
                      <a:pt x="5813" y="90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23"/>
              <p:cNvSpPr/>
              <p:nvPr/>
            </p:nvSpPr>
            <p:spPr>
              <a:xfrm>
                <a:off x="1493243" y="2585642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45"/>
                    </a:lnTo>
                    <a:lnTo>
                      <a:pt x="211" y="90"/>
                    </a:lnTo>
                    <a:lnTo>
                      <a:pt x="145" y="145"/>
                    </a:lnTo>
                    <a:lnTo>
                      <a:pt x="78" y="212"/>
                    </a:lnTo>
                    <a:lnTo>
                      <a:pt x="45" y="300"/>
                    </a:lnTo>
                    <a:lnTo>
                      <a:pt x="11" y="389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45" y="666"/>
                    </a:lnTo>
                    <a:lnTo>
                      <a:pt x="78" y="744"/>
                    </a:lnTo>
                    <a:lnTo>
                      <a:pt x="145" y="822"/>
                    </a:lnTo>
                    <a:lnTo>
                      <a:pt x="211" y="877"/>
                    </a:lnTo>
                    <a:lnTo>
                      <a:pt x="289" y="922"/>
                    </a:lnTo>
                    <a:lnTo>
                      <a:pt x="377" y="955"/>
                    </a:lnTo>
                    <a:lnTo>
                      <a:pt x="5646" y="955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91" y="822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24" y="578"/>
                    </a:lnTo>
                    <a:lnTo>
                      <a:pt x="6024" y="478"/>
                    </a:lnTo>
                    <a:lnTo>
                      <a:pt x="6024" y="389"/>
                    </a:lnTo>
                    <a:lnTo>
                      <a:pt x="5990" y="300"/>
                    </a:lnTo>
                    <a:lnTo>
                      <a:pt x="5946" y="212"/>
                    </a:lnTo>
                    <a:lnTo>
                      <a:pt x="5891" y="145"/>
                    </a:lnTo>
                    <a:lnTo>
                      <a:pt x="5813" y="90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23"/>
              <p:cNvSpPr/>
              <p:nvPr/>
            </p:nvSpPr>
            <p:spPr>
              <a:xfrm>
                <a:off x="583729" y="2709996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2" y="78"/>
                    </a:lnTo>
                    <a:lnTo>
                      <a:pt x="134" y="145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" y="378"/>
                    </a:lnTo>
                    <a:lnTo>
                      <a:pt x="1" y="478"/>
                    </a:lnTo>
                    <a:lnTo>
                      <a:pt x="1" y="577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34" y="810"/>
                    </a:lnTo>
                    <a:lnTo>
                      <a:pt x="212" y="877"/>
                    </a:lnTo>
                    <a:lnTo>
                      <a:pt x="289" y="921"/>
                    </a:lnTo>
                    <a:lnTo>
                      <a:pt x="378" y="944"/>
                    </a:lnTo>
                    <a:lnTo>
                      <a:pt x="478" y="955"/>
                    </a:lnTo>
                    <a:lnTo>
                      <a:pt x="5547" y="955"/>
                    </a:lnTo>
                    <a:lnTo>
                      <a:pt x="5647" y="944"/>
                    </a:lnTo>
                    <a:lnTo>
                      <a:pt x="5736" y="921"/>
                    </a:lnTo>
                    <a:lnTo>
                      <a:pt x="5813" y="877"/>
                    </a:lnTo>
                    <a:lnTo>
                      <a:pt x="5880" y="810"/>
                    </a:lnTo>
                    <a:lnTo>
                      <a:pt x="5946" y="744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91" y="289"/>
                    </a:lnTo>
                    <a:lnTo>
                      <a:pt x="5946" y="211"/>
                    </a:lnTo>
                    <a:lnTo>
                      <a:pt x="5880" y="145"/>
                    </a:lnTo>
                    <a:lnTo>
                      <a:pt x="5813" y="78"/>
                    </a:lnTo>
                    <a:lnTo>
                      <a:pt x="5736" y="34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23"/>
              <p:cNvSpPr/>
              <p:nvPr/>
            </p:nvSpPr>
            <p:spPr>
              <a:xfrm>
                <a:off x="803333" y="2590026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2" y="79"/>
                    </a:lnTo>
                    <a:lnTo>
                      <a:pt x="145" y="145"/>
                    </a:lnTo>
                    <a:lnTo>
                      <a:pt x="78" y="212"/>
                    </a:lnTo>
                    <a:lnTo>
                      <a:pt x="34" y="289"/>
                    </a:lnTo>
                    <a:lnTo>
                      <a:pt x="12" y="378"/>
                    </a:lnTo>
                    <a:lnTo>
                      <a:pt x="1" y="478"/>
                    </a:lnTo>
                    <a:lnTo>
                      <a:pt x="12" y="578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45" y="811"/>
                    </a:lnTo>
                    <a:lnTo>
                      <a:pt x="212" y="877"/>
                    </a:lnTo>
                    <a:lnTo>
                      <a:pt x="289" y="922"/>
                    </a:lnTo>
                    <a:lnTo>
                      <a:pt x="378" y="944"/>
                    </a:lnTo>
                    <a:lnTo>
                      <a:pt x="478" y="955"/>
                    </a:lnTo>
                    <a:lnTo>
                      <a:pt x="5547" y="955"/>
                    </a:lnTo>
                    <a:lnTo>
                      <a:pt x="5647" y="944"/>
                    </a:lnTo>
                    <a:lnTo>
                      <a:pt x="5736" y="922"/>
                    </a:lnTo>
                    <a:lnTo>
                      <a:pt x="5813" y="877"/>
                    </a:lnTo>
                    <a:lnTo>
                      <a:pt x="5891" y="811"/>
                    </a:lnTo>
                    <a:lnTo>
                      <a:pt x="5946" y="744"/>
                    </a:lnTo>
                    <a:lnTo>
                      <a:pt x="5991" y="666"/>
                    </a:lnTo>
                    <a:lnTo>
                      <a:pt x="6013" y="578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91" y="289"/>
                    </a:lnTo>
                    <a:lnTo>
                      <a:pt x="5946" y="212"/>
                    </a:lnTo>
                    <a:lnTo>
                      <a:pt x="5891" y="145"/>
                    </a:lnTo>
                    <a:lnTo>
                      <a:pt x="5813" y="79"/>
                    </a:lnTo>
                    <a:lnTo>
                      <a:pt x="5736" y="34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23"/>
              <p:cNvSpPr/>
              <p:nvPr/>
            </p:nvSpPr>
            <p:spPr>
              <a:xfrm>
                <a:off x="928692" y="2709996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8" y="34"/>
                    </a:lnTo>
                    <a:lnTo>
                      <a:pt x="211" y="78"/>
                    </a:lnTo>
                    <a:lnTo>
                      <a:pt x="133" y="145"/>
                    </a:lnTo>
                    <a:lnTo>
                      <a:pt x="78" y="211"/>
                    </a:lnTo>
                    <a:lnTo>
                      <a:pt x="33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7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33" y="810"/>
                    </a:lnTo>
                    <a:lnTo>
                      <a:pt x="211" y="877"/>
                    </a:lnTo>
                    <a:lnTo>
                      <a:pt x="288" y="921"/>
                    </a:lnTo>
                    <a:lnTo>
                      <a:pt x="377" y="944"/>
                    </a:lnTo>
                    <a:lnTo>
                      <a:pt x="477" y="955"/>
                    </a:lnTo>
                    <a:lnTo>
                      <a:pt x="5546" y="955"/>
                    </a:lnTo>
                    <a:lnTo>
                      <a:pt x="5646" y="944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79" y="810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3" y="478"/>
                    </a:lnTo>
                    <a:lnTo>
                      <a:pt x="6012" y="378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79" y="145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23"/>
              <p:cNvSpPr/>
              <p:nvPr/>
            </p:nvSpPr>
            <p:spPr>
              <a:xfrm>
                <a:off x="1148297" y="2590026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8" y="34"/>
                    </a:lnTo>
                    <a:lnTo>
                      <a:pt x="211" y="79"/>
                    </a:lnTo>
                    <a:lnTo>
                      <a:pt x="144" y="145"/>
                    </a:lnTo>
                    <a:lnTo>
                      <a:pt x="78" y="212"/>
                    </a:lnTo>
                    <a:lnTo>
                      <a:pt x="33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44" y="811"/>
                    </a:lnTo>
                    <a:lnTo>
                      <a:pt x="211" y="877"/>
                    </a:lnTo>
                    <a:lnTo>
                      <a:pt x="288" y="922"/>
                    </a:lnTo>
                    <a:lnTo>
                      <a:pt x="377" y="944"/>
                    </a:lnTo>
                    <a:lnTo>
                      <a:pt x="477" y="955"/>
                    </a:lnTo>
                    <a:lnTo>
                      <a:pt x="5546" y="955"/>
                    </a:lnTo>
                    <a:lnTo>
                      <a:pt x="5646" y="944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90" y="811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8"/>
                    </a:lnTo>
                    <a:lnTo>
                      <a:pt x="6023" y="478"/>
                    </a:lnTo>
                    <a:lnTo>
                      <a:pt x="6012" y="378"/>
                    </a:lnTo>
                    <a:lnTo>
                      <a:pt x="5990" y="289"/>
                    </a:lnTo>
                    <a:lnTo>
                      <a:pt x="5946" y="212"/>
                    </a:lnTo>
                    <a:lnTo>
                      <a:pt x="5890" y="145"/>
                    </a:lnTo>
                    <a:lnTo>
                      <a:pt x="5813" y="79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23"/>
              <p:cNvSpPr/>
              <p:nvPr/>
            </p:nvSpPr>
            <p:spPr>
              <a:xfrm>
                <a:off x="1273638" y="2709996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33" y="145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7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33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7" y="944"/>
                    </a:lnTo>
                    <a:lnTo>
                      <a:pt x="477" y="955"/>
                    </a:lnTo>
                    <a:lnTo>
                      <a:pt x="5547" y="955"/>
                    </a:lnTo>
                    <a:lnTo>
                      <a:pt x="5646" y="944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79" y="810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4" y="478"/>
                    </a:lnTo>
                    <a:lnTo>
                      <a:pt x="6012" y="378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79" y="145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23"/>
              <p:cNvSpPr/>
              <p:nvPr/>
            </p:nvSpPr>
            <p:spPr>
              <a:xfrm>
                <a:off x="1493243" y="2590026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34"/>
                    </a:lnTo>
                    <a:lnTo>
                      <a:pt x="211" y="79"/>
                    </a:lnTo>
                    <a:lnTo>
                      <a:pt x="145" y="145"/>
                    </a:lnTo>
                    <a:lnTo>
                      <a:pt x="78" y="212"/>
                    </a:lnTo>
                    <a:lnTo>
                      <a:pt x="45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45" y="666"/>
                    </a:lnTo>
                    <a:lnTo>
                      <a:pt x="78" y="744"/>
                    </a:lnTo>
                    <a:lnTo>
                      <a:pt x="145" y="811"/>
                    </a:lnTo>
                    <a:lnTo>
                      <a:pt x="211" y="877"/>
                    </a:lnTo>
                    <a:lnTo>
                      <a:pt x="289" y="922"/>
                    </a:lnTo>
                    <a:lnTo>
                      <a:pt x="377" y="944"/>
                    </a:lnTo>
                    <a:lnTo>
                      <a:pt x="477" y="955"/>
                    </a:lnTo>
                    <a:lnTo>
                      <a:pt x="5547" y="955"/>
                    </a:lnTo>
                    <a:lnTo>
                      <a:pt x="5646" y="944"/>
                    </a:lnTo>
                    <a:lnTo>
                      <a:pt x="5735" y="922"/>
                    </a:lnTo>
                    <a:lnTo>
                      <a:pt x="5813" y="877"/>
                    </a:lnTo>
                    <a:lnTo>
                      <a:pt x="5891" y="811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24" y="578"/>
                    </a:lnTo>
                    <a:lnTo>
                      <a:pt x="6024" y="478"/>
                    </a:lnTo>
                    <a:lnTo>
                      <a:pt x="6024" y="378"/>
                    </a:lnTo>
                    <a:lnTo>
                      <a:pt x="5990" y="289"/>
                    </a:lnTo>
                    <a:lnTo>
                      <a:pt x="5946" y="212"/>
                    </a:lnTo>
                    <a:lnTo>
                      <a:pt x="5891" y="145"/>
                    </a:lnTo>
                    <a:lnTo>
                      <a:pt x="5813" y="79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23"/>
              <p:cNvSpPr/>
              <p:nvPr/>
            </p:nvSpPr>
            <p:spPr>
              <a:xfrm>
                <a:off x="1618584" y="2709996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34" y="145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2" y="378"/>
                    </a:lnTo>
                    <a:lnTo>
                      <a:pt x="1" y="478"/>
                    </a:lnTo>
                    <a:lnTo>
                      <a:pt x="12" y="577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34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8" y="944"/>
                    </a:lnTo>
                    <a:lnTo>
                      <a:pt x="478" y="955"/>
                    </a:lnTo>
                    <a:lnTo>
                      <a:pt x="5547" y="955"/>
                    </a:lnTo>
                    <a:lnTo>
                      <a:pt x="5647" y="944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80" y="810"/>
                    </a:lnTo>
                    <a:lnTo>
                      <a:pt x="5946" y="744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8"/>
                    </a:lnTo>
                    <a:lnTo>
                      <a:pt x="6013" y="378"/>
                    </a:lnTo>
                    <a:lnTo>
                      <a:pt x="5991" y="289"/>
                    </a:lnTo>
                    <a:lnTo>
                      <a:pt x="5946" y="211"/>
                    </a:lnTo>
                    <a:lnTo>
                      <a:pt x="5880" y="145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23"/>
              <p:cNvSpPr/>
              <p:nvPr/>
            </p:nvSpPr>
            <p:spPr>
              <a:xfrm>
                <a:off x="583729" y="2960698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0"/>
                    </a:moveTo>
                    <a:lnTo>
                      <a:pt x="378" y="11"/>
                    </a:lnTo>
                    <a:lnTo>
                      <a:pt x="289" y="33"/>
                    </a:lnTo>
                    <a:lnTo>
                      <a:pt x="212" y="78"/>
                    </a:lnTo>
                    <a:lnTo>
                      <a:pt x="134" y="144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" y="377"/>
                    </a:lnTo>
                    <a:lnTo>
                      <a:pt x="1" y="477"/>
                    </a:lnTo>
                    <a:lnTo>
                      <a:pt x="1" y="577"/>
                    </a:lnTo>
                    <a:lnTo>
                      <a:pt x="34" y="666"/>
                    </a:lnTo>
                    <a:lnTo>
                      <a:pt x="78" y="743"/>
                    </a:lnTo>
                    <a:lnTo>
                      <a:pt x="134" y="810"/>
                    </a:lnTo>
                    <a:lnTo>
                      <a:pt x="212" y="876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8" y="954"/>
                    </a:lnTo>
                    <a:lnTo>
                      <a:pt x="5547" y="954"/>
                    </a:lnTo>
                    <a:lnTo>
                      <a:pt x="5647" y="943"/>
                    </a:lnTo>
                    <a:lnTo>
                      <a:pt x="5736" y="921"/>
                    </a:lnTo>
                    <a:lnTo>
                      <a:pt x="5813" y="876"/>
                    </a:lnTo>
                    <a:lnTo>
                      <a:pt x="5880" y="810"/>
                    </a:lnTo>
                    <a:lnTo>
                      <a:pt x="5946" y="743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7"/>
                    </a:lnTo>
                    <a:lnTo>
                      <a:pt x="6013" y="377"/>
                    </a:lnTo>
                    <a:lnTo>
                      <a:pt x="5991" y="289"/>
                    </a:lnTo>
                    <a:lnTo>
                      <a:pt x="5946" y="211"/>
                    </a:lnTo>
                    <a:lnTo>
                      <a:pt x="5880" y="144"/>
                    </a:lnTo>
                    <a:lnTo>
                      <a:pt x="5813" y="78"/>
                    </a:lnTo>
                    <a:lnTo>
                      <a:pt x="5736" y="33"/>
                    </a:lnTo>
                    <a:lnTo>
                      <a:pt x="5647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23"/>
              <p:cNvSpPr/>
              <p:nvPr/>
            </p:nvSpPr>
            <p:spPr>
              <a:xfrm>
                <a:off x="803333" y="2840727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0"/>
                    </a:moveTo>
                    <a:lnTo>
                      <a:pt x="378" y="11"/>
                    </a:lnTo>
                    <a:lnTo>
                      <a:pt x="289" y="34"/>
                    </a:lnTo>
                    <a:lnTo>
                      <a:pt x="212" y="78"/>
                    </a:lnTo>
                    <a:lnTo>
                      <a:pt x="145" y="133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2" y="378"/>
                    </a:lnTo>
                    <a:lnTo>
                      <a:pt x="1" y="477"/>
                    </a:lnTo>
                    <a:lnTo>
                      <a:pt x="12" y="577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45" y="810"/>
                    </a:lnTo>
                    <a:lnTo>
                      <a:pt x="212" y="877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8" y="954"/>
                    </a:lnTo>
                    <a:lnTo>
                      <a:pt x="5547" y="954"/>
                    </a:lnTo>
                    <a:lnTo>
                      <a:pt x="5647" y="943"/>
                    </a:lnTo>
                    <a:lnTo>
                      <a:pt x="5736" y="921"/>
                    </a:lnTo>
                    <a:lnTo>
                      <a:pt x="5813" y="877"/>
                    </a:lnTo>
                    <a:lnTo>
                      <a:pt x="5891" y="810"/>
                    </a:lnTo>
                    <a:lnTo>
                      <a:pt x="5946" y="744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7"/>
                    </a:lnTo>
                    <a:lnTo>
                      <a:pt x="6013" y="378"/>
                    </a:lnTo>
                    <a:lnTo>
                      <a:pt x="5991" y="289"/>
                    </a:lnTo>
                    <a:lnTo>
                      <a:pt x="5946" y="211"/>
                    </a:lnTo>
                    <a:lnTo>
                      <a:pt x="5891" y="133"/>
                    </a:lnTo>
                    <a:lnTo>
                      <a:pt x="5813" y="78"/>
                    </a:lnTo>
                    <a:lnTo>
                      <a:pt x="5736" y="34"/>
                    </a:lnTo>
                    <a:lnTo>
                      <a:pt x="5647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23"/>
              <p:cNvSpPr/>
              <p:nvPr/>
            </p:nvSpPr>
            <p:spPr>
              <a:xfrm>
                <a:off x="928692" y="2960698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7" y="11"/>
                    </a:lnTo>
                    <a:lnTo>
                      <a:pt x="288" y="33"/>
                    </a:lnTo>
                    <a:lnTo>
                      <a:pt x="211" y="78"/>
                    </a:lnTo>
                    <a:lnTo>
                      <a:pt x="133" y="144"/>
                    </a:lnTo>
                    <a:lnTo>
                      <a:pt x="78" y="211"/>
                    </a:lnTo>
                    <a:lnTo>
                      <a:pt x="33" y="289"/>
                    </a:lnTo>
                    <a:lnTo>
                      <a:pt x="11" y="377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33" y="666"/>
                    </a:lnTo>
                    <a:lnTo>
                      <a:pt x="78" y="743"/>
                    </a:lnTo>
                    <a:lnTo>
                      <a:pt x="133" y="810"/>
                    </a:lnTo>
                    <a:lnTo>
                      <a:pt x="211" y="876"/>
                    </a:lnTo>
                    <a:lnTo>
                      <a:pt x="288" y="921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6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13" y="876"/>
                    </a:lnTo>
                    <a:lnTo>
                      <a:pt x="5879" y="810"/>
                    </a:lnTo>
                    <a:lnTo>
                      <a:pt x="5946" y="743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3" y="477"/>
                    </a:lnTo>
                    <a:lnTo>
                      <a:pt x="6012" y="377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79" y="144"/>
                    </a:lnTo>
                    <a:lnTo>
                      <a:pt x="5813" y="78"/>
                    </a:lnTo>
                    <a:lnTo>
                      <a:pt x="5735" y="33"/>
                    </a:lnTo>
                    <a:lnTo>
                      <a:pt x="5646" y="11"/>
                    </a:lnTo>
                    <a:lnTo>
                      <a:pt x="5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23"/>
              <p:cNvSpPr/>
              <p:nvPr/>
            </p:nvSpPr>
            <p:spPr>
              <a:xfrm>
                <a:off x="1148297" y="284072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7" y="11"/>
                    </a:lnTo>
                    <a:lnTo>
                      <a:pt x="288" y="34"/>
                    </a:lnTo>
                    <a:lnTo>
                      <a:pt x="211" y="78"/>
                    </a:lnTo>
                    <a:lnTo>
                      <a:pt x="144" y="133"/>
                    </a:lnTo>
                    <a:lnTo>
                      <a:pt x="78" y="211"/>
                    </a:lnTo>
                    <a:lnTo>
                      <a:pt x="33" y="289"/>
                    </a:lnTo>
                    <a:lnTo>
                      <a:pt x="11" y="378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44" y="810"/>
                    </a:lnTo>
                    <a:lnTo>
                      <a:pt x="211" y="877"/>
                    </a:lnTo>
                    <a:lnTo>
                      <a:pt x="288" y="921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6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0" y="810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3" y="477"/>
                    </a:lnTo>
                    <a:lnTo>
                      <a:pt x="6012" y="378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90" y="133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1"/>
                    </a:lnTo>
                    <a:lnTo>
                      <a:pt x="5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23"/>
              <p:cNvSpPr/>
              <p:nvPr/>
            </p:nvSpPr>
            <p:spPr>
              <a:xfrm>
                <a:off x="1273638" y="2960698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7" y="11"/>
                    </a:lnTo>
                    <a:lnTo>
                      <a:pt x="289" y="33"/>
                    </a:lnTo>
                    <a:lnTo>
                      <a:pt x="211" y="78"/>
                    </a:lnTo>
                    <a:lnTo>
                      <a:pt x="133" y="144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1" y="377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34" y="666"/>
                    </a:lnTo>
                    <a:lnTo>
                      <a:pt x="78" y="743"/>
                    </a:lnTo>
                    <a:lnTo>
                      <a:pt x="133" y="810"/>
                    </a:lnTo>
                    <a:lnTo>
                      <a:pt x="211" y="876"/>
                    </a:lnTo>
                    <a:lnTo>
                      <a:pt x="289" y="921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7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13" y="876"/>
                    </a:lnTo>
                    <a:lnTo>
                      <a:pt x="5879" y="810"/>
                    </a:lnTo>
                    <a:lnTo>
                      <a:pt x="5946" y="743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4" y="477"/>
                    </a:lnTo>
                    <a:lnTo>
                      <a:pt x="6012" y="377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79" y="144"/>
                    </a:lnTo>
                    <a:lnTo>
                      <a:pt x="5813" y="78"/>
                    </a:lnTo>
                    <a:lnTo>
                      <a:pt x="5735" y="33"/>
                    </a:lnTo>
                    <a:lnTo>
                      <a:pt x="5646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23"/>
              <p:cNvSpPr/>
              <p:nvPr/>
            </p:nvSpPr>
            <p:spPr>
              <a:xfrm>
                <a:off x="1493243" y="284072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7" y="11"/>
                    </a:lnTo>
                    <a:lnTo>
                      <a:pt x="289" y="34"/>
                    </a:lnTo>
                    <a:lnTo>
                      <a:pt x="211" y="78"/>
                    </a:lnTo>
                    <a:lnTo>
                      <a:pt x="145" y="133"/>
                    </a:lnTo>
                    <a:lnTo>
                      <a:pt x="78" y="211"/>
                    </a:lnTo>
                    <a:lnTo>
                      <a:pt x="45" y="289"/>
                    </a:lnTo>
                    <a:lnTo>
                      <a:pt x="11" y="378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45" y="666"/>
                    </a:lnTo>
                    <a:lnTo>
                      <a:pt x="78" y="744"/>
                    </a:lnTo>
                    <a:lnTo>
                      <a:pt x="145" y="810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7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1" y="810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24" y="577"/>
                    </a:lnTo>
                    <a:lnTo>
                      <a:pt x="6024" y="477"/>
                    </a:lnTo>
                    <a:lnTo>
                      <a:pt x="6024" y="378"/>
                    </a:lnTo>
                    <a:lnTo>
                      <a:pt x="5990" y="289"/>
                    </a:lnTo>
                    <a:lnTo>
                      <a:pt x="5946" y="211"/>
                    </a:lnTo>
                    <a:lnTo>
                      <a:pt x="5891" y="133"/>
                    </a:lnTo>
                    <a:lnTo>
                      <a:pt x="5813" y="78"/>
                    </a:lnTo>
                    <a:lnTo>
                      <a:pt x="5735" y="34"/>
                    </a:lnTo>
                    <a:lnTo>
                      <a:pt x="5646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23"/>
              <p:cNvSpPr/>
              <p:nvPr/>
            </p:nvSpPr>
            <p:spPr>
              <a:xfrm>
                <a:off x="1618584" y="2960698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8" y="0"/>
                    </a:moveTo>
                    <a:lnTo>
                      <a:pt x="378" y="11"/>
                    </a:lnTo>
                    <a:lnTo>
                      <a:pt x="289" y="33"/>
                    </a:lnTo>
                    <a:lnTo>
                      <a:pt x="211" y="78"/>
                    </a:lnTo>
                    <a:lnTo>
                      <a:pt x="134" y="144"/>
                    </a:lnTo>
                    <a:lnTo>
                      <a:pt x="78" y="211"/>
                    </a:lnTo>
                    <a:lnTo>
                      <a:pt x="34" y="289"/>
                    </a:lnTo>
                    <a:lnTo>
                      <a:pt x="12" y="377"/>
                    </a:lnTo>
                    <a:lnTo>
                      <a:pt x="1" y="477"/>
                    </a:lnTo>
                    <a:lnTo>
                      <a:pt x="12" y="577"/>
                    </a:lnTo>
                    <a:lnTo>
                      <a:pt x="34" y="666"/>
                    </a:lnTo>
                    <a:lnTo>
                      <a:pt x="78" y="743"/>
                    </a:lnTo>
                    <a:lnTo>
                      <a:pt x="134" y="810"/>
                    </a:lnTo>
                    <a:lnTo>
                      <a:pt x="211" y="876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8" y="954"/>
                    </a:lnTo>
                    <a:lnTo>
                      <a:pt x="5547" y="954"/>
                    </a:lnTo>
                    <a:lnTo>
                      <a:pt x="5647" y="943"/>
                    </a:lnTo>
                    <a:lnTo>
                      <a:pt x="5735" y="921"/>
                    </a:lnTo>
                    <a:lnTo>
                      <a:pt x="5813" y="876"/>
                    </a:lnTo>
                    <a:lnTo>
                      <a:pt x="5880" y="810"/>
                    </a:lnTo>
                    <a:lnTo>
                      <a:pt x="5946" y="743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7"/>
                    </a:lnTo>
                    <a:lnTo>
                      <a:pt x="6013" y="377"/>
                    </a:lnTo>
                    <a:lnTo>
                      <a:pt x="5991" y="289"/>
                    </a:lnTo>
                    <a:lnTo>
                      <a:pt x="5946" y="211"/>
                    </a:lnTo>
                    <a:lnTo>
                      <a:pt x="5880" y="144"/>
                    </a:lnTo>
                    <a:lnTo>
                      <a:pt x="5813" y="78"/>
                    </a:lnTo>
                    <a:lnTo>
                      <a:pt x="5735" y="33"/>
                    </a:lnTo>
                    <a:lnTo>
                      <a:pt x="5647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23"/>
              <p:cNvSpPr/>
              <p:nvPr/>
            </p:nvSpPr>
            <p:spPr>
              <a:xfrm>
                <a:off x="1148297" y="3091411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8" y="34"/>
                    </a:lnTo>
                    <a:lnTo>
                      <a:pt x="211" y="79"/>
                    </a:lnTo>
                    <a:lnTo>
                      <a:pt x="144" y="134"/>
                    </a:lnTo>
                    <a:lnTo>
                      <a:pt x="78" y="212"/>
                    </a:lnTo>
                    <a:lnTo>
                      <a:pt x="33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44" y="811"/>
                    </a:lnTo>
                    <a:lnTo>
                      <a:pt x="211" y="877"/>
                    </a:lnTo>
                    <a:lnTo>
                      <a:pt x="288" y="910"/>
                    </a:lnTo>
                    <a:lnTo>
                      <a:pt x="377" y="944"/>
                    </a:lnTo>
                    <a:lnTo>
                      <a:pt x="477" y="955"/>
                    </a:lnTo>
                    <a:lnTo>
                      <a:pt x="5546" y="955"/>
                    </a:lnTo>
                    <a:lnTo>
                      <a:pt x="5646" y="944"/>
                    </a:lnTo>
                    <a:lnTo>
                      <a:pt x="5735" y="910"/>
                    </a:lnTo>
                    <a:lnTo>
                      <a:pt x="5813" y="877"/>
                    </a:lnTo>
                    <a:lnTo>
                      <a:pt x="5890" y="811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8"/>
                    </a:lnTo>
                    <a:lnTo>
                      <a:pt x="6023" y="478"/>
                    </a:lnTo>
                    <a:lnTo>
                      <a:pt x="6012" y="378"/>
                    </a:lnTo>
                    <a:lnTo>
                      <a:pt x="5990" y="289"/>
                    </a:lnTo>
                    <a:lnTo>
                      <a:pt x="5946" y="212"/>
                    </a:lnTo>
                    <a:lnTo>
                      <a:pt x="5890" y="134"/>
                    </a:lnTo>
                    <a:lnTo>
                      <a:pt x="5813" y="79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23"/>
              <p:cNvSpPr/>
              <p:nvPr/>
            </p:nvSpPr>
            <p:spPr>
              <a:xfrm>
                <a:off x="1493243" y="3091411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34"/>
                    </a:lnTo>
                    <a:lnTo>
                      <a:pt x="211" y="79"/>
                    </a:lnTo>
                    <a:lnTo>
                      <a:pt x="145" y="134"/>
                    </a:lnTo>
                    <a:lnTo>
                      <a:pt x="78" y="212"/>
                    </a:lnTo>
                    <a:lnTo>
                      <a:pt x="45" y="289"/>
                    </a:lnTo>
                    <a:lnTo>
                      <a:pt x="11" y="378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45" y="666"/>
                    </a:lnTo>
                    <a:lnTo>
                      <a:pt x="78" y="744"/>
                    </a:lnTo>
                    <a:lnTo>
                      <a:pt x="145" y="811"/>
                    </a:lnTo>
                    <a:lnTo>
                      <a:pt x="211" y="877"/>
                    </a:lnTo>
                    <a:lnTo>
                      <a:pt x="289" y="910"/>
                    </a:lnTo>
                    <a:lnTo>
                      <a:pt x="377" y="944"/>
                    </a:lnTo>
                    <a:lnTo>
                      <a:pt x="477" y="955"/>
                    </a:lnTo>
                    <a:lnTo>
                      <a:pt x="5547" y="955"/>
                    </a:lnTo>
                    <a:lnTo>
                      <a:pt x="5646" y="944"/>
                    </a:lnTo>
                    <a:lnTo>
                      <a:pt x="5735" y="910"/>
                    </a:lnTo>
                    <a:lnTo>
                      <a:pt x="5813" y="877"/>
                    </a:lnTo>
                    <a:lnTo>
                      <a:pt x="5891" y="811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24" y="578"/>
                    </a:lnTo>
                    <a:lnTo>
                      <a:pt x="6024" y="478"/>
                    </a:lnTo>
                    <a:lnTo>
                      <a:pt x="6024" y="378"/>
                    </a:lnTo>
                    <a:lnTo>
                      <a:pt x="5990" y="289"/>
                    </a:lnTo>
                    <a:lnTo>
                      <a:pt x="5946" y="212"/>
                    </a:lnTo>
                    <a:lnTo>
                      <a:pt x="5891" y="134"/>
                    </a:lnTo>
                    <a:lnTo>
                      <a:pt x="5813" y="79"/>
                    </a:lnTo>
                    <a:lnTo>
                      <a:pt x="5735" y="34"/>
                    </a:lnTo>
                    <a:lnTo>
                      <a:pt x="564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23"/>
              <p:cNvSpPr/>
              <p:nvPr/>
            </p:nvSpPr>
            <p:spPr>
              <a:xfrm>
                <a:off x="583729" y="3215567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45"/>
                    </a:lnTo>
                    <a:lnTo>
                      <a:pt x="212" y="89"/>
                    </a:lnTo>
                    <a:lnTo>
                      <a:pt x="134" y="145"/>
                    </a:lnTo>
                    <a:lnTo>
                      <a:pt x="78" y="211"/>
                    </a:lnTo>
                    <a:lnTo>
                      <a:pt x="34" y="300"/>
                    </a:lnTo>
                    <a:lnTo>
                      <a:pt x="1" y="389"/>
                    </a:lnTo>
                    <a:lnTo>
                      <a:pt x="1" y="478"/>
                    </a:lnTo>
                    <a:lnTo>
                      <a:pt x="1" y="577"/>
                    </a:lnTo>
                    <a:lnTo>
                      <a:pt x="34" y="666"/>
                    </a:lnTo>
                    <a:lnTo>
                      <a:pt x="78" y="755"/>
                    </a:lnTo>
                    <a:lnTo>
                      <a:pt x="134" y="821"/>
                    </a:lnTo>
                    <a:lnTo>
                      <a:pt x="212" y="877"/>
                    </a:lnTo>
                    <a:lnTo>
                      <a:pt x="289" y="921"/>
                    </a:lnTo>
                    <a:lnTo>
                      <a:pt x="378" y="955"/>
                    </a:lnTo>
                    <a:lnTo>
                      <a:pt x="5647" y="955"/>
                    </a:lnTo>
                    <a:lnTo>
                      <a:pt x="5736" y="921"/>
                    </a:lnTo>
                    <a:lnTo>
                      <a:pt x="5813" y="877"/>
                    </a:lnTo>
                    <a:lnTo>
                      <a:pt x="5880" y="821"/>
                    </a:lnTo>
                    <a:lnTo>
                      <a:pt x="5946" y="755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8"/>
                    </a:lnTo>
                    <a:lnTo>
                      <a:pt x="6013" y="389"/>
                    </a:lnTo>
                    <a:lnTo>
                      <a:pt x="5991" y="300"/>
                    </a:lnTo>
                    <a:lnTo>
                      <a:pt x="5946" y="211"/>
                    </a:lnTo>
                    <a:lnTo>
                      <a:pt x="5880" y="145"/>
                    </a:lnTo>
                    <a:lnTo>
                      <a:pt x="5813" y="89"/>
                    </a:lnTo>
                    <a:lnTo>
                      <a:pt x="5736" y="45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23"/>
              <p:cNvSpPr/>
              <p:nvPr/>
            </p:nvSpPr>
            <p:spPr>
              <a:xfrm>
                <a:off x="803333" y="3095597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45"/>
                    </a:lnTo>
                    <a:lnTo>
                      <a:pt x="212" y="90"/>
                    </a:lnTo>
                    <a:lnTo>
                      <a:pt x="145" y="145"/>
                    </a:lnTo>
                    <a:lnTo>
                      <a:pt x="78" y="212"/>
                    </a:lnTo>
                    <a:lnTo>
                      <a:pt x="34" y="300"/>
                    </a:lnTo>
                    <a:lnTo>
                      <a:pt x="12" y="389"/>
                    </a:lnTo>
                    <a:lnTo>
                      <a:pt x="1" y="478"/>
                    </a:lnTo>
                    <a:lnTo>
                      <a:pt x="12" y="578"/>
                    </a:lnTo>
                    <a:lnTo>
                      <a:pt x="34" y="666"/>
                    </a:lnTo>
                    <a:lnTo>
                      <a:pt x="78" y="744"/>
                    </a:lnTo>
                    <a:lnTo>
                      <a:pt x="145" y="822"/>
                    </a:lnTo>
                    <a:lnTo>
                      <a:pt x="212" y="877"/>
                    </a:lnTo>
                    <a:lnTo>
                      <a:pt x="289" y="921"/>
                    </a:lnTo>
                    <a:lnTo>
                      <a:pt x="378" y="955"/>
                    </a:lnTo>
                    <a:lnTo>
                      <a:pt x="5647" y="955"/>
                    </a:lnTo>
                    <a:lnTo>
                      <a:pt x="5736" y="921"/>
                    </a:lnTo>
                    <a:lnTo>
                      <a:pt x="5813" y="877"/>
                    </a:lnTo>
                    <a:lnTo>
                      <a:pt x="5891" y="822"/>
                    </a:lnTo>
                    <a:lnTo>
                      <a:pt x="5946" y="744"/>
                    </a:lnTo>
                    <a:lnTo>
                      <a:pt x="5991" y="666"/>
                    </a:lnTo>
                    <a:lnTo>
                      <a:pt x="6013" y="578"/>
                    </a:lnTo>
                    <a:lnTo>
                      <a:pt x="6024" y="478"/>
                    </a:lnTo>
                    <a:lnTo>
                      <a:pt x="6013" y="389"/>
                    </a:lnTo>
                    <a:lnTo>
                      <a:pt x="5991" y="300"/>
                    </a:lnTo>
                    <a:lnTo>
                      <a:pt x="5946" y="212"/>
                    </a:lnTo>
                    <a:lnTo>
                      <a:pt x="5891" y="145"/>
                    </a:lnTo>
                    <a:lnTo>
                      <a:pt x="5813" y="90"/>
                    </a:lnTo>
                    <a:lnTo>
                      <a:pt x="5736" y="45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23"/>
              <p:cNvSpPr/>
              <p:nvPr/>
            </p:nvSpPr>
            <p:spPr>
              <a:xfrm>
                <a:off x="928692" y="321556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8" y="45"/>
                    </a:lnTo>
                    <a:lnTo>
                      <a:pt x="211" y="89"/>
                    </a:lnTo>
                    <a:lnTo>
                      <a:pt x="133" y="145"/>
                    </a:lnTo>
                    <a:lnTo>
                      <a:pt x="78" y="211"/>
                    </a:lnTo>
                    <a:lnTo>
                      <a:pt x="33" y="300"/>
                    </a:lnTo>
                    <a:lnTo>
                      <a:pt x="11" y="389"/>
                    </a:lnTo>
                    <a:lnTo>
                      <a:pt x="0" y="478"/>
                    </a:lnTo>
                    <a:lnTo>
                      <a:pt x="11" y="577"/>
                    </a:lnTo>
                    <a:lnTo>
                      <a:pt x="33" y="666"/>
                    </a:lnTo>
                    <a:lnTo>
                      <a:pt x="78" y="755"/>
                    </a:lnTo>
                    <a:lnTo>
                      <a:pt x="133" y="821"/>
                    </a:lnTo>
                    <a:lnTo>
                      <a:pt x="211" y="877"/>
                    </a:lnTo>
                    <a:lnTo>
                      <a:pt x="288" y="921"/>
                    </a:lnTo>
                    <a:lnTo>
                      <a:pt x="377" y="955"/>
                    </a:lnTo>
                    <a:lnTo>
                      <a:pt x="5646" y="955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79" y="821"/>
                    </a:lnTo>
                    <a:lnTo>
                      <a:pt x="5946" y="755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3" y="478"/>
                    </a:lnTo>
                    <a:lnTo>
                      <a:pt x="6012" y="389"/>
                    </a:lnTo>
                    <a:lnTo>
                      <a:pt x="5990" y="300"/>
                    </a:lnTo>
                    <a:lnTo>
                      <a:pt x="5946" y="211"/>
                    </a:lnTo>
                    <a:lnTo>
                      <a:pt x="5879" y="145"/>
                    </a:lnTo>
                    <a:lnTo>
                      <a:pt x="5813" y="89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23"/>
              <p:cNvSpPr/>
              <p:nvPr/>
            </p:nvSpPr>
            <p:spPr>
              <a:xfrm>
                <a:off x="1148297" y="309559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8" y="45"/>
                    </a:lnTo>
                    <a:lnTo>
                      <a:pt x="211" y="90"/>
                    </a:lnTo>
                    <a:lnTo>
                      <a:pt x="144" y="145"/>
                    </a:lnTo>
                    <a:lnTo>
                      <a:pt x="78" y="212"/>
                    </a:lnTo>
                    <a:lnTo>
                      <a:pt x="33" y="300"/>
                    </a:lnTo>
                    <a:lnTo>
                      <a:pt x="11" y="389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33" y="666"/>
                    </a:lnTo>
                    <a:lnTo>
                      <a:pt x="78" y="744"/>
                    </a:lnTo>
                    <a:lnTo>
                      <a:pt x="144" y="822"/>
                    </a:lnTo>
                    <a:lnTo>
                      <a:pt x="211" y="877"/>
                    </a:lnTo>
                    <a:lnTo>
                      <a:pt x="288" y="921"/>
                    </a:lnTo>
                    <a:lnTo>
                      <a:pt x="377" y="955"/>
                    </a:lnTo>
                    <a:lnTo>
                      <a:pt x="5646" y="955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0" y="822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12" y="578"/>
                    </a:lnTo>
                    <a:lnTo>
                      <a:pt x="6023" y="478"/>
                    </a:lnTo>
                    <a:lnTo>
                      <a:pt x="6012" y="389"/>
                    </a:lnTo>
                    <a:lnTo>
                      <a:pt x="5990" y="300"/>
                    </a:lnTo>
                    <a:lnTo>
                      <a:pt x="5946" y="212"/>
                    </a:lnTo>
                    <a:lnTo>
                      <a:pt x="5890" y="145"/>
                    </a:lnTo>
                    <a:lnTo>
                      <a:pt x="5813" y="90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23"/>
              <p:cNvSpPr/>
              <p:nvPr/>
            </p:nvSpPr>
            <p:spPr>
              <a:xfrm>
                <a:off x="1273638" y="321556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45"/>
                    </a:lnTo>
                    <a:lnTo>
                      <a:pt x="211" y="89"/>
                    </a:lnTo>
                    <a:lnTo>
                      <a:pt x="133" y="145"/>
                    </a:lnTo>
                    <a:lnTo>
                      <a:pt x="78" y="211"/>
                    </a:lnTo>
                    <a:lnTo>
                      <a:pt x="34" y="300"/>
                    </a:lnTo>
                    <a:lnTo>
                      <a:pt x="11" y="389"/>
                    </a:lnTo>
                    <a:lnTo>
                      <a:pt x="0" y="478"/>
                    </a:lnTo>
                    <a:lnTo>
                      <a:pt x="11" y="577"/>
                    </a:lnTo>
                    <a:lnTo>
                      <a:pt x="34" y="666"/>
                    </a:lnTo>
                    <a:lnTo>
                      <a:pt x="78" y="755"/>
                    </a:lnTo>
                    <a:lnTo>
                      <a:pt x="133" y="821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7" y="955"/>
                    </a:lnTo>
                    <a:lnTo>
                      <a:pt x="5646" y="955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79" y="821"/>
                    </a:lnTo>
                    <a:lnTo>
                      <a:pt x="5946" y="755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4" y="478"/>
                    </a:lnTo>
                    <a:lnTo>
                      <a:pt x="6012" y="389"/>
                    </a:lnTo>
                    <a:lnTo>
                      <a:pt x="5990" y="300"/>
                    </a:lnTo>
                    <a:lnTo>
                      <a:pt x="5946" y="211"/>
                    </a:lnTo>
                    <a:lnTo>
                      <a:pt x="5879" y="145"/>
                    </a:lnTo>
                    <a:lnTo>
                      <a:pt x="5813" y="89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23"/>
              <p:cNvSpPr/>
              <p:nvPr/>
            </p:nvSpPr>
            <p:spPr>
              <a:xfrm>
                <a:off x="1493243" y="309559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1"/>
                    </a:moveTo>
                    <a:lnTo>
                      <a:pt x="377" y="12"/>
                    </a:lnTo>
                    <a:lnTo>
                      <a:pt x="289" y="45"/>
                    </a:lnTo>
                    <a:lnTo>
                      <a:pt x="211" y="90"/>
                    </a:lnTo>
                    <a:lnTo>
                      <a:pt x="145" y="145"/>
                    </a:lnTo>
                    <a:lnTo>
                      <a:pt x="78" y="212"/>
                    </a:lnTo>
                    <a:lnTo>
                      <a:pt x="45" y="300"/>
                    </a:lnTo>
                    <a:lnTo>
                      <a:pt x="11" y="389"/>
                    </a:lnTo>
                    <a:lnTo>
                      <a:pt x="0" y="478"/>
                    </a:lnTo>
                    <a:lnTo>
                      <a:pt x="11" y="578"/>
                    </a:lnTo>
                    <a:lnTo>
                      <a:pt x="45" y="666"/>
                    </a:lnTo>
                    <a:lnTo>
                      <a:pt x="78" y="744"/>
                    </a:lnTo>
                    <a:lnTo>
                      <a:pt x="145" y="822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7" y="955"/>
                    </a:lnTo>
                    <a:lnTo>
                      <a:pt x="5646" y="955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1" y="822"/>
                    </a:lnTo>
                    <a:lnTo>
                      <a:pt x="5946" y="744"/>
                    </a:lnTo>
                    <a:lnTo>
                      <a:pt x="5990" y="666"/>
                    </a:lnTo>
                    <a:lnTo>
                      <a:pt x="6024" y="578"/>
                    </a:lnTo>
                    <a:lnTo>
                      <a:pt x="6024" y="478"/>
                    </a:lnTo>
                    <a:lnTo>
                      <a:pt x="6024" y="389"/>
                    </a:lnTo>
                    <a:lnTo>
                      <a:pt x="5990" y="300"/>
                    </a:lnTo>
                    <a:lnTo>
                      <a:pt x="5946" y="212"/>
                    </a:lnTo>
                    <a:lnTo>
                      <a:pt x="5891" y="145"/>
                    </a:lnTo>
                    <a:lnTo>
                      <a:pt x="5813" y="90"/>
                    </a:lnTo>
                    <a:lnTo>
                      <a:pt x="5735" y="45"/>
                    </a:lnTo>
                    <a:lnTo>
                      <a:pt x="5646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23"/>
              <p:cNvSpPr/>
              <p:nvPr/>
            </p:nvSpPr>
            <p:spPr>
              <a:xfrm>
                <a:off x="1618584" y="3215567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8" y="1"/>
                    </a:moveTo>
                    <a:lnTo>
                      <a:pt x="378" y="12"/>
                    </a:lnTo>
                    <a:lnTo>
                      <a:pt x="289" y="45"/>
                    </a:lnTo>
                    <a:lnTo>
                      <a:pt x="211" y="89"/>
                    </a:lnTo>
                    <a:lnTo>
                      <a:pt x="134" y="145"/>
                    </a:lnTo>
                    <a:lnTo>
                      <a:pt x="78" y="211"/>
                    </a:lnTo>
                    <a:lnTo>
                      <a:pt x="34" y="300"/>
                    </a:lnTo>
                    <a:lnTo>
                      <a:pt x="12" y="389"/>
                    </a:lnTo>
                    <a:lnTo>
                      <a:pt x="1" y="478"/>
                    </a:lnTo>
                    <a:lnTo>
                      <a:pt x="12" y="577"/>
                    </a:lnTo>
                    <a:lnTo>
                      <a:pt x="34" y="666"/>
                    </a:lnTo>
                    <a:lnTo>
                      <a:pt x="78" y="755"/>
                    </a:lnTo>
                    <a:lnTo>
                      <a:pt x="134" y="821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8" y="955"/>
                    </a:lnTo>
                    <a:lnTo>
                      <a:pt x="5647" y="955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80" y="821"/>
                    </a:lnTo>
                    <a:lnTo>
                      <a:pt x="5946" y="755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8"/>
                    </a:lnTo>
                    <a:lnTo>
                      <a:pt x="6013" y="389"/>
                    </a:lnTo>
                    <a:lnTo>
                      <a:pt x="5991" y="300"/>
                    </a:lnTo>
                    <a:lnTo>
                      <a:pt x="5946" y="211"/>
                    </a:lnTo>
                    <a:lnTo>
                      <a:pt x="5880" y="145"/>
                    </a:lnTo>
                    <a:lnTo>
                      <a:pt x="5813" y="89"/>
                    </a:lnTo>
                    <a:lnTo>
                      <a:pt x="5735" y="45"/>
                    </a:lnTo>
                    <a:lnTo>
                      <a:pt x="5647" y="12"/>
                    </a:lnTo>
                    <a:lnTo>
                      <a:pt x="554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23"/>
              <p:cNvSpPr/>
              <p:nvPr/>
            </p:nvSpPr>
            <p:spPr>
              <a:xfrm>
                <a:off x="583729" y="3466269"/>
                <a:ext cx="108239" cy="17139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4" extrusionOk="0">
                    <a:moveTo>
                      <a:pt x="478" y="0"/>
                    </a:moveTo>
                    <a:lnTo>
                      <a:pt x="378" y="11"/>
                    </a:lnTo>
                    <a:lnTo>
                      <a:pt x="289" y="44"/>
                    </a:lnTo>
                    <a:lnTo>
                      <a:pt x="212" y="89"/>
                    </a:lnTo>
                    <a:lnTo>
                      <a:pt x="134" y="144"/>
                    </a:lnTo>
                    <a:lnTo>
                      <a:pt x="78" y="211"/>
                    </a:lnTo>
                    <a:lnTo>
                      <a:pt x="34" y="300"/>
                    </a:lnTo>
                    <a:lnTo>
                      <a:pt x="1" y="388"/>
                    </a:lnTo>
                    <a:lnTo>
                      <a:pt x="1" y="477"/>
                    </a:lnTo>
                    <a:lnTo>
                      <a:pt x="1" y="577"/>
                    </a:lnTo>
                    <a:lnTo>
                      <a:pt x="34" y="666"/>
                    </a:lnTo>
                    <a:lnTo>
                      <a:pt x="78" y="754"/>
                    </a:lnTo>
                    <a:lnTo>
                      <a:pt x="134" y="821"/>
                    </a:lnTo>
                    <a:lnTo>
                      <a:pt x="212" y="876"/>
                    </a:lnTo>
                    <a:lnTo>
                      <a:pt x="289" y="921"/>
                    </a:lnTo>
                    <a:lnTo>
                      <a:pt x="378" y="954"/>
                    </a:lnTo>
                    <a:lnTo>
                      <a:pt x="5647" y="954"/>
                    </a:lnTo>
                    <a:lnTo>
                      <a:pt x="5736" y="921"/>
                    </a:lnTo>
                    <a:lnTo>
                      <a:pt x="5813" y="876"/>
                    </a:lnTo>
                    <a:lnTo>
                      <a:pt x="5880" y="821"/>
                    </a:lnTo>
                    <a:lnTo>
                      <a:pt x="5946" y="754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7"/>
                    </a:lnTo>
                    <a:lnTo>
                      <a:pt x="6013" y="388"/>
                    </a:lnTo>
                    <a:lnTo>
                      <a:pt x="5991" y="300"/>
                    </a:lnTo>
                    <a:lnTo>
                      <a:pt x="5946" y="211"/>
                    </a:lnTo>
                    <a:lnTo>
                      <a:pt x="5880" y="144"/>
                    </a:lnTo>
                    <a:lnTo>
                      <a:pt x="5813" y="89"/>
                    </a:lnTo>
                    <a:lnTo>
                      <a:pt x="5736" y="44"/>
                    </a:lnTo>
                    <a:lnTo>
                      <a:pt x="5647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23"/>
              <p:cNvSpPr/>
              <p:nvPr/>
            </p:nvSpPr>
            <p:spPr>
              <a:xfrm>
                <a:off x="803333" y="3346298"/>
                <a:ext cx="108239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5" h="955" extrusionOk="0">
                    <a:moveTo>
                      <a:pt x="478" y="0"/>
                    </a:moveTo>
                    <a:lnTo>
                      <a:pt x="378" y="11"/>
                    </a:lnTo>
                    <a:lnTo>
                      <a:pt x="289" y="45"/>
                    </a:lnTo>
                    <a:lnTo>
                      <a:pt x="212" y="89"/>
                    </a:lnTo>
                    <a:lnTo>
                      <a:pt x="145" y="144"/>
                    </a:lnTo>
                    <a:lnTo>
                      <a:pt x="78" y="211"/>
                    </a:lnTo>
                    <a:lnTo>
                      <a:pt x="34" y="300"/>
                    </a:lnTo>
                    <a:lnTo>
                      <a:pt x="12" y="389"/>
                    </a:lnTo>
                    <a:lnTo>
                      <a:pt x="1" y="477"/>
                    </a:lnTo>
                    <a:lnTo>
                      <a:pt x="12" y="577"/>
                    </a:lnTo>
                    <a:lnTo>
                      <a:pt x="34" y="666"/>
                    </a:lnTo>
                    <a:lnTo>
                      <a:pt x="78" y="743"/>
                    </a:lnTo>
                    <a:lnTo>
                      <a:pt x="145" y="821"/>
                    </a:lnTo>
                    <a:lnTo>
                      <a:pt x="212" y="877"/>
                    </a:lnTo>
                    <a:lnTo>
                      <a:pt x="289" y="921"/>
                    </a:lnTo>
                    <a:lnTo>
                      <a:pt x="378" y="943"/>
                    </a:lnTo>
                    <a:lnTo>
                      <a:pt x="478" y="954"/>
                    </a:lnTo>
                    <a:lnTo>
                      <a:pt x="5547" y="954"/>
                    </a:lnTo>
                    <a:lnTo>
                      <a:pt x="5647" y="943"/>
                    </a:lnTo>
                    <a:lnTo>
                      <a:pt x="5736" y="921"/>
                    </a:lnTo>
                    <a:lnTo>
                      <a:pt x="5813" y="877"/>
                    </a:lnTo>
                    <a:lnTo>
                      <a:pt x="5891" y="821"/>
                    </a:lnTo>
                    <a:lnTo>
                      <a:pt x="5946" y="743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7"/>
                    </a:lnTo>
                    <a:lnTo>
                      <a:pt x="6013" y="389"/>
                    </a:lnTo>
                    <a:lnTo>
                      <a:pt x="5991" y="300"/>
                    </a:lnTo>
                    <a:lnTo>
                      <a:pt x="5946" y="211"/>
                    </a:lnTo>
                    <a:lnTo>
                      <a:pt x="5891" y="144"/>
                    </a:lnTo>
                    <a:lnTo>
                      <a:pt x="5813" y="89"/>
                    </a:lnTo>
                    <a:lnTo>
                      <a:pt x="5736" y="45"/>
                    </a:lnTo>
                    <a:lnTo>
                      <a:pt x="5647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23"/>
              <p:cNvSpPr/>
              <p:nvPr/>
            </p:nvSpPr>
            <p:spPr>
              <a:xfrm>
                <a:off x="928692" y="3466269"/>
                <a:ext cx="108221" cy="17139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4" extrusionOk="0">
                    <a:moveTo>
                      <a:pt x="477" y="0"/>
                    </a:moveTo>
                    <a:lnTo>
                      <a:pt x="377" y="11"/>
                    </a:lnTo>
                    <a:lnTo>
                      <a:pt x="288" y="44"/>
                    </a:lnTo>
                    <a:lnTo>
                      <a:pt x="211" y="89"/>
                    </a:lnTo>
                    <a:lnTo>
                      <a:pt x="133" y="144"/>
                    </a:lnTo>
                    <a:lnTo>
                      <a:pt x="78" y="211"/>
                    </a:lnTo>
                    <a:lnTo>
                      <a:pt x="33" y="300"/>
                    </a:lnTo>
                    <a:lnTo>
                      <a:pt x="11" y="388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33" y="666"/>
                    </a:lnTo>
                    <a:lnTo>
                      <a:pt x="78" y="754"/>
                    </a:lnTo>
                    <a:lnTo>
                      <a:pt x="133" y="821"/>
                    </a:lnTo>
                    <a:lnTo>
                      <a:pt x="211" y="876"/>
                    </a:lnTo>
                    <a:lnTo>
                      <a:pt x="288" y="921"/>
                    </a:lnTo>
                    <a:lnTo>
                      <a:pt x="377" y="954"/>
                    </a:lnTo>
                    <a:lnTo>
                      <a:pt x="5646" y="954"/>
                    </a:lnTo>
                    <a:lnTo>
                      <a:pt x="5735" y="921"/>
                    </a:lnTo>
                    <a:lnTo>
                      <a:pt x="5813" y="876"/>
                    </a:lnTo>
                    <a:lnTo>
                      <a:pt x="5879" y="821"/>
                    </a:lnTo>
                    <a:lnTo>
                      <a:pt x="5946" y="754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3" y="477"/>
                    </a:lnTo>
                    <a:lnTo>
                      <a:pt x="6012" y="388"/>
                    </a:lnTo>
                    <a:lnTo>
                      <a:pt x="5990" y="300"/>
                    </a:lnTo>
                    <a:lnTo>
                      <a:pt x="5946" y="211"/>
                    </a:lnTo>
                    <a:lnTo>
                      <a:pt x="5879" y="144"/>
                    </a:lnTo>
                    <a:lnTo>
                      <a:pt x="5813" y="89"/>
                    </a:lnTo>
                    <a:lnTo>
                      <a:pt x="5735" y="44"/>
                    </a:lnTo>
                    <a:lnTo>
                      <a:pt x="5646" y="11"/>
                    </a:lnTo>
                    <a:lnTo>
                      <a:pt x="5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23"/>
              <p:cNvSpPr/>
              <p:nvPr/>
            </p:nvSpPr>
            <p:spPr>
              <a:xfrm>
                <a:off x="1148297" y="3346298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7" y="11"/>
                    </a:lnTo>
                    <a:lnTo>
                      <a:pt x="288" y="45"/>
                    </a:lnTo>
                    <a:lnTo>
                      <a:pt x="211" y="89"/>
                    </a:lnTo>
                    <a:lnTo>
                      <a:pt x="144" y="144"/>
                    </a:lnTo>
                    <a:lnTo>
                      <a:pt x="78" y="211"/>
                    </a:lnTo>
                    <a:lnTo>
                      <a:pt x="33" y="300"/>
                    </a:lnTo>
                    <a:lnTo>
                      <a:pt x="11" y="389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33" y="666"/>
                    </a:lnTo>
                    <a:lnTo>
                      <a:pt x="78" y="743"/>
                    </a:lnTo>
                    <a:lnTo>
                      <a:pt x="144" y="821"/>
                    </a:lnTo>
                    <a:lnTo>
                      <a:pt x="211" y="877"/>
                    </a:lnTo>
                    <a:lnTo>
                      <a:pt x="288" y="921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6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0" y="821"/>
                    </a:lnTo>
                    <a:lnTo>
                      <a:pt x="5946" y="743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3" y="477"/>
                    </a:lnTo>
                    <a:lnTo>
                      <a:pt x="6012" y="389"/>
                    </a:lnTo>
                    <a:lnTo>
                      <a:pt x="5990" y="300"/>
                    </a:lnTo>
                    <a:lnTo>
                      <a:pt x="5946" y="211"/>
                    </a:lnTo>
                    <a:lnTo>
                      <a:pt x="5890" y="144"/>
                    </a:lnTo>
                    <a:lnTo>
                      <a:pt x="5813" y="89"/>
                    </a:lnTo>
                    <a:lnTo>
                      <a:pt x="5735" y="45"/>
                    </a:lnTo>
                    <a:lnTo>
                      <a:pt x="5646" y="11"/>
                    </a:lnTo>
                    <a:lnTo>
                      <a:pt x="554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23"/>
              <p:cNvSpPr/>
              <p:nvPr/>
            </p:nvSpPr>
            <p:spPr>
              <a:xfrm>
                <a:off x="1273638" y="3466269"/>
                <a:ext cx="108221" cy="17139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4" extrusionOk="0">
                    <a:moveTo>
                      <a:pt x="477" y="0"/>
                    </a:moveTo>
                    <a:lnTo>
                      <a:pt x="377" y="11"/>
                    </a:lnTo>
                    <a:lnTo>
                      <a:pt x="289" y="44"/>
                    </a:lnTo>
                    <a:lnTo>
                      <a:pt x="211" y="89"/>
                    </a:lnTo>
                    <a:lnTo>
                      <a:pt x="133" y="144"/>
                    </a:lnTo>
                    <a:lnTo>
                      <a:pt x="78" y="211"/>
                    </a:lnTo>
                    <a:lnTo>
                      <a:pt x="34" y="300"/>
                    </a:lnTo>
                    <a:lnTo>
                      <a:pt x="11" y="388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34" y="666"/>
                    </a:lnTo>
                    <a:lnTo>
                      <a:pt x="78" y="754"/>
                    </a:lnTo>
                    <a:lnTo>
                      <a:pt x="133" y="821"/>
                    </a:lnTo>
                    <a:lnTo>
                      <a:pt x="211" y="876"/>
                    </a:lnTo>
                    <a:lnTo>
                      <a:pt x="289" y="921"/>
                    </a:lnTo>
                    <a:lnTo>
                      <a:pt x="377" y="954"/>
                    </a:lnTo>
                    <a:lnTo>
                      <a:pt x="5646" y="954"/>
                    </a:lnTo>
                    <a:lnTo>
                      <a:pt x="5735" y="921"/>
                    </a:lnTo>
                    <a:lnTo>
                      <a:pt x="5813" y="876"/>
                    </a:lnTo>
                    <a:lnTo>
                      <a:pt x="5879" y="821"/>
                    </a:lnTo>
                    <a:lnTo>
                      <a:pt x="5946" y="754"/>
                    </a:lnTo>
                    <a:lnTo>
                      <a:pt x="5990" y="666"/>
                    </a:lnTo>
                    <a:lnTo>
                      <a:pt x="6012" y="577"/>
                    </a:lnTo>
                    <a:lnTo>
                      <a:pt x="6024" y="477"/>
                    </a:lnTo>
                    <a:lnTo>
                      <a:pt x="6012" y="388"/>
                    </a:lnTo>
                    <a:lnTo>
                      <a:pt x="5990" y="300"/>
                    </a:lnTo>
                    <a:lnTo>
                      <a:pt x="5946" y="211"/>
                    </a:lnTo>
                    <a:lnTo>
                      <a:pt x="5879" y="144"/>
                    </a:lnTo>
                    <a:lnTo>
                      <a:pt x="5813" y="89"/>
                    </a:lnTo>
                    <a:lnTo>
                      <a:pt x="5735" y="44"/>
                    </a:lnTo>
                    <a:lnTo>
                      <a:pt x="5646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23"/>
              <p:cNvSpPr/>
              <p:nvPr/>
            </p:nvSpPr>
            <p:spPr>
              <a:xfrm>
                <a:off x="1493243" y="3346298"/>
                <a:ext cx="108221" cy="17157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5" extrusionOk="0">
                    <a:moveTo>
                      <a:pt x="477" y="0"/>
                    </a:moveTo>
                    <a:lnTo>
                      <a:pt x="377" y="11"/>
                    </a:lnTo>
                    <a:lnTo>
                      <a:pt x="289" y="45"/>
                    </a:lnTo>
                    <a:lnTo>
                      <a:pt x="211" y="89"/>
                    </a:lnTo>
                    <a:lnTo>
                      <a:pt x="145" y="144"/>
                    </a:lnTo>
                    <a:lnTo>
                      <a:pt x="78" y="211"/>
                    </a:lnTo>
                    <a:lnTo>
                      <a:pt x="45" y="300"/>
                    </a:lnTo>
                    <a:lnTo>
                      <a:pt x="11" y="389"/>
                    </a:lnTo>
                    <a:lnTo>
                      <a:pt x="0" y="477"/>
                    </a:lnTo>
                    <a:lnTo>
                      <a:pt x="11" y="577"/>
                    </a:lnTo>
                    <a:lnTo>
                      <a:pt x="45" y="666"/>
                    </a:lnTo>
                    <a:lnTo>
                      <a:pt x="78" y="743"/>
                    </a:lnTo>
                    <a:lnTo>
                      <a:pt x="145" y="821"/>
                    </a:lnTo>
                    <a:lnTo>
                      <a:pt x="211" y="877"/>
                    </a:lnTo>
                    <a:lnTo>
                      <a:pt x="289" y="921"/>
                    </a:lnTo>
                    <a:lnTo>
                      <a:pt x="377" y="943"/>
                    </a:lnTo>
                    <a:lnTo>
                      <a:pt x="477" y="954"/>
                    </a:lnTo>
                    <a:lnTo>
                      <a:pt x="5547" y="954"/>
                    </a:lnTo>
                    <a:lnTo>
                      <a:pt x="5646" y="943"/>
                    </a:lnTo>
                    <a:lnTo>
                      <a:pt x="5735" y="921"/>
                    </a:lnTo>
                    <a:lnTo>
                      <a:pt x="5813" y="877"/>
                    </a:lnTo>
                    <a:lnTo>
                      <a:pt x="5891" y="821"/>
                    </a:lnTo>
                    <a:lnTo>
                      <a:pt x="5946" y="743"/>
                    </a:lnTo>
                    <a:lnTo>
                      <a:pt x="5990" y="666"/>
                    </a:lnTo>
                    <a:lnTo>
                      <a:pt x="6024" y="577"/>
                    </a:lnTo>
                    <a:lnTo>
                      <a:pt x="6024" y="477"/>
                    </a:lnTo>
                    <a:lnTo>
                      <a:pt x="6024" y="389"/>
                    </a:lnTo>
                    <a:lnTo>
                      <a:pt x="5990" y="300"/>
                    </a:lnTo>
                    <a:lnTo>
                      <a:pt x="5946" y="211"/>
                    </a:lnTo>
                    <a:lnTo>
                      <a:pt x="5891" y="144"/>
                    </a:lnTo>
                    <a:lnTo>
                      <a:pt x="5813" y="89"/>
                    </a:lnTo>
                    <a:lnTo>
                      <a:pt x="5735" y="45"/>
                    </a:lnTo>
                    <a:lnTo>
                      <a:pt x="5646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23"/>
              <p:cNvSpPr/>
              <p:nvPr/>
            </p:nvSpPr>
            <p:spPr>
              <a:xfrm>
                <a:off x="1618584" y="3466269"/>
                <a:ext cx="108221" cy="17139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954" extrusionOk="0">
                    <a:moveTo>
                      <a:pt x="478" y="0"/>
                    </a:moveTo>
                    <a:lnTo>
                      <a:pt x="378" y="11"/>
                    </a:lnTo>
                    <a:lnTo>
                      <a:pt x="289" y="44"/>
                    </a:lnTo>
                    <a:lnTo>
                      <a:pt x="211" y="89"/>
                    </a:lnTo>
                    <a:lnTo>
                      <a:pt x="134" y="144"/>
                    </a:lnTo>
                    <a:lnTo>
                      <a:pt x="78" y="211"/>
                    </a:lnTo>
                    <a:lnTo>
                      <a:pt x="34" y="300"/>
                    </a:lnTo>
                    <a:lnTo>
                      <a:pt x="12" y="388"/>
                    </a:lnTo>
                    <a:lnTo>
                      <a:pt x="1" y="477"/>
                    </a:lnTo>
                    <a:lnTo>
                      <a:pt x="12" y="577"/>
                    </a:lnTo>
                    <a:lnTo>
                      <a:pt x="34" y="666"/>
                    </a:lnTo>
                    <a:lnTo>
                      <a:pt x="78" y="754"/>
                    </a:lnTo>
                    <a:lnTo>
                      <a:pt x="134" y="821"/>
                    </a:lnTo>
                    <a:lnTo>
                      <a:pt x="211" y="876"/>
                    </a:lnTo>
                    <a:lnTo>
                      <a:pt x="289" y="921"/>
                    </a:lnTo>
                    <a:lnTo>
                      <a:pt x="378" y="954"/>
                    </a:lnTo>
                    <a:lnTo>
                      <a:pt x="5647" y="954"/>
                    </a:lnTo>
                    <a:lnTo>
                      <a:pt x="5735" y="921"/>
                    </a:lnTo>
                    <a:lnTo>
                      <a:pt x="5813" y="876"/>
                    </a:lnTo>
                    <a:lnTo>
                      <a:pt x="5880" y="821"/>
                    </a:lnTo>
                    <a:lnTo>
                      <a:pt x="5946" y="754"/>
                    </a:lnTo>
                    <a:lnTo>
                      <a:pt x="5991" y="666"/>
                    </a:lnTo>
                    <a:lnTo>
                      <a:pt x="6013" y="577"/>
                    </a:lnTo>
                    <a:lnTo>
                      <a:pt x="6024" y="477"/>
                    </a:lnTo>
                    <a:lnTo>
                      <a:pt x="6013" y="388"/>
                    </a:lnTo>
                    <a:lnTo>
                      <a:pt x="5991" y="300"/>
                    </a:lnTo>
                    <a:lnTo>
                      <a:pt x="5946" y="211"/>
                    </a:lnTo>
                    <a:lnTo>
                      <a:pt x="5880" y="144"/>
                    </a:lnTo>
                    <a:lnTo>
                      <a:pt x="5813" y="89"/>
                    </a:lnTo>
                    <a:lnTo>
                      <a:pt x="5735" y="44"/>
                    </a:lnTo>
                    <a:lnTo>
                      <a:pt x="5647" y="11"/>
                    </a:lnTo>
                    <a:lnTo>
                      <a:pt x="554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23"/>
              <p:cNvSpPr/>
              <p:nvPr/>
            </p:nvSpPr>
            <p:spPr>
              <a:xfrm>
                <a:off x="1796150" y="967517"/>
                <a:ext cx="711827" cy="1427445"/>
              </a:xfrm>
              <a:custGeom>
                <a:avLst/>
                <a:gdLst/>
                <a:ahLst/>
                <a:cxnLst/>
                <a:rect l="l" t="t" r="r" b="b"/>
                <a:pathLst>
                  <a:path w="39623" h="79457" extrusionOk="0">
                    <a:moveTo>
                      <a:pt x="19811" y="0"/>
                    </a:moveTo>
                    <a:lnTo>
                      <a:pt x="1320" y="51281"/>
                    </a:lnTo>
                    <a:lnTo>
                      <a:pt x="1076" y="51969"/>
                    </a:lnTo>
                    <a:lnTo>
                      <a:pt x="865" y="52668"/>
                    </a:lnTo>
                    <a:lnTo>
                      <a:pt x="677" y="53367"/>
                    </a:lnTo>
                    <a:lnTo>
                      <a:pt x="510" y="54065"/>
                    </a:lnTo>
                    <a:lnTo>
                      <a:pt x="366" y="54775"/>
                    </a:lnTo>
                    <a:lnTo>
                      <a:pt x="244" y="55485"/>
                    </a:lnTo>
                    <a:lnTo>
                      <a:pt x="155" y="56195"/>
                    </a:lnTo>
                    <a:lnTo>
                      <a:pt x="78" y="56905"/>
                    </a:lnTo>
                    <a:lnTo>
                      <a:pt x="33" y="57615"/>
                    </a:lnTo>
                    <a:lnTo>
                      <a:pt x="0" y="58325"/>
                    </a:lnTo>
                    <a:lnTo>
                      <a:pt x="0" y="59035"/>
                    </a:lnTo>
                    <a:lnTo>
                      <a:pt x="11" y="59745"/>
                    </a:lnTo>
                    <a:lnTo>
                      <a:pt x="56" y="60455"/>
                    </a:lnTo>
                    <a:lnTo>
                      <a:pt x="122" y="61165"/>
                    </a:lnTo>
                    <a:lnTo>
                      <a:pt x="211" y="61863"/>
                    </a:lnTo>
                    <a:lnTo>
                      <a:pt x="322" y="62573"/>
                    </a:lnTo>
                    <a:lnTo>
                      <a:pt x="455" y="63261"/>
                    </a:lnTo>
                    <a:lnTo>
                      <a:pt x="610" y="63960"/>
                    </a:lnTo>
                    <a:lnTo>
                      <a:pt x="788" y="64637"/>
                    </a:lnTo>
                    <a:lnTo>
                      <a:pt x="987" y="65313"/>
                    </a:lnTo>
                    <a:lnTo>
                      <a:pt x="1209" y="65990"/>
                    </a:lnTo>
                    <a:lnTo>
                      <a:pt x="1464" y="66655"/>
                    </a:lnTo>
                    <a:lnTo>
                      <a:pt x="1731" y="67310"/>
                    </a:lnTo>
                    <a:lnTo>
                      <a:pt x="2019" y="67964"/>
                    </a:lnTo>
                    <a:lnTo>
                      <a:pt x="2330" y="68597"/>
                    </a:lnTo>
                    <a:lnTo>
                      <a:pt x="2673" y="69229"/>
                    </a:lnTo>
                    <a:lnTo>
                      <a:pt x="3028" y="69850"/>
                    </a:lnTo>
                    <a:lnTo>
                      <a:pt x="3405" y="70449"/>
                    </a:lnTo>
                    <a:lnTo>
                      <a:pt x="3816" y="71048"/>
                    </a:lnTo>
                    <a:lnTo>
                      <a:pt x="4237" y="71636"/>
                    </a:lnTo>
                    <a:lnTo>
                      <a:pt x="4692" y="72202"/>
                    </a:lnTo>
                    <a:lnTo>
                      <a:pt x="5158" y="72756"/>
                    </a:lnTo>
                    <a:lnTo>
                      <a:pt x="5447" y="73078"/>
                    </a:lnTo>
                    <a:lnTo>
                      <a:pt x="5735" y="73389"/>
                    </a:lnTo>
                    <a:lnTo>
                      <a:pt x="6034" y="73699"/>
                    </a:lnTo>
                    <a:lnTo>
                      <a:pt x="6345" y="74010"/>
                    </a:lnTo>
                    <a:lnTo>
                      <a:pt x="6667" y="74309"/>
                    </a:lnTo>
                    <a:lnTo>
                      <a:pt x="6988" y="74598"/>
                    </a:lnTo>
                    <a:lnTo>
                      <a:pt x="7321" y="74886"/>
                    </a:lnTo>
                    <a:lnTo>
                      <a:pt x="7665" y="75175"/>
                    </a:lnTo>
                    <a:lnTo>
                      <a:pt x="8020" y="75452"/>
                    </a:lnTo>
                    <a:lnTo>
                      <a:pt x="8386" y="75718"/>
                    </a:lnTo>
                    <a:lnTo>
                      <a:pt x="8752" y="75984"/>
                    </a:lnTo>
                    <a:lnTo>
                      <a:pt x="9129" y="76239"/>
                    </a:lnTo>
                    <a:lnTo>
                      <a:pt x="9518" y="76495"/>
                    </a:lnTo>
                    <a:lnTo>
                      <a:pt x="9917" y="76739"/>
                    </a:lnTo>
                    <a:lnTo>
                      <a:pt x="10327" y="76972"/>
                    </a:lnTo>
                    <a:lnTo>
                      <a:pt x="10749" y="77193"/>
                    </a:lnTo>
                    <a:lnTo>
                      <a:pt x="11181" y="77415"/>
                    </a:lnTo>
                    <a:lnTo>
                      <a:pt x="11614" y="77615"/>
                    </a:lnTo>
                    <a:lnTo>
                      <a:pt x="12069" y="77815"/>
                    </a:lnTo>
                    <a:lnTo>
                      <a:pt x="12524" y="78003"/>
                    </a:lnTo>
                    <a:lnTo>
                      <a:pt x="12989" y="78192"/>
                    </a:lnTo>
                    <a:lnTo>
                      <a:pt x="13466" y="78358"/>
                    </a:lnTo>
                    <a:lnTo>
                      <a:pt x="13966" y="78513"/>
                    </a:lnTo>
                    <a:lnTo>
                      <a:pt x="14465" y="78669"/>
                    </a:lnTo>
                    <a:lnTo>
                      <a:pt x="14975" y="78802"/>
                    </a:lnTo>
                    <a:lnTo>
                      <a:pt x="15496" y="78924"/>
                    </a:lnTo>
                    <a:lnTo>
                      <a:pt x="16029" y="79035"/>
                    </a:lnTo>
                    <a:lnTo>
                      <a:pt x="16572" y="79146"/>
                    </a:lnTo>
                    <a:lnTo>
                      <a:pt x="17127" y="79234"/>
                    </a:lnTo>
                    <a:lnTo>
                      <a:pt x="17693" y="79312"/>
                    </a:lnTo>
                    <a:lnTo>
                      <a:pt x="18270" y="79368"/>
                    </a:lnTo>
                    <a:lnTo>
                      <a:pt x="18857" y="79423"/>
                    </a:lnTo>
                    <a:lnTo>
                      <a:pt x="18880" y="79434"/>
                    </a:lnTo>
                    <a:lnTo>
                      <a:pt x="18935" y="79445"/>
                    </a:lnTo>
                    <a:lnTo>
                      <a:pt x="19157" y="79456"/>
                    </a:lnTo>
                    <a:lnTo>
                      <a:pt x="20466" y="79456"/>
                    </a:lnTo>
                    <a:lnTo>
                      <a:pt x="20688" y="79445"/>
                    </a:lnTo>
                    <a:lnTo>
                      <a:pt x="20743" y="79434"/>
                    </a:lnTo>
                    <a:lnTo>
                      <a:pt x="20765" y="79423"/>
                    </a:lnTo>
                    <a:lnTo>
                      <a:pt x="21353" y="79368"/>
                    </a:lnTo>
                    <a:lnTo>
                      <a:pt x="21930" y="79312"/>
                    </a:lnTo>
                    <a:lnTo>
                      <a:pt x="22496" y="79234"/>
                    </a:lnTo>
                    <a:lnTo>
                      <a:pt x="23050" y="79146"/>
                    </a:lnTo>
                    <a:lnTo>
                      <a:pt x="23594" y="79035"/>
                    </a:lnTo>
                    <a:lnTo>
                      <a:pt x="24126" y="78924"/>
                    </a:lnTo>
                    <a:lnTo>
                      <a:pt x="24648" y="78802"/>
                    </a:lnTo>
                    <a:lnTo>
                      <a:pt x="25158" y="78669"/>
                    </a:lnTo>
                    <a:lnTo>
                      <a:pt x="25657" y="78513"/>
                    </a:lnTo>
                    <a:lnTo>
                      <a:pt x="26156" y="78358"/>
                    </a:lnTo>
                    <a:lnTo>
                      <a:pt x="26633" y="78192"/>
                    </a:lnTo>
                    <a:lnTo>
                      <a:pt x="27099" y="78003"/>
                    </a:lnTo>
                    <a:lnTo>
                      <a:pt x="27554" y="77815"/>
                    </a:lnTo>
                    <a:lnTo>
                      <a:pt x="28009" y="77615"/>
                    </a:lnTo>
                    <a:lnTo>
                      <a:pt x="28441" y="77415"/>
                    </a:lnTo>
                    <a:lnTo>
                      <a:pt x="28874" y="77193"/>
                    </a:lnTo>
                    <a:lnTo>
                      <a:pt x="29296" y="76972"/>
                    </a:lnTo>
                    <a:lnTo>
                      <a:pt x="29706" y="76739"/>
                    </a:lnTo>
                    <a:lnTo>
                      <a:pt x="30105" y="76495"/>
                    </a:lnTo>
                    <a:lnTo>
                      <a:pt x="30494" y="76239"/>
                    </a:lnTo>
                    <a:lnTo>
                      <a:pt x="30871" y="75984"/>
                    </a:lnTo>
                    <a:lnTo>
                      <a:pt x="31237" y="75718"/>
                    </a:lnTo>
                    <a:lnTo>
                      <a:pt x="31603" y="75452"/>
                    </a:lnTo>
                    <a:lnTo>
                      <a:pt x="31958" y="75175"/>
                    </a:lnTo>
                    <a:lnTo>
                      <a:pt x="32302" y="74886"/>
                    </a:lnTo>
                    <a:lnTo>
                      <a:pt x="32634" y="74598"/>
                    </a:lnTo>
                    <a:lnTo>
                      <a:pt x="32956" y="74309"/>
                    </a:lnTo>
                    <a:lnTo>
                      <a:pt x="33278" y="74010"/>
                    </a:lnTo>
                    <a:lnTo>
                      <a:pt x="33588" y="73699"/>
                    </a:lnTo>
                    <a:lnTo>
                      <a:pt x="33888" y="73389"/>
                    </a:lnTo>
                    <a:lnTo>
                      <a:pt x="34176" y="73078"/>
                    </a:lnTo>
                    <a:lnTo>
                      <a:pt x="34465" y="72756"/>
                    </a:lnTo>
                    <a:lnTo>
                      <a:pt x="34931" y="72202"/>
                    </a:lnTo>
                    <a:lnTo>
                      <a:pt x="35385" y="71636"/>
                    </a:lnTo>
                    <a:lnTo>
                      <a:pt x="35807" y="71048"/>
                    </a:lnTo>
                    <a:lnTo>
                      <a:pt x="36217" y="70449"/>
                    </a:lnTo>
                    <a:lnTo>
                      <a:pt x="36595" y="69850"/>
                    </a:lnTo>
                    <a:lnTo>
                      <a:pt x="36949" y="69229"/>
                    </a:lnTo>
                    <a:lnTo>
                      <a:pt x="37293" y="68597"/>
                    </a:lnTo>
                    <a:lnTo>
                      <a:pt x="37604" y="67964"/>
                    </a:lnTo>
                    <a:lnTo>
                      <a:pt x="37892" y="67310"/>
                    </a:lnTo>
                    <a:lnTo>
                      <a:pt x="38159" y="66655"/>
                    </a:lnTo>
                    <a:lnTo>
                      <a:pt x="38414" y="65990"/>
                    </a:lnTo>
                    <a:lnTo>
                      <a:pt x="38636" y="65313"/>
                    </a:lnTo>
                    <a:lnTo>
                      <a:pt x="38835" y="64637"/>
                    </a:lnTo>
                    <a:lnTo>
                      <a:pt x="39013" y="63960"/>
                    </a:lnTo>
                    <a:lnTo>
                      <a:pt x="39168" y="63261"/>
                    </a:lnTo>
                    <a:lnTo>
                      <a:pt x="39301" y="62573"/>
                    </a:lnTo>
                    <a:lnTo>
                      <a:pt x="39412" y="61863"/>
                    </a:lnTo>
                    <a:lnTo>
                      <a:pt x="39501" y="61165"/>
                    </a:lnTo>
                    <a:lnTo>
                      <a:pt x="39567" y="60455"/>
                    </a:lnTo>
                    <a:lnTo>
                      <a:pt x="39612" y="59745"/>
                    </a:lnTo>
                    <a:lnTo>
                      <a:pt x="39623" y="59035"/>
                    </a:lnTo>
                    <a:lnTo>
                      <a:pt x="39623" y="58325"/>
                    </a:lnTo>
                    <a:lnTo>
                      <a:pt x="39590" y="57615"/>
                    </a:lnTo>
                    <a:lnTo>
                      <a:pt x="39545" y="56905"/>
                    </a:lnTo>
                    <a:lnTo>
                      <a:pt x="39467" y="56195"/>
                    </a:lnTo>
                    <a:lnTo>
                      <a:pt x="39379" y="55485"/>
                    </a:lnTo>
                    <a:lnTo>
                      <a:pt x="39257" y="54775"/>
                    </a:lnTo>
                    <a:lnTo>
                      <a:pt x="39113" y="54065"/>
                    </a:lnTo>
                    <a:lnTo>
                      <a:pt x="38946" y="53367"/>
                    </a:lnTo>
                    <a:lnTo>
                      <a:pt x="38758" y="52668"/>
                    </a:lnTo>
                    <a:lnTo>
                      <a:pt x="38547" y="51969"/>
                    </a:lnTo>
                    <a:lnTo>
                      <a:pt x="38303" y="51281"/>
                    </a:lnTo>
                    <a:lnTo>
                      <a:pt x="1981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23"/>
              <p:cNvSpPr/>
              <p:nvPr/>
            </p:nvSpPr>
            <p:spPr>
              <a:xfrm>
                <a:off x="1845572" y="1891564"/>
                <a:ext cx="420884" cy="447796"/>
              </a:xfrm>
              <a:custGeom>
                <a:avLst/>
                <a:gdLst/>
                <a:ahLst/>
                <a:cxnLst/>
                <a:rect l="l" t="t" r="r" b="b"/>
                <a:pathLst>
                  <a:path w="23428" h="24926" extrusionOk="0">
                    <a:moveTo>
                      <a:pt x="1919" y="0"/>
                    </a:moveTo>
                    <a:lnTo>
                      <a:pt x="1808" y="23"/>
                    </a:lnTo>
                    <a:lnTo>
                      <a:pt x="1697" y="45"/>
                    </a:lnTo>
                    <a:lnTo>
                      <a:pt x="1586" y="89"/>
                    </a:lnTo>
                    <a:lnTo>
                      <a:pt x="1486" y="134"/>
                    </a:lnTo>
                    <a:lnTo>
                      <a:pt x="1387" y="189"/>
                    </a:lnTo>
                    <a:lnTo>
                      <a:pt x="1287" y="267"/>
                    </a:lnTo>
                    <a:lnTo>
                      <a:pt x="1209" y="333"/>
                    </a:lnTo>
                    <a:lnTo>
                      <a:pt x="1131" y="422"/>
                    </a:lnTo>
                    <a:lnTo>
                      <a:pt x="1054" y="511"/>
                    </a:lnTo>
                    <a:lnTo>
                      <a:pt x="998" y="622"/>
                    </a:lnTo>
                    <a:lnTo>
                      <a:pt x="943" y="721"/>
                    </a:lnTo>
                    <a:lnTo>
                      <a:pt x="899" y="843"/>
                    </a:lnTo>
                    <a:lnTo>
                      <a:pt x="843" y="1021"/>
                    </a:lnTo>
                    <a:lnTo>
                      <a:pt x="732" y="1454"/>
                    </a:lnTo>
                    <a:lnTo>
                      <a:pt x="577" y="2119"/>
                    </a:lnTo>
                    <a:lnTo>
                      <a:pt x="488" y="2530"/>
                    </a:lnTo>
                    <a:lnTo>
                      <a:pt x="410" y="2984"/>
                    </a:lnTo>
                    <a:lnTo>
                      <a:pt x="322" y="3495"/>
                    </a:lnTo>
                    <a:lnTo>
                      <a:pt x="244" y="4038"/>
                    </a:lnTo>
                    <a:lnTo>
                      <a:pt x="166" y="4626"/>
                    </a:lnTo>
                    <a:lnTo>
                      <a:pt x="100" y="5247"/>
                    </a:lnTo>
                    <a:lnTo>
                      <a:pt x="55" y="5902"/>
                    </a:lnTo>
                    <a:lnTo>
                      <a:pt x="11" y="6578"/>
                    </a:lnTo>
                    <a:lnTo>
                      <a:pt x="0" y="7288"/>
                    </a:lnTo>
                    <a:lnTo>
                      <a:pt x="0" y="8031"/>
                    </a:lnTo>
                    <a:lnTo>
                      <a:pt x="11" y="8531"/>
                    </a:lnTo>
                    <a:lnTo>
                      <a:pt x="33" y="9019"/>
                    </a:lnTo>
                    <a:lnTo>
                      <a:pt x="67" y="9507"/>
                    </a:lnTo>
                    <a:lnTo>
                      <a:pt x="111" y="9995"/>
                    </a:lnTo>
                    <a:lnTo>
                      <a:pt x="178" y="10472"/>
                    </a:lnTo>
                    <a:lnTo>
                      <a:pt x="233" y="10949"/>
                    </a:lnTo>
                    <a:lnTo>
                      <a:pt x="311" y="11415"/>
                    </a:lnTo>
                    <a:lnTo>
                      <a:pt x="399" y="11869"/>
                    </a:lnTo>
                    <a:lnTo>
                      <a:pt x="499" y="12324"/>
                    </a:lnTo>
                    <a:lnTo>
                      <a:pt x="610" y="12768"/>
                    </a:lnTo>
                    <a:lnTo>
                      <a:pt x="721" y="13212"/>
                    </a:lnTo>
                    <a:lnTo>
                      <a:pt x="854" y="13644"/>
                    </a:lnTo>
                    <a:lnTo>
                      <a:pt x="987" y="14077"/>
                    </a:lnTo>
                    <a:lnTo>
                      <a:pt x="1131" y="14498"/>
                    </a:lnTo>
                    <a:lnTo>
                      <a:pt x="1298" y="14909"/>
                    </a:lnTo>
                    <a:lnTo>
                      <a:pt x="1464" y="15319"/>
                    </a:lnTo>
                    <a:lnTo>
                      <a:pt x="1642" y="15719"/>
                    </a:lnTo>
                    <a:lnTo>
                      <a:pt x="1830" y="16118"/>
                    </a:lnTo>
                    <a:lnTo>
                      <a:pt x="2030" y="16506"/>
                    </a:lnTo>
                    <a:lnTo>
                      <a:pt x="2230" y="16883"/>
                    </a:lnTo>
                    <a:lnTo>
                      <a:pt x="2451" y="17249"/>
                    </a:lnTo>
                    <a:lnTo>
                      <a:pt x="2673" y="17615"/>
                    </a:lnTo>
                    <a:lnTo>
                      <a:pt x="2917" y="17981"/>
                    </a:lnTo>
                    <a:lnTo>
                      <a:pt x="3161" y="18325"/>
                    </a:lnTo>
                    <a:lnTo>
                      <a:pt x="3417" y="18669"/>
                    </a:lnTo>
                    <a:lnTo>
                      <a:pt x="3683" y="19013"/>
                    </a:lnTo>
                    <a:lnTo>
                      <a:pt x="3960" y="19335"/>
                    </a:lnTo>
                    <a:lnTo>
                      <a:pt x="4237" y="19656"/>
                    </a:lnTo>
                    <a:lnTo>
                      <a:pt x="4537" y="19967"/>
                    </a:lnTo>
                    <a:lnTo>
                      <a:pt x="4836" y="20267"/>
                    </a:lnTo>
                    <a:lnTo>
                      <a:pt x="5147" y="20566"/>
                    </a:lnTo>
                    <a:lnTo>
                      <a:pt x="5469" y="20854"/>
                    </a:lnTo>
                    <a:lnTo>
                      <a:pt x="5824" y="21154"/>
                    </a:lnTo>
                    <a:lnTo>
                      <a:pt x="6179" y="21442"/>
                    </a:lnTo>
                    <a:lnTo>
                      <a:pt x="6545" y="21709"/>
                    </a:lnTo>
                    <a:lnTo>
                      <a:pt x="6900" y="21964"/>
                    </a:lnTo>
                    <a:lnTo>
                      <a:pt x="7266" y="22208"/>
                    </a:lnTo>
                    <a:lnTo>
                      <a:pt x="7632" y="22441"/>
                    </a:lnTo>
                    <a:lnTo>
                      <a:pt x="7998" y="22663"/>
                    </a:lnTo>
                    <a:lnTo>
                      <a:pt x="8364" y="22862"/>
                    </a:lnTo>
                    <a:lnTo>
                      <a:pt x="8730" y="23062"/>
                    </a:lnTo>
                    <a:lnTo>
                      <a:pt x="9096" y="23239"/>
                    </a:lnTo>
                    <a:lnTo>
                      <a:pt x="9462" y="23417"/>
                    </a:lnTo>
                    <a:lnTo>
                      <a:pt x="9839" y="23572"/>
                    </a:lnTo>
                    <a:lnTo>
                      <a:pt x="10205" y="23716"/>
                    </a:lnTo>
                    <a:lnTo>
                      <a:pt x="10571" y="23861"/>
                    </a:lnTo>
                    <a:lnTo>
                      <a:pt x="10948" y="23994"/>
                    </a:lnTo>
                    <a:lnTo>
                      <a:pt x="11314" y="24105"/>
                    </a:lnTo>
                    <a:lnTo>
                      <a:pt x="11681" y="24216"/>
                    </a:lnTo>
                    <a:lnTo>
                      <a:pt x="12047" y="24315"/>
                    </a:lnTo>
                    <a:lnTo>
                      <a:pt x="12402" y="24415"/>
                    </a:lnTo>
                    <a:lnTo>
                      <a:pt x="12768" y="24493"/>
                    </a:lnTo>
                    <a:lnTo>
                      <a:pt x="13123" y="24570"/>
                    </a:lnTo>
                    <a:lnTo>
                      <a:pt x="13489" y="24637"/>
                    </a:lnTo>
                    <a:lnTo>
                      <a:pt x="13832" y="24692"/>
                    </a:lnTo>
                    <a:lnTo>
                      <a:pt x="14187" y="24748"/>
                    </a:lnTo>
                    <a:lnTo>
                      <a:pt x="14875" y="24826"/>
                    </a:lnTo>
                    <a:lnTo>
                      <a:pt x="15552" y="24881"/>
                    </a:lnTo>
                    <a:lnTo>
                      <a:pt x="16217" y="24914"/>
                    </a:lnTo>
                    <a:lnTo>
                      <a:pt x="16850" y="24925"/>
                    </a:lnTo>
                    <a:lnTo>
                      <a:pt x="17438" y="24914"/>
                    </a:lnTo>
                    <a:lnTo>
                      <a:pt x="18014" y="24892"/>
                    </a:lnTo>
                    <a:lnTo>
                      <a:pt x="18558" y="24848"/>
                    </a:lnTo>
                    <a:lnTo>
                      <a:pt x="19079" y="24803"/>
                    </a:lnTo>
                    <a:lnTo>
                      <a:pt x="19567" y="24748"/>
                    </a:lnTo>
                    <a:lnTo>
                      <a:pt x="20033" y="24681"/>
                    </a:lnTo>
                    <a:lnTo>
                      <a:pt x="20466" y="24615"/>
                    </a:lnTo>
                    <a:lnTo>
                      <a:pt x="20865" y="24537"/>
                    </a:lnTo>
                    <a:lnTo>
                      <a:pt x="21220" y="24471"/>
                    </a:lnTo>
                    <a:lnTo>
                      <a:pt x="21553" y="24393"/>
                    </a:lnTo>
                    <a:lnTo>
                      <a:pt x="22074" y="24260"/>
                    </a:lnTo>
                    <a:lnTo>
                      <a:pt x="22440" y="24160"/>
                    </a:lnTo>
                    <a:lnTo>
                      <a:pt x="22607" y="24105"/>
                    </a:lnTo>
                    <a:lnTo>
                      <a:pt x="22718" y="24060"/>
                    </a:lnTo>
                    <a:lnTo>
                      <a:pt x="22829" y="24016"/>
                    </a:lnTo>
                    <a:lnTo>
                      <a:pt x="22928" y="23949"/>
                    </a:lnTo>
                    <a:lnTo>
                      <a:pt x="23017" y="23872"/>
                    </a:lnTo>
                    <a:lnTo>
                      <a:pt x="23106" y="23794"/>
                    </a:lnTo>
                    <a:lnTo>
                      <a:pt x="23172" y="23705"/>
                    </a:lnTo>
                    <a:lnTo>
                      <a:pt x="23239" y="23617"/>
                    </a:lnTo>
                    <a:lnTo>
                      <a:pt x="23294" y="23517"/>
                    </a:lnTo>
                    <a:lnTo>
                      <a:pt x="23350" y="23406"/>
                    </a:lnTo>
                    <a:lnTo>
                      <a:pt x="23383" y="23306"/>
                    </a:lnTo>
                    <a:lnTo>
                      <a:pt x="23405" y="23195"/>
                    </a:lnTo>
                    <a:lnTo>
                      <a:pt x="23428" y="23073"/>
                    </a:lnTo>
                    <a:lnTo>
                      <a:pt x="23428" y="22962"/>
                    </a:lnTo>
                    <a:lnTo>
                      <a:pt x="23416" y="22840"/>
                    </a:lnTo>
                    <a:lnTo>
                      <a:pt x="23405" y="22729"/>
                    </a:lnTo>
                    <a:lnTo>
                      <a:pt x="23372" y="22607"/>
                    </a:lnTo>
                    <a:lnTo>
                      <a:pt x="23328" y="22496"/>
                    </a:lnTo>
                    <a:lnTo>
                      <a:pt x="23272" y="22385"/>
                    </a:lnTo>
                    <a:lnTo>
                      <a:pt x="23206" y="22285"/>
                    </a:lnTo>
                    <a:lnTo>
                      <a:pt x="23139" y="22197"/>
                    </a:lnTo>
                    <a:lnTo>
                      <a:pt x="23050" y="22108"/>
                    </a:lnTo>
                    <a:lnTo>
                      <a:pt x="22973" y="22041"/>
                    </a:lnTo>
                    <a:lnTo>
                      <a:pt x="22873" y="21975"/>
                    </a:lnTo>
                    <a:lnTo>
                      <a:pt x="22773" y="21919"/>
                    </a:lnTo>
                    <a:lnTo>
                      <a:pt x="22673" y="21864"/>
                    </a:lnTo>
                    <a:lnTo>
                      <a:pt x="22562" y="21831"/>
                    </a:lnTo>
                    <a:lnTo>
                      <a:pt x="22451" y="21808"/>
                    </a:lnTo>
                    <a:lnTo>
                      <a:pt x="22340" y="21786"/>
                    </a:lnTo>
                    <a:lnTo>
                      <a:pt x="22218" y="21786"/>
                    </a:lnTo>
                    <a:lnTo>
                      <a:pt x="22096" y="21797"/>
                    </a:lnTo>
                    <a:lnTo>
                      <a:pt x="21986" y="21808"/>
                    </a:lnTo>
                    <a:lnTo>
                      <a:pt x="21864" y="21842"/>
                    </a:lnTo>
                    <a:lnTo>
                      <a:pt x="21753" y="21875"/>
                    </a:lnTo>
                    <a:lnTo>
                      <a:pt x="21464" y="21953"/>
                    </a:lnTo>
                    <a:lnTo>
                      <a:pt x="21009" y="22064"/>
                    </a:lnTo>
                    <a:lnTo>
                      <a:pt x="20399" y="22186"/>
                    </a:lnTo>
                    <a:lnTo>
                      <a:pt x="20044" y="22252"/>
                    </a:lnTo>
                    <a:lnTo>
                      <a:pt x="19656" y="22308"/>
                    </a:lnTo>
                    <a:lnTo>
                      <a:pt x="19246" y="22363"/>
                    </a:lnTo>
                    <a:lnTo>
                      <a:pt x="18802" y="22419"/>
                    </a:lnTo>
                    <a:lnTo>
                      <a:pt x="18325" y="22452"/>
                    </a:lnTo>
                    <a:lnTo>
                      <a:pt x="17837" y="22485"/>
                    </a:lnTo>
                    <a:lnTo>
                      <a:pt x="17316" y="22507"/>
                    </a:lnTo>
                    <a:lnTo>
                      <a:pt x="16783" y="22507"/>
                    </a:lnTo>
                    <a:lnTo>
                      <a:pt x="16228" y="22496"/>
                    </a:lnTo>
                    <a:lnTo>
                      <a:pt x="15663" y="22474"/>
                    </a:lnTo>
                    <a:lnTo>
                      <a:pt x="15075" y="22419"/>
                    </a:lnTo>
                    <a:lnTo>
                      <a:pt x="14476" y="22352"/>
                    </a:lnTo>
                    <a:lnTo>
                      <a:pt x="13866" y="22252"/>
                    </a:lnTo>
                    <a:lnTo>
                      <a:pt x="13256" y="22130"/>
                    </a:lnTo>
                    <a:lnTo>
                      <a:pt x="12945" y="22064"/>
                    </a:lnTo>
                    <a:lnTo>
                      <a:pt x="12623" y="21986"/>
                    </a:lnTo>
                    <a:lnTo>
                      <a:pt x="12313" y="21897"/>
                    </a:lnTo>
                    <a:lnTo>
                      <a:pt x="12002" y="21797"/>
                    </a:lnTo>
                    <a:lnTo>
                      <a:pt x="11681" y="21698"/>
                    </a:lnTo>
                    <a:lnTo>
                      <a:pt x="11370" y="21587"/>
                    </a:lnTo>
                    <a:lnTo>
                      <a:pt x="11059" y="21476"/>
                    </a:lnTo>
                    <a:lnTo>
                      <a:pt x="10738" y="21343"/>
                    </a:lnTo>
                    <a:lnTo>
                      <a:pt x="10427" y="21209"/>
                    </a:lnTo>
                    <a:lnTo>
                      <a:pt x="10105" y="21065"/>
                    </a:lnTo>
                    <a:lnTo>
                      <a:pt x="9795" y="20910"/>
                    </a:lnTo>
                    <a:lnTo>
                      <a:pt x="9484" y="20744"/>
                    </a:lnTo>
                    <a:lnTo>
                      <a:pt x="9163" y="20577"/>
                    </a:lnTo>
                    <a:lnTo>
                      <a:pt x="8852" y="20389"/>
                    </a:lnTo>
                    <a:lnTo>
                      <a:pt x="8552" y="20189"/>
                    </a:lnTo>
                    <a:lnTo>
                      <a:pt x="8242" y="19989"/>
                    </a:lnTo>
                    <a:lnTo>
                      <a:pt x="7931" y="19767"/>
                    </a:lnTo>
                    <a:lnTo>
                      <a:pt x="7632" y="19546"/>
                    </a:lnTo>
                    <a:lnTo>
                      <a:pt x="7332" y="19302"/>
                    </a:lnTo>
                    <a:lnTo>
                      <a:pt x="7033" y="19057"/>
                    </a:lnTo>
                    <a:lnTo>
                      <a:pt x="6711" y="18758"/>
                    </a:lnTo>
                    <a:lnTo>
                      <a:pt x="6389" y="18458"/>
                    </a:lnTo>
                    <a:lnTo>
                      <a:pt x="6090" y="18148"/>
                    </a:lnTo>
                    <a:lnTo>
                      <a:pt x="5801" y="17826"/>
                    </a:lnTo>
                    <a:lnTo>
                      <a:pt x="5535" y="17505"/>
                    </a:lnTo>
                    <a:lnTo>
                      <a:pt x="5280" y="17183"/>
                    </a:lnTo>
                    <a:lnTo>
                      <a:pt x="5036" y="16850"/>
                    </a:lnTo>
                    <a:lnTo>
                      <a:pt x="4803" y="16517"/>
                    </a:lnTo>
                    <a:lnTo>
                      <a:pt x="4581" y="16173"/>
                    </a:lnTo>
                    <a:lnTo>
                      <a:pt x="4382" y="15830"/>
                    </a:lnTo>
                    <a:lnTo>
                      <a:pt x="4182" y="15486"/>
                    </a:lnTo>
                    <a:lnTo>
                      <a:pt x="4004" y="15131"/>
                    </a:lnTo>
                    <a:lnTo>
                      <a:pt x="3838" y="14776"/>
                    </a:lnTo>
                    <a:lnTo>
                      <a:pt x="3683" y="14421"/>
                    </a:lnTo>
                    <a:lnTo>
                      <a:pt x="3527" y="14055"/>
                    </a:lnTo>
                    <a:lnTo>
                      <a:pt x="3394" y="13700"/>
                    </a:lnTo>
                    <a:lnTo>
                      <a:pt x="3272" y="13334"/>
                    </a:lnTo>
                    <a:lnTo>
                      <a:pt x="3150" y="12979"/>
                    </a:lnTo>
                    <a:lnTo>
                      <a:pt x="3039" y="12613"/>
                    </a:lnTo>
                    <a:lnTo>
                      <a:pt x="2951" y="12247"/>
                    </a:lnTo>
                    <a:lnTo>
                      <a:pt x="2862" y="11881"/>
                    </a:lnTo>
                    <a:lnTo>
                      <a:pt x="2784" y="11526"/>
                    </a:lnTo>
                    <a:lnTo>
                      <a:pt x="2707" y="11160"/>
                    </a:lnTo>
                    <a:lnTo>
                      <a:pt x="2640" y="10793"/>
                    </a:lnTo>
                    <a:lnTo>
                      <a:pt x="2596" y="10439"/>
                    </a:lnTo>
                    <a:lnTo>
                      <a:pt x="2540" y="10084"/>
                    </a:lnTo>
                    <a:lnTo>
                      <a:pt x="2507" y="9729"/>
                    </a:lnTo>
                    <a:lnTo>
                      <a:pt x="2474" y="9374"/>
                    </a:lnTo>
                    <a:lnTo>
                      <a:pt x="2418" y="8675"/>
                    </a:lnTo>
                    <a:lnTo>
                      <a:pt x="2396" y="7998"/>
                    </a:lnTo>
                    <a:lnTo>
                      <a:pt x="2396" y="7333"/>
                    </a:lnTo>
                    <a:lnTo>
                      <a:pt x="2407" y="6689"/>
                    </a:lnTo>
                    <a:lnTo>
                      <a:pt x="2440" y="6079"/>
                    </a:lnTo>
                    <a:lnTo>
                      <a:pt x="2485" y="5480"/>
                    </a:lnTo>
                    <a:lnTo>
                      <a:pt x="2540" y="4926"/>
                    </a:lnTo>
                    <a:lnTo>
                      <a:pt x="2607" y="4393"/>
                    </a:lnTo>
                    <a:lnTo>
                      <a:pt x="2684" y="3905"/>
                    </a:lnTo>
                    <a:lnTo>
                      <a:pt x="2751" y="3450"/>
                    </a:lnTo>
                    <a:lnTo>
                      <a:pt x="2829" y="3029"/>
                    </a:lnTo>
                    <a:lnTo>
                      <a:pt x="2906" y="2663"/>
                    </a:lnTo>
                    <a:lnTo>
                      <a:pt x="3039" y="2064"/>
                    </a:lnTo>
                    <a:lnTo>
                      <a:pt x="3139" y="1686"/>
                    </a:lnTo>
                    <a:lnTo>
                      <a:pt x="3184" y="1542"/>
                    </a:lnTo>
                    <a:lnTo>
                      <a:pt x="3206" y="1420"/>
                    </a:lnTo>
                    <a:lnTo>
                      <a:pt x="3228" y="1298"/>
                    </a:lnTo>
                    <a:lnTo>
                      <a:pt x="3228" y="1187"/>
                    </a:lnTo>
                    <a:lnTo>
                      <a:pt x="3228" y="1065"/>
                    </a:lnTo>
                    <a:lnTo>
                      <a:pt x="3206" y="954"/>
                    </a:lnTo>
                    <a:lnTo>
                      <a:pt x="3184" y="843"/>
                    </a:lnTo>
                    <a:lnTo>
                      <a:pt x="3139" y="733"/>
                    </a:lnTo>
                    <a:lnTo>
                      <a:pt x="3095" y="633"/>
                    </a:lnTo>
                    <a:lnTo>
                      <a:pt x="3039" y="533"/>
                    </a:lnTo>
                    <a:lnTo>
                      <a:pt x="2973" y="444"/>
                    </a:lnTo>
                    <a:lnTo>
                      <a:pt x="2895" y="355"/>
                    </a:lnTo>
                    <a:lnTo>
                      <a:pt x="2806" y="278"/>
                    </a:lnTo>
                    <a:lnTo>
                      <a:pt x="2718" y="211"/>
                    </a:lnTo>
                    <a:lnTo>
                      <a:pt x="2618" y="145"/>
                    </a:lnTo>
                    <a:lnTo>
                      <a:pt x="2507" y="89"/>
                    </a:lnTo>
                    <a:lnTo>
                      <a:pt x="2396" y="56"/>
                    </a:lnTo>
                    <a:lnTo>
                      <a:pt x="2274" y="23"/>
                    </a:lnTo>
                    <a:lnTo>
                      <a:pt x="2152" y="0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23"/>
              <p:cNvSpPr/>
              <p:nvPr/>
            </p:nvSpPr>
            <p:spPr>
              <a:xfrm>
                <a:off x="1807900" y="3525643"/>
                <a:ext cx="66578" cy="259289"/>
              </a:xfrm>
              <a:custGeom>
                <a:avLst/>
                <a:gdLst/>
                <a:ahLst/>
                <a:cxnLst/>
                <a:rect l="l" t="t" r="r" b="b"/>
                <a:pathLst>
                  <a:path w="3706" h="14433" extrusionOk="0">
                    <a:moveTo>
                      <a:pt x="1" y="1"/>
                    </a:moveTo>
                    <a:lnTo>
                      <a:pt x="1" y="14432"/>
                    </a:lnTo>
                    <a:lnTo>
                      <a:pt x="3705" y="14432"/>
                    </a:lnTo>
                    <a:lnTo>
                      <a:pt x="370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23"/>
              <p:cNvSpPr/>
              <p:nvPr/>
            </p:nvSpPr>
            <p:spPr>
              <a:xfrm>
                <a:off x="1670791" y="3525643"/>
                <a:ext cx="66578" cy="259289"/>
              </a:xfrm>
              <a:custGeom>
                <a:avLst/>
                <a:gdLst/>
                <a:ahLst/>
                <a:cxnLst/>
                <a:rect l="l" t="t" r="r" b="b"/>
                <a:pathLst>
                  <a:path w="3706" h="14433" extrusionOk="0">
                    <a:moveTo>
                      <a:pt x="1" y="1"/>
                    </a:moveTo>
                    <a:lnTo>
                      <a:pt x="1" y="14432"/>
                    </a:lnTo>
                    <a:lnTo>
                      <a:pt x="3706" y="14432"/>
                    </a:lnTo>
                    <a:lnTo>
                      <a:pt x="370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23"/>
              <p:cNvSpPr/>
              <p:nvPr/>
            </p:nvSpPr>
            <p:spPr>
              <a:xfrm>
                <a:off x="1533700" y="3525643"/>
                <a:ext cx="66363" cy="259289"/>
              </a:xfrm>
              <a:custGeom>
                <a:avLst/>
                <a:gdLst/>
                <a:ahLst/>
                <a:cxnLst/>
                <a:rect l="l" t="t" r="r" b="b"/>
                <a:pathLst>
                  <a:path w="3694" h="14433" extrusionOk="0">
                    <a:moveTo>
                      <a:pt x="0" y="1"/>
                    </a:moveTo>
                    <a:lnTo>
                      <a:pt x="0" y="14432"/>
                    </a:lnTo>
                    <a:lnTo>
                      <a:pt x="3694" y="14432"/>
                    </a:lnTo>
                    <a:lnTo>
                      <a:pt x="36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23"/>
              <p:cNvSpPr/>
              <p:nvPr/>
            </p:nvSpPr>
            <p:spPr>
              <a:xfrm>
                <a:off x="1396591" y="3525643"/>
                <a:ext cx="66381" cy="259289"/>
              </a:xfrm>
              <a:custGeom>
                <a:avLst/>
                <a:gdLst/>
                <a:ahLst/>
                <a:cxnLst/>
                <a:rect l="l" t="t" r="r" b="b"/>
                <a:pathLst>
                  <a:path w="3695" h="14433" extrusionOk="0">
                    <a:moveTo>
                      <a:pt x="0" y="1"/>
                    </a:moveTo>
                    <a:lnTo>
                      <a:pt x="0" y="14432"/>
                    </a:lnTo>
                    <a:lnTo>
                      <a:pt x="3694" y="14432"/>
                    </a:lnTo>
                    <a:lnTo>
                      <a:pt x="369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23"/>
              <p:cNvSpPr/>
              <p:nvPr/>
            </p:nvSpPr>
            <p:spPr>
              <a:xfrm>
                <a:off x="1259482" y="3525643"/>
                <a:ext cx="66381" cy="259289"/>
              </a:xfrm>
              <a:custGeom>
                <a:avLst/>
                <a:gdLst/>
                <a:ahLst/>
                <a:cxnLst/>
                <a:rect l="l" t="t" r="r" b="b"/>
                <a:pathLst>
                  <a:path w="3695" h="14433" extrusionOk="0">
                    <a:moveTo>
                      <a:pt x="1" y="1"/>
                    </a:moveTo>
                    <a:lnTo>
                      <a:pt x="1" y="14432"/>
                    </a:lnTo>
                    <a:lnTo>
                      <a:pt x="3695" y="14432"/>
                    </a:lnTo>
                    <a:lnTo>
                      <a:pt x="369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23"/>
              <p:cNvSpPr/>
              <p:nvPr/>
            </p:nvSpPr>
            <p:spPr>
              <a:xfrm>
                <a:off x="1210258" y="3587820"/>
                <a:ext cx="709258" cy="49242"/>
              </a:xfrm>
              <a:custGeom>
                <a:avLst/>
                <a:gdLst/>
                <a:ahLst/>
                <a:cxnLst/>
                <a:rect l="l" t="t" r="r" b="b"/>
                <a:pathLst>
                  <a:path w="39480" h="2741" extrusionOk="0">
                    <a:moveTo>
                      <a:pt x="1" y="0"/>
                    </a:moveTo>
                    <a:lnTo>
                      <a:pt x="1" y="2740"/>
                    </a:lnTo>
                    <a:lnTo>
                      <a:pt x="39479" y="2740"/>
                    </a:lnTo>
                    <a:lnTo>
                      <a:pt x="3947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23"/>
              <p:cNvSpPr/>
              <p:nvPr/>
            </p:nvSpPr>
            <p:spPr>
              <a:xfrm>
                <a:off x="2180745" y="2607164"/>
                <a:ext cx="68572" cy="914113"/>
              </a:xfrm>
              <a:custGeom>
                <a:avLst/>
                <a:gdLst/>
                <a:ahLst/>
                <a:cxnLst/>
                <a:rect l="l" t="t" r="r" b="b"/>
                <a:pathLst>
                  <a:path w="3817" h="50883" extrusionOk="0">
                    <a:moveTo>
                      <a:pt x="3340" y="1"/>
                    </a:moveTo>
                    <a:lnTo>
                      <a:pt x="3240" y="12"/>
                    </a:lnTo>
                    <a:lnTo>
                      <a:pt x="3151" y="34"/>
                    </a:lnTo>
                    <a:lnTo>
                      <a:pt x="3073" y="79"/>
                    </a:lnTo>
                    <a:lnTo>
                      <a:pt x="3007" y="145"/>
                    </a:lnTo>
                    <a:lnTo>
                      <a:pt x="2940" y="212"/>
                    </a:lnTo>
                    <a:lnTo>
                      <a:pt x="2896" y="289"/>
                    </a:lnTo>
                    <a:lnTo>
                      <a:pt x="2874" y="378"/>
                    </a:lnTo>
                    <a:lnTo>
                      <a:pt x="2863" y="478"/>
                    </a:lnTo>
                    <a:lnTo>
                      <a:pt x="2852" y="722"/>
                    </a:lnTo>
                    <a:lnTo>
                      <a:pt x="2840" y="966"/>
                    </a:lnTo>
                    <a:lnTo>
                      <a:pt x="2807" y="1177"/>
                    </a:lnTo>
                    <a:lnTo>
                      <a:pt x="2763" y="1387"/>
                    </a:lnTo>
                    <a:lnTo>
                      <a:pt x="2696" y="1576"/>
                    </a:lnTo>
                    <a:lnTo>
                      <a:pt x="2630" y="1765"/>
                    </a:lnTo>
                    <a:lnTo>
                      <a:pt x="2563" y="1942"/>
                    </a:lnTo>
                    <a:lnTo>
                      <a:pt x="2474" y="2108"/>
                    </a:lnTo>
                    <a:lnTo>
                      <a:pt x="2375" y="2264"/>
                    </a:lnTo>
                    <a:lnTo>
                      <a:pt x="2275" y="2419"/>
                    </a:lnTo>
                    <a:lnTo>
                      <a:pt x="2175" y="2563"/>
                    </a:lnTo>
                    <a:lnTo>
                      <a:pt x="2053" y="2707"/>
                    </a:lnTo>
                    <a:lnTo>
                      <a:pt x="1820" y="2996"/>
                    </a:lnTo>
                    <a:lnTo>
                      <a:pt x="1554" y="3273"/>
                    </a:lnTo>
                    <a:lnTo>
                      <a:pt x="1276" y="3584"/>
                    </a:lnTo>
                    <a:lnTo>
                      <a:pt x="1010" y="3905"/>
                    </a:lnTo>
                    <a:lnTo>
                      <a:pt x="877" y="4072"/>
                    </a:lnTo>
                    <a:lnTo>
                      <a:pt x="744" y="4249"/>
                    </a:lnTo>
                    <a:lnTo>
                      <a:pt x="622" y="4438"/>
                    </a:lnTo>
                    <a:lnTo>
                      <a:pt x="500" y="4638"/>
                    </a:lnTo>
                    <a:lnTo>
                      <a:pt x="400" y="4848"/>
                    </a:lnTo>
                    <a:lnTo>
                      <a:pt x="300" y="5070"/>
                    </a:lnTo>
                    <a:lnTo>
                      <a:pt x="212" y="5303"/>
                    </a:lnTo>
                    <a:lnTo>
                      <a:pt x="145" y="5558"/>
                    </a:lnTo>
                    <a:lnTo>
                      <a:pt x="78" y="5824"/>
                    </a:lnTo>
                    <a:lnTo>
                      <a:pt x="34" y="6102"/>
                    </a:lnTo>
                    <a:lnTo>
                      <a:pt x="12" y="6401"/>
                    </a:lnTo>
                    <a:lnTo>
                      <a:pt x="1" y="6723"/>
                    </a:lnTo>
                    <a:lnTo>
                      <a:pt x="12" y="7034"/>
                    </a:lnTo>
                    <a:lnTo>
                      <a:pt x="34" y="7333"/>
                    </a:lnTo>
                    <a:lnTo>
                      <a:pt x="78" y="7610"/>
                    </a:lnTo>
                    <a:lnTo>
                      <a:pt x="145" y="7877"/>
                    </a:lnTo>
                    <a:lnTo>
                      <a:pt x="212" y="8132"/>
                    </a:lnTo>
                    <a:lnTo>
                      <a:pt x="300" y="8365"/>
                    </a:lnTo>
                    <a:lnTo>
                      <a:pt x="400" y="8587"/>
                    </a:lnTo>
                    <a:lnTo>
                      <a:pt x="500" y="8797"/>
                    </a:lnTo>
                    <a:lnTo>
                      <a:pt x="622" y="8997"/>
                    </a:lnTo>
                    <a:lnTo>
                      <a:pt x="744" y="9186"/>
                    </a:lnTo>
                    <a:lnTo>
                      <a:pt x="877" y="9363"/>
                    </a:lnTo>
                    <a:lnTo>
                      <a:pt x="1010" y="9529"/>
                    </a:lnTo>
                    <a:lnTo>
                      <a:pt x="1276" y="9851"/>
                    </a:lnTo>
                    <a:lnTo>
                      <a:pt x="1554" y="10162"/>
                    </a:lnTo>
                    <a:lnTo>
                      <a:pt x="1820" y="10439"/>
                    </a:lnTo>
                    <a:lnTo>
                      <a:pt x="2053" y="10727"/>
                    </a:lnTo>
                    <a:lnTo>
                      <a:pt x="2175" y="10872"/>
                    </a:lnTo>
                    <a:lnTo>
                      <a:pt x="2275" y="11016"/>
                    </a:lnTo>
                    <a:lnTo>
                      <a:pt x="2375" y="11171"/>
                    </a:lnTo>
                    <a:lnTo>
                      <a:pt x="2474" y="11326"/>
                    </a:lnTo>
                    <a:lnTo>
                      <a:pt x="2563" y="11493"/>
                    </a:lnTo>
                    <a:lnTo>
                      <a:pt x="2630" y="11670"/>
                    </a:lnTo>
                    <a:lnTo>
                      <a:pt x="2696" y="11859"/>
                    </a:lnTo>
                    <a:lnTo>
                      <a:pt x="2763" y="12047"/>
                    </a:lnTo>
                    <a:lnTo>
                      <a:pt x="2807" y="12258"/>
                    </a:lnTo>
                    <a:lnTo>
                      <a:pt x="2840" y="12480"/>
                    </a:lnTo>
                    <a:lnTo>
                      <a:pt x="2852" y="12713"/>
                    </a:lnTo>
                    <a:lnTo>
                      <a:pt x="2863" y="12957"/>
                    </a:lnTo>
                    <a:lnTo>
                      <a:pt x="2852" y="13212"/>
                    </a:lnTo>
                    <a:lnTo>
                      <a:pt x="2840" y="13445"/>
                    </a:lnTo>
                    <a:lnTo>
                      <a:pt x="2807" y="13667"/>
                    </a:lnTo>
                    <a:lnTo>
                      <a:pt x="2763" y="13867"/>
                    </a:lnTo>
                    <a:lnTo>
                      <a:pt x="2696" y="14066"/>
                    </a:lnTo>
                    <a:lnTo>
                      <a:pt x="2630" y="14244"/>
                    </a:lnTo>
                    <a:lnTo>
                      <a:pt x="2563" y="14421"/>
                    </a:lnTo>
                    <a:lnTo>
                      <a:pt x="2474" y="14588"/>
                    </a:lnTo>
                    <a:lnTo>
                      <a:pt x="2375" y="14743"/>
                    </a:lnTo>
                    <a:lnTo>
                      <a:pt x="2275" y="14898"/>
                    </a:lnTo>
                    <a:lnTo>
                      <a:pt x="2175" y="15042"/>
                    </a:lnTo>
                    <a:lnTo>
                      <a:pt x="2053" y="15187"/>
                    </a:lnTo>
                    <a:lnTo>
                      <a:pt x="1820" y="15475"/>
                    </a:lnTo>
                    <a:lnTo>
                      <a:pt x="1554" y="15752"/>
                    </a:lnTo>
                    <a:lnTo>
                      <a:pt x="1276" y="16063"/>
                    </a:lnTo>
                    <a:lnTo>
                      <a:pt x="1010" y="16385"/>
                    </a:lnTo>
                    <a:lnTo>
                      <a:pt x="877" y="16551"/>
                    </a:lnTo>
                    <a:lnTo>
                      <a:pt x="744" y="16728"/>
                    </a:lnTo>
                    <a:lnTo>
                      <a:pt x="622" y="16917"/>
                    </a:lnTo>
                    <a:lnTo>
                      <a:pt x="500" y="17117"/>
                    </a:lnTo>
                    <a:lnTo>
                      <a:pt x="400" y="17327"/>
                    </a:lnTo>
                    <a:lnTo>
                      <a:pt x="300" y="17549"/>
                    </a:lnTo>
                    <a:lnTo>
                      <a:pt x="212" y="17782"/>
                    </a:lnTo>
                    <a:lnTo>
                      <a:pt x="145" y="18037"/>
                    </a:lnTo>
                    <a:lnTo>
                      <a:pt x="78" y="18304"/>
                    </a:lnTo>
                    <a:lnTo>
                      <a:pt x="34" y="18581"/>
                    </a:lnTo>
                    <a:lnTo>
                      <a:pt x="12" y="18880"/>
                    </a:lnTo>
                    <a:lnTo>
                      <a:pt x="1" y="19202"/>
                    </a:lnTo>
                    <a:lnTo>
                      <a:pt x="12" y="19513"/>
                    </a:lnTo>
                    <a:lnTo>
                      <a:pt x="34" y="19812"/>
                    </a:lnTo>
                    <a:lnTo>
                      <a:pt x="78" y="20090"/>
                    </a:lnTo>
                    <a:lnTo>
                      <a:pt x="145" y="20356"/>
                    </a:lnTo>
                    <a:lnTo>
                      <a:pt x="212" y="20611"/>
                    </a:lnTo>
                    <a:lnTo>
                      <a:pt x="300" y="20844"/>
                    </a:lnTo>
                    <a:lnTo>
                      <a:pt x="400" y="21066"/>
                    </a:lnTo>
                    <a:lnTo>
                      <a:pt x="500" y="21276"/>
                    </a:lnTo>
                    <a:lnTo>
                      <a:pt x="622" y="21476"/>
                    </a:lnTo>
                    <a:lnTo>
                      <a:pt x="744" y="21665"/>
                    </a:lnTo>
                    <a:lnTo>
                      <a:pt x="877" y="21842"/>
                    </a:lnTo>
                    <a:lnTo>
                      <a:pt x="1010" y="22009"/>
                    </a:lnTo>
                    <a:lnTo>
                      <a:pt x="1276" y="22330"/>
                    </a:lnTo>
                    <a:lnTo>
                      <a:pt x="1554" y="22641"/>
                    </a:lnTo>
                    <a:lnTo>
                      <a:pt x="1820" y="22918"/>
                    </a:lnTo>
                    <a:lnTo>
                      <a:pt x="2053" y="23207"/>
                    </a:lnTo>
                    <a:lnTo>
                      <a:pt x="2175" y="23351"/>
                    </a:lnTo>
                    <a:lnTo>
                      <a:pt x="2275" y="23495"/>
                    </a:lnTo>
                    <a:lnTo>
                      <a:pt x="2375" y="23650"/>
                    </a:lnTo>
                    <a:lnTo>
                      <a:pt x="2474" y="23806"/>
                    </a:lnTo>
                    <a:lnTo>
                      <a:pt x="2563" y="23972"/>
                    </a:lnTo>
                    <a:lnTo>
                      <a:pt x="2630" y="24149"/>
                    </a:lnTo>
                    <a:lnTo>
                      <a:pt x="2696" y="24338"/>
                    </a:lnTo>
                    <a:lnTo>
                      <a:pt x="2763" y="24527"/>
                    </a:lnTo>
                    <a:lnTo>
                      <a:pt x="2807" y="24737"/>
                    </a:lnTo>
                    <a:lnTo>
                      <a:pt x="2840" y="24959"/>
                    </a:lnTo>
                    <a:lnTo>
                      <a:pt x="2852" y="25192"/>
                    </a:lnTo>
                    <a:lnTo>
                      <a:pt x="2863" y="25436"/>
                    </a:lnTo>
                    <a:lnTo>
                      <a:pt x="2852" y="25691"/>
                    </a:lnTo>
                    <a:lnTo>
                      <a:pt x="2840" y="25924"/>
                    </a:lnTo>
                    <a:lnTo>
                      <a:pt x="2807" y="26146"/>
                    </a:lnTo>
                    <a:lnTo>
                      <a:pt x="2763" y="26346"/>
                    </a:lnTo>
                    <a:lnTo>
                      <a:pt x="2696" y="26545"/>
                    </a:lnTo>
                    <a:lnTo>
                      <a:pt x="2630" y="26723"/>
                    </a:lnTo>
                    <a:lnTo>
                      <a:pt x="2563" y="26900"/>
                    </a:lnTo>
                    <a:lnTo>
                      <a:pt x="2474" y="27067"/>
                    </a:lnTo>
                    <a:lnTo>
                      <a:pt x="2375" y="27222"/>
                    </a:lnTo>
                    <a:lnTo>
                      <a:pt x="2275" y="27377"/>
                    </a:lnTo>
                    <a:lnTo>
                      <a:pt x="2175" y="27522"/>
                    </a:lnTo>
                    <a:lnTo>
                      <a:pt x="2053" y="27666"/>
                    </a:lnTo>
                    <a:lnTo>
                      <a:pt x="1820" y="27954"/>
                    </a:lnTo>
                    <a:lnTo>
                      <a:pt x="1554" y="28232"/>
                    </a:lnTo>
                    <a:lnTo>
                      <a:pt x="1276" y="28542"/>
                    </a:lnTo>
                    <a:lnTo>
                      <a:pt x="1010" y="28864"/>
                    </a:lnTo>
                    <a:lnTo>
                      <a:pt x="877" y="29041"/>
                    </a:lnTo>
                    <a:lnTo>
                      <a:pt x="744" y="29219"/>
                    </a:lnTo>
                    <a:lnTo>
                      <a:pt x="622" y="29407"/>
                    </a:lnTo>
                    <a:lnTo>
                      <a:pt x="500" y="29607"/>
                    </a:lnTo>
                    <a:lnTo>
                      <a:pt x="400" y="29807"/>
                    </a:lnTo>
                    <a:lnTo>
                      <a:pt x="300" y="30029"/>
                    </a:lnTo>
                    <a:lnTo>
                      <a:pt x="212" y="30273"/>
                    </a:lnTo>
                    <a:lnTo>
                      <a:pt x="145" y="30517"/>
                    </a:lnTo>
                    <a:lnTo>
                      <a:pt x="78" y="30783"/>
                    </a:lnTo>
                    <a:lnTo>
                      <a:pt x="34" y="31060"/>
                    </a:lnTo>
                    <a:lnTo>
                      <a:pt x="12" y="31360"/>
                    </a:lnTo>
                    <a:lnTo>
                      <a:pt x="1" y="31681"/>
                    </a:lnTo>
                    <a:lnTo>
                      <a:pt x="12" y="32003"/>
                    </a:lnTo>
                    <a:lnTo>
                      <a:pt x="34" y="32291"/>
                    </a:lnTo>
                    <a:lnTo>
                      <a:pt x="78" y="32580"/>
                    </a:lnTo>
                    <a:lnTo>
                      <a:pt x="145" y="32846"/>
                    </a:lnTo>
                    <a:lnTo>
                      <a:pt x="212" y="33090"/>
                    </a:lnTo>
                    <a:lnTo>
                      <a:pt x="300" y="33323"/>
                    </a:lnTo>
                    <a:lnTo>
                      <a:pt x="400" y="33545"/>
                    </a:lnTo>
                    <a:lnTo>
                      <a:pt x="500" y="33756"/>
                    </a:lnTo>
                    <a:lnTo>
                      <a:pt x="622" y="33955"/>
                    </a:lnTo>
                    <a:lnTo>
                      <a:pt x="744" y="34144"/>
                    </a:lnTo>
                    <a:lnTo>
                      <a:pt x="877" y="34321"/>
                    </a:lnTo>
                    <a:lnTo>
                      <a:pt x="1010" y="34499"/>
                    </a:lnTo>
                    <a:lnTo>
                      <a:pt x="1276" y="34821"/>
                    </a:lnTo>
                    <a:lnTo>
                      <a:pt x="1554" y="35120"/>
                    </a:lnTo>
                    <a:lnTo>
                      <a:pt x="1809" y="35408"/>
                    </a:lnTo>
                    <a:lnTo>
                      <a:pt x="2053" y="35686"/>
                    </a:lnTo>
                    <a:lnTo>
                      <a:pt x="2175" y="35830"/>
                    </a:lnTo>
                    <a:lnTo>
                      <a:pt x="2275" y="35985"/>
                    </a:lnTo>
                    <a:lnTo>
                      <a:pt x="2375" y="36129"/>
                    </a:lnTo>
                    <a:lnTo>
                      <a:pt x="2474" y="36296"/>
                    </a:lnTo>
                    <a:lnTo>
                      <a:pt x="2563" y="36462"/>
                    </a:lnTo>
                    <a:lnTo>
                      <a:pt x="2630" y="36629"/>
                    </a:lnTo>
                    <a:lnTo>
                      <a:pt x="2696" y="36817"/>
                    </a:lnTo>
                    <a:lnTo>
                      <a:pt x="2763" y="37006"/>
                    </a:lnTo>
                    <a:lnTo>
                      <a:pt x="2807" y="37216"/>
                    </a:lnTo>
                    <a:lnTo>
                      <a:pt x="2840" y="37438"/>
                    </a:lnTo>
                    <a:lnTo>
                      <a:pt x="2852" y="37671"/>
                    </a:lnTo>
                    <a:lnTo>
                      <a:pt x="2863" y="37915"/>
                    </a:lnTo>
                    <a:lnTo>
                      <a:pt x="2852" y="38170"/>
                    </a:lnTo>
                    <a:lnTo>
                      <a:pt x="2840" y="38403"/>
                    </a:lnTo>
                    <a:lnTo>
                      <a:pt x="2807" y="38625"/>
                    </a:lnTo>
                    <a:lnTo>
                      <a:pt x="2763" y="38836"/>
                    </a:lnTo>
                    <a:lnTo>
                      <a:pt x="2696" y="39025"/>
                    </a:lnTo>
                    <a:lnTo>
                      <a:pt x="2630" y="39213"/>
                    </a:lnTo>
                    <a:lnTo>
                      <a:pt x="2563" y="39380"/>
                    </a:lnTo>
                    <a:lnTo>
                      <a:pt x="2474" y="39546"/>
                    </a:lnTo>
                    <a:lnTo>
                      <a:pt x="2375" y="39712"/>
                    </a:lnTo>
                    <a:lnTo>
                      <a:pt x="2275" y="39857"/>
                    </a:lnTo>
                    <a:lnTo>
                      <a:pt x="2175" y="40012"/>
                    </a:lnTo>
                    <a:lnTo>
                      <a:pt x="2053" y="40156"/>
                    </a:lnTo>
                    <a:lnTo>
                      <a:pt x="1809" y="40433"/>
                    </a:lnTo>
                    <a:lnTo>
                      <a:pt x="1554" y="40722"/>
                    </a:lnTo>
                    <a:lnTo>
                      <a:pt x="1276" y="41021"/>
                    </a:lnTo>
                    <a:lnTo>
                      <a:pt x="1010" y="41354"/>
                    </a:lnTo>
                    <a:lnTo>
                      <a:pt x="877" y="41520"/>
                    </a:lnTo>
                    <a:lnTo>
                      <a:pt x="744" y="41698"/>
                    </a:lnTo>
                    <a:lnTo>
                      <a:pt x="622" y="41886"/>
                    </a:lnTo>
                    <a:lnTo>
                      <a:pt x="500" y="42086"/>
                    </a:lnTo>
                    <a:lnTo>
                      <a:pt x="400" y="42297"/>
                    </a:lnTo>
                    <a:lnTo>
                      <a:pt x="300" y="42519"/>
                    </a:lnTo>
                    <a:lnTo>
                      <a:pt x="212" y="42752"/>
                    </a:lnTo>
                    <a:lnTo>
                      <a:pt x="145" y="43007"/>
                    </a:lnTo>
                    <a:lnTo>
                      <a:pt x="78" y="43262"/>
                    </a:lnTo>
                    <a:lnTo>
                      <a:pt x="34" y="43550"/>
                    </a:lnTo>
                    <a:lnTo>
                      <a:pt x="12" y="43850"/>
                    </a:lnTo>
                    <a:lnTo>
                      <a:pt x="1" y="44160"/>
                    </a:lnTo>
                    <a:lnTo>
                      <a:pt x="12" y="44482"/>
                    </a:lnTo>
                    <a:lnTo>
                      <a:pt x="34" y="44782"/>
                    </a:lnTo>
                    <a:lnTo>
                      <a:pt x="78" y="45059"/>
                    </a:lnTo>
                    <a:lnTo>
                      <a:pt x="145" y="45325"/>
                    </a:lnTo>
                    <a:lnTo>
                      <a:pt x="212" y="45580"/>
                    </a:lnTo>
                    <a:lnTo>
                      <a:pt x="300" y="45813"/>
                    </a:lnTo>
                    <a:lnTo>
                      <a:pt x="400" y="46035"/>
                    </a:lnTo>
                    <a:lnTo>
                      <a:pt x="500" y="46246"/>
                    </a:lnTo>
                    <a:lnTo>
                      <a:pt x="622" y="46446"/>
                    </a:lnTo>
                    <a:lnTo>
                      <a:pt x="744" y="46634"/>
                    </a:lnTo>
                    <a:lnTo>
                      <a:pt x="877" y="46812"/>
                    </a:lnTo>
                    <a:lnTo>
                      <a:pt x="1010" y="46978"/>
                    </a:lnTo>
                    <a:lnTo>
                      <a:pt x="1276" y="47311"/>
                    </a:lnTo>
                    <a:lnTo>
                      <a:pt x="1554" y="47610"/>
                    </a:lnTo>
                    <a:lnTo>
                      <a:pt x="1809" y="47899"/>
                    </a:lnTo>
                    <a:lnTo>
                      <a:pt x="2053" y="48176"/>
                    </a:lnTo>
                    <a:lnTo>
                      <a:pt x="2175" y="48320"/>
                    </a:lnTo>
                    <a:lnTo>
                      <a:pt x="2275" y="48464"/>
                    </a:lnTo>
                    <a:lnTo>
                      <a:pt x="2375" y="48620"/>
                    </a:lnTo>
                    <a:lnTo>
                      <a:pt x="2474" y="48786"/>
                    </a:lnTo>
                    <a:lnTo>
                      <a:pt x="2563" y="48952"/>
                    </a:lnTo>
                    <a:lnTo>
                      <a:pt x="2630" y="49119"/>
                    </a:lnTo>
                    <a:lnTo>
                      <a:pt x="2696" y="49307"/>
                    </a:lnTo>
                    <a:lnTo>
                      <a:pt x="2763" y="49496"/>
                    </a:lnTo>
                    <a:lnTo>
                      <a:pt x="2807" y="49707"/>
                    </a:lnTo>
                    <a:lnTo>
                      <a:pt x="2840" y="49929"/>
                    </a:lnTo>
                    <a:lnTo>
                      <a:pt x="2852" y="50162"/>
                    </a:lnTo>
                    <a:lnTo>
                      <a:pt x="2863" y="50406"/>
                    </a:lnTo>
                    <a:lnTo>
                      <a:pt x="2874" y="50505"/>
                    </a:lnTo>
                    <a:lnTo>
                      <a:pt x="2896" y="50594"/>
                    </a:lnTo>
                    <a:lnTo>
                      <a:pt x="2940" y="50672"/>
                    </a:lnTo>
                    <a:lnTo>
                      <a:pt x="3007" y="50749"/>
                    </a:lnTo>
                    <a:lnTo>
                      <a:pt x="3073" y="50805"/>
                    </a:lnTo>
                    <a:lnTo>
                      <a:pt x="3151" y="50849"/>
                    </a:lnTo>
                    <a:lnTo>
                      <a:pt x="3240" y="50883"/>
                    </a:lnTo>
                    <a:lnTo>
                      <a:pt x="3439" y="50883"/>
                    </a:lnTo>
                    <a:lnTo>
                      <a:pt x="3528" y="50849"/>
                    </a:lnTo>
                    <a:lnTo>
                      <a:pt x="3606" y="50805"/>
                    </a:lnTo>
                    <a:lnTo>
                      <a:pt x="3672" y="50749"/>
                    </a:lnTo>
                    <a:lnTo>
                      <a:pt x="3739" y="50672"/>
                    </a:lnTo>
                    <a:lnTo>
                      <a:pt x="3783" y="50594"/>
                    </a:lnTo>
                    <a:lnTo>
                      <a:pt x="3806" y="50505"/>
                    </a:lnTo>
                    <a:lnTo>
                      <a:pt x="3817" y="50406"/>
                    </a:lnTo>
                    <a:lnTo>
                      <a:pt x="3806" y="50095"/>
                    </a:lnTo>
                    <a:lnTo>
                      <a:pt x="3783" y="49795"/>
                    </a:lnTo>
                    <a:lnTo>
                      <a:pt x="3739" y="49507"/>
                    </a:lnTo>
                    <a:lnTo>
                      <a:pt x="3672" y="49252"/>
                    </a:lnTo>
                    <a:lnTo>
                      <a:pt x="3606" y="48997"/>
                    </a:lnTo>
                    <a:lnTo>
                      <a:pt x="3517" y="48764"/>
                    </a:lnTo>
                    <a:lnTo>
                      <a:pt x="3417" y="48542"/>
                    </a:lnTo>
                    <a:lnTo>
                      <a:pt x="3317" y="48331"/>
                    </a:lnTo>
                    <a:lnTo>
                      <a:pt x="3195" y="48132"/>
                    </a:lnTo>
                    <a:lnTo>
                      <a:pt x="3073" y="47943"/>
                    </a:lnTo>
                    <a:lnTo>
                      <a:pt x="2940" y="47766"/>
                    </a:lnTo>
                    <a:lnTo>
                      <a:pt x="2807" y="47599"/>
                    </a:lnTo>
                    <a:lnTo>
                      <a:pt x="2541" y="47266"/>
                    </a:lnTo>
                    <a:lnTo>
                      <a:pt x="2264" y="46967"/>
                    </a:lnTo>
                    <a:lnTo>
                      <a:pt x="2009" y="46678"/>
                    </a:lnTo>
                    <a:lnTo>
                      <a:pt x="1764" y="46401"/>
                    </a:lnTo>
                    <a:lnTo>
                      <a:pt x="1642" y="46257"/>
                    </a:lnTo>
                    <a:lnTo>
                      <a:pt x="1543" y="46102"/>
                    </a:lnTo>
                    <a:lnTo>
                      <a:pt x="1443" y="45957"/>
                    </a:lnTo>
                    <a:lnTo>
                      <a:pt x="1343" y="45791"/>
                    </a:lnTo>
                    <a:lnTo>
                      <a:pt x="1254" y="45625"/>
                    </a:lnTo>
                    <a:lnTo>
                      <a:pt x="1188" y="45458"/>
                    </a:lnTo>
                    <a:lnTo>
                      <a:pt x="1121" y="45270"/>
                    </a:lnTo>
                    <a:lnTo>
                      <a:pt x="1066" y="45081"/>
                    </a:lnTo>
                    <a:lnTo>
                      <a:pt x="1010" y="44870"/>
                    </a:lnTo>
                    <a:lnTo>
                      <a:pt x="977" y="44649"/>
                    </a:lnTo>
                    <a:lnTo>
                      <a:pt x="966" y="44416"/>
                    </a:lnTo>
                    <a:lnTo>
                      <a:pt x="955" y="44160"/>
                    </a:lnTo>
                    <a:lnTo>
                      <a:pt x="966" y="43916"/>
                    </a:lnTo>
                    <a:lnTo>
                      <a:pt x="977" y="43683"/>
                    </a:lnTo>
                    <a:lnTo>
                      <a:pt x="1010" y="43462"/>
                    </a:lnTo>
                    <a:lnTo>
                      <a:pt x="1066" y="43251"/>
                    </a:lnTo>
                    <a:lnTo>
                      <a:pt x="1121" y="43062"/>
                    </a:lnTo>
                    <a:lnTo>
                      <a:pt x="1188" y="42874"/>
                    </a:lnTo>
                    <a:lnTo>
                      <a:pt x="1254" y="42707"/>
                    </a:lnTo>
                    <a:lnTo>
                      <a:pt x="1343" y="42541"/>
                    </a:lnTo>
                    <a:lnTo>
                      <a:pt x="1443" y="42375"/>
                    </a:lnTo>
                    <a:lnTo>
                      <a:pt x="1543" y="42219"/>
                    </a:lnTo>
                    <a:lnTo>
                      <a:pt x="1642" y="42075"/>
                    </a:lnTo>
                    <a:lnTo>
                      <a:pt x="1764" y="41931"/>
                    </a:lnTo>
                    <a:lnTo>
                      <a:pt x="2009" y="41654"/>
                    </a:lnTo>
                    <a:lnTo>
                      <a:pt x="2264" y="41365"/>
                    </a:lnTo>
                    <a:lnTo>
                      <a:pt x="2541" y="41066"/>
                    </a:lnTo>
                    <a:lnTo>
                      <a:pt x="2807" y="40733"/>
                    </a:lnTo>
                    <a:lnTo>
                      <a:pt x="2940" y="40566"/>
                    </a:lnTo>
                    <a:lnTo>
                      <a:pt x="3073" y="40389"/>
                    </a:lnTo>
                    <a:lnTo>
                      <a:pt x="3195" y="40200"/>
                    </a:lnTo>
                    <a:lnTo>
                      <a:pt x="3317" y="40001"/>
                    </a:lnTo>
                    <a:lnTo>
                      <a:pt x="3417" y="39790"/>
                    </a:lnTo>
                    <a:lnTo>
                      <a:pt x="3517" y="39568"/>
                    </a:lnTo>
                    <a:lnTo>
                      <a:pt x="3606" y="39335"/>
                    </a:lnTo>
                    <a:lnTo>
                      <a:pt x="3672" y="39080"/>
                    </a:lnTo>
                    <a:lnTo>
                      <a:pt x="3739" y="38814"/>
                    </a:lnTo>
                    <a:lnTo>
                      <a:pt x="3783" y="38537"/>
                    </a:lnTo>
                    <a:lnTo>
                      <a:pt x="3806" y="38237"/>
                    </a:lnTo>
                    <a:lnTo>
                      <a:pt x="3817" y="37915"/>
                    </a:lnTo>
                    <a:lnTo>
                      <a:pt x="3806" y="37605"/>
                    </a:lnTo>
                    <a:lnTo>
                      <a:pt x="3783" y="37305"/>
                    </a:lnTo>
                    <a:lnTo>
                      <a:pt x="3739" y="37028"/>
                    </a:lnTo>
                    <a:lnTo>
                      <a:pt x="3672" y="36762"/>
                    </a:lnTo>
                    <a:lnTo>
                      <a:pt x="3606" y="36507"/>
                    </a:lnTo>
                    <a:lnTo>
                      <a:pt x="3517" y="36274"/>
                    </a:lnTo>
                    <a:lnTo>
                      <a:pt x="3417" y="36052"/>
                    </a:lnTo>
                    <a:lnTo>
                      <a:pt x="3317" y="35841"/>
                    </a:lnTo>
                    <a:lnTo>
                      <a:pt x="3195" y="35641"/>
                    </a:lnTo>
                    <a:lnTo>
                      <a:pt x="3073" y="35453"/>
                    </a:lnTo>
                    <a:lnTo>
                      <a:pt x="2940" y="35275"/>
                    </a:lnTo>
                    <a:lnTo>
                      <a:pt x="2807" y="35109"/>
                    </a:lnTo>
                    <a:lnTo>
                      <a:pt x="2541" y="34787"/>
                    </a:lnTo>
                    <a:lnTo>
                      <a:pt x="2264" y="34477"/>
                    </a:lnTo>
                    <a:lnTo>
                      <a:pt x="2009" y="34199"/>
                    </a:lnTo>
                    <a:lnTo>
                      <a:pt x="1764" y="33911"/>
                    </a:lnTo>
                    <a:lnTo>
                      <a:pt x="1642" y="33767"/>
                    </a:lnTo>
                    <a:lnTo>
                      <a:pt x="1543" y="33623"/>
                    </a:lnTo>
                    <a:lnTo>
                      <a:pt x="1443" y="33467"/>
                    </a:lnTo>
                    <a:lnTo>
                      <a:pt x="1343" y="33312"/>
                    </a:lnTo>
                    <a:lnTo>
                      <a:pt x="1254" y="33146"/>
                    </a:lnTo>
                    <a:lnTo>
                      <a:pt x="1188" y="32968"/>
                    </a:lnTo>
                    <a:lnTo>
                      <a:pt x="1121" y="32779"/>
                    </a:lnTo>
                    <a:lnTo>
                      <a:pt x="1066" y="32591"/>
                    </a:lnTo>
                    <a:lnTo>
                      <a:pt x="1010" y="32380"/>
                    </a:lnTo>
                    <a:lnTo>
                      <a:pt x="977" y="32158"/>
                    </a:lnTo>
                    <a:lnTo>
                      <a:pt x="966" y="31925"/>
                    </a:lnTo>
                    <a:lnTo>
                      <a:pt x="955" y="31681"/>
                    </a:lnTo>
                    <a:lnTo>
                      <a:pt x="966" y="31426"/>
                    </a:lnTo>
                    <a:lnTo>
                      <a:pt x="977" y="31193"/>
                    </a:lnTo>
                    <a:lnTo>
                      <a:pt x="1010" y="30971"/>
                    </a:lnTo>
                    <a:lnTo>
                      <a:pt x="1066" y="30772"/>
                    </a:lnTo>
                    <a:lnTo>
                      <a:pt x="1121" y="30572"/>
                    </a:lnTo>
                    <a:lnTo>
                      <a:pt x="1188" y="30395"/>
                    </a:lnTo>
                    <a:lnTo>
                      <a:pt x="1254" y="30217"/>
                    </a:lnTo>
                    <a:lnTo>
                      <a:pt x="1343" y="30051"/>
                    </a:lnTo>
                    <a:lnTo>
                      <a:pt x="1443" y="29895"/>
                    </a:lnTo>
                    <a:lnTo>
                      <a:pt x="1543" y="29740"/>
                    </a:lnTo>
                    <a:lnTo>
                      <a:pt x="1642" y="29596"/>
                    </a:lnTo>
                    <a:lnTo>
                      <a:pt x="1764" y="29452"/>
                    </a:lnTo>
                    <a:lnTo>
                      <a:pt x="2009" y="29163"/>
                    </a:lnTo>
                    <a:lnTo>
                      <a:pt x="2264" y="28886"/>
                    </a:lnTo>
                    <a:lnTo>
                      <a:pt x="2541" y="28575"/>
                    </a:lnTo>
                    <a:lnTo>
                      <a:pt x="2807" y="28254"/>
                    </a:lnTo>
                    <a:lnTo>
                      <a:pt x="2940" y="28076"/>
                    </a:lnTo>
                    <a:lnTo>
                      <a:pt x="3073" y="27899"/>
                    </a:lnTo>
                    <a:lnTo>
                      <a:pt x="3195" y="27710"/>
                    </a:lnTo>
                    <a:lnTo>
                      <a:pt x="3317" y="27510"/>
                    </a:lnTo>
                    <a:lnTo>
                      <a:pt x="3417" y="27311"/>
                    </a:lnTo>
                    <a:lnTo>
                      <a:pt x="3517" y="27089"/>
                    </a:lnTo>
                    <a:lnTo>
                      <a:pt x="3606" y="26845"/>
                    </a:lnTo>
                    <a:lnTo>
                      <a:pt x="3672" y="26601"/>
                    </a:lnTo>
                    <a:lnTo>
                      <a:pt x="3739" y="26335"/>
                    </a:lnTo>
                    <a:lnTo>
                      <a:pt x="3783" y="26057"/>
                    </a:lnTo>
                    <a:lnTo>
                      <a:pt x="3806" y="25758"/>
                    </a:lnTo>
                    <a:lnTo>
                      <a:pt x="3817" y="25436"/>
                    </a:lnTo>
                    <a:lnTo>
                      <a:pt x="3806" y="25114"/>
                    </a:lnTo>
                    <a:lnTo>
                      <a:pt x="3783" y="24826"/>
                    </a:lnTo>
                    <a:lnTo>
                      <a:pt x="3739" y="24538"/>
                    </a:lnTo>
                    <a:lnTo>
                      <a:pt x="3672" y="24271"/>
                    </a:lnTo>
                    <a:lnTo>
                      <a:pt x="3606" y="24027"/>
                    </a:lnTo>
                    <a:lnTo>
                      <a:pt x="3517" y="23794"/>
                    </a:lnTo>
                    <a:lnTo>
                      <a:pt x="3417" y="23573"/>
                    </a:lnTo>
                    <a:lnTo>
                      <a:pt x="3317" y="23362"/>
                    </a:lnTo>
                    <a:lnTo>
                      <a:pt x="3195" y="23162"/>
                    </a:lnTo>
                    <a:lnTo>
                      <a:pt x="3073" y="22974"/>
                    </a:lnTo>
                    <a:lnTo>
                      <a:pt x="2940" y="22796"/>
                    </a:lnTo>
                    <a:lnTo>
                      <a:pt x="2807" y="22619"/>
                    </a:lnTo>
                    <a:lnTo>
                      <a:pt x="2541" y="22297"/>
                    </a:lnTo>
                    <a:lnTo>
                      <a:pt x="2264" y="21997"/>
                    </a:lnTo>
                    <a:lnTo>
                      <a:pt x="2009" y="21709"/>
                    </a:lnTo>
                    <a:lnTo>
                      <a:pt x="1764" y="21432"/>
                    </a:lnTo>
                    <a:lnTo>
                      <a:pt x="1642" y="21288"/>
                    </a:lnTo>
                    <a:lnTo>
                      <a:pt x="1543" y="21132"/>
                    </a:lnTo>
                    <a:lnTo>
                      <a:pt x="1443" y="20988"/>
                    </a:lnTo>
                    <a:lnTo>
                      <a:pt x="1343" y="20822"/>
                    </a:lnTo>
                    <a:lnTo>
                      <a:pt x="1254" y="20655"/>
                    </a:lnTo>
                    <a:lnTo>
                      <a:pt x="1188" y="20489"/>
                    </a:lnTo>
                    <a:lnTo>
                      <a:pt x="1121" y="20300"/>
                    </a:lnTo>
                    <a:lnTo>
                      <a:pt x="1066" y="20112"/>
                    </a:lnTo>
                    <a:lnTo>
                      <a:pt x="1010" y="19901"/>
                    </a:lnTo>
                    <a:lnTo>
                      <a:pt x="977" y="19679"/>
                    </a:lnTo>
                    <a:lnTo>
                      <a:pt x="966" y="19446"/>
                    </a:lnTo>
                    <a:lnTo>
                      <a:pt x="955" y="19202"/>
                    </a:lnTo>
                    <a:lnTo>
                      <a:pt x="966" y="18947"/>
                    </a:lnTo>
                    <a:lnTo>
                      <a:pt x="977" y="18714"/>
                    </a:lnTo>
                    <a:lnTo>
                      <a:pt x="1010" y="18492"/>
                    </a:lnTo>
                    <a:lnTo>
                      <a:pt x="1066" y="18293"/>
                    </a:lnTo>
                    <a:lnTo>
                      <a:pt x="1121" y="18093"/>
                    </a:lnTo>
                    <a:lnTo>
                      <a:pt x="1188" y="17904"/>
                    </a:lnTo>
                    <a:lnTo>
                      <a:pt x="1254" y="17738"/>
                    </a:lnTo>
                    <a:lnTo>
                      <a:pt x="1343" y="17572"/>
                    </a:lnTo>
                    <a:lnTo>
                      <a:pt x="1443" y="17416"/>
                    </a:lnTo>
                    <a:lnTo>
                      <a:pt x="1543" y="17261"/>
                    </a:lnTo>
                    <a:lnTo>
                      <a:pt x="1642" y="17106"/>
                    </a:lnTo>
                    <a:lnTo>
                      <a:pt x="1764" y="16961"/>
                    </a:lnTo>
                    <a:lnTo>
                      <a:pt x="2009" y="16684"/>
                    </a:lnTo>
                    <a:lnTo>
                      <a:pt x="2264" y="16396"/>
                    </a:lnTo>
                    <a:lnTo>
                      <a:pt x="2541" y="16096"/>
                    </a:lnTo>
                    <a:lnTo>
                      <a:pt x="2807" y="15775"/>
                    </a:lnTo>
                    <a:lnTo>
                      <a:pt x="2940" y="15597"/>
                    </a:lnTo>
                    <a:lnTo>
                      <a:pt x="3073" y="15420"/>
                    </a:lnTo>
                    <a:lnTo>
                      <a:pt x="3195" y="15231"/>
                    </a:lnTo>
                    <a:lnTo>
                      <a:pt x="3317" y="15031"/>
                    </a:lnTo>
                    <a:lnTo>
                      <a:pt x="3417" y="14832"/>
                    </a:lnTo>
                    <a:lnTo>
                      <a:pt x="3517" y="14610"/>
                    </a:lnTo>
                    <a:lnTo>
                      <a:pt x="3606" y="14366"/>
                    </a:lnTo>
                    <a:lnTo>
                      <a:pt x="3672" y="14122"/>
                    </a:lnTo>
                    <a:lnTo>
                      <a:pt x="3739" y="13856"/>
                    </a:lnTo>
                    <a:lnTo>
                      <a:pt x="3783" y="13578"/>
                    </a:lnTo>
                    <a:lnTo>
                      <a:pt x="3806" y="13279"/>
                    </a:lnTo>
                    <a:lnTo>
                      <a:pt x="3817" y="12957"/>
                    </a:lnTo>
                    <a:lnTo>
                      <a:pt x="3806" y="12635"/>
                    </a:lnTo>
                    <a:lnTo>
                      <a:pt x="3783" y="12347"/>
                    </a:lnTo>
                    <a:lnTo>
                      <a:pt x="3739" y="12059"/>
                    </a:lnTo>
                    <a:lnTo>
                      <a:pt x="3672" y="11792"/>
                    </a:lnTo>
                    <a:lnTo>
                      <a:pt x="3606" y="11548"/>
                    </a:lnTo>
                    <a:lnTo>
                      <a:pt x="3517" y="11315"/>
                    </a:lnTo>
                    <a:lnTo>
                      <a:pt x="3417" y="11093"/>
                    </a:lnTo>
                    <a:lnTo>
                      <a:pt x="3317" y="10883"/>
                    </a:lnTo>
                    <a:lnTo>
                      <a:pt x="3195" y="10683"/>
                    </a:lnTo>
                    <a:lnTo>
                      <a:pt x="3073" y="10494"/>
                    </a:lnTo>
                    <a:lnTo>
                      <a:pt x="2940" y="10317"/>
                    </a:lnTo>
                    <a:lnTo>
                      <a:pt x="2807" y="10139"/>
                    </a:lnTo>
                    <a:lnTo>
                      <a:pt x="2541" y="9818"/>
                    </a:lnTo>
                    <a:lnTo>
                      <a:pt x="2264" y="9518"/>
                    </a:lnTo>
                    <a:lnTo>
                      <a:pt x="2009" y="9230"/>
                    </a:lnTo>
                    <a:lnTo>
                      <a:pt x="1764" y="8953"/>
                    </a:lnTo>
                    <a:lnTo>
                      <a:pt x="1642" y="8808"/>
                    </a:lnTo>
                    <a:lnTo>
                      <a:pt x="1543" y="8653"/>
                    </a:lnTo>
                    <a:lnTo>
                      <a:pt x="1443" y="8509"/>
                    </a:lnTo>
                    <a:lnTo>
                      <a:pt x="1343" y="8342"/>
                    </a:lnTo>
                    <a:lnTo>
                      <a:pt x="1254" y="8176"/>
                    </a:lnTo>
                    <a:lnTo>
                      <a:pt x="1188" y="8010"/>
                    </a:lnTo>
                    <a:lnTo>
                      <a:pt x="1121" y="7821"/>
                    </a:lnTo>
                    <a:lnTo>
                      <a:pt x="1066" y="7633"/>
                    </a:lnTo>
                    <a:lnTo>
                      <a:pt x="1010" y="7422"/>
                    </a:lnTo>
                    <a:lnTo>
                      <a:pt x="977" y="7200"/>
                    </a:lnTo>
                    <a:lnTo>
                      <a:pt x="966" y="6967"/>
                    </a:lnTo>
                    <a:lnTo>
                      <a:pt x="955" y="6723"/>
                    </a:lnTo>
                    <a:lnTo>
                      <a:pt x="966" y="6468"/>
                    </a:lnTo>
                    <a:lnTo>
                      <a:pt x="977" y="6235"/>
                    </a:lnTo>
                    <a:lnTo>
                      <a:pt x="1010" y="6013"/>
                    </a:lnTo>
                    <a:lnTo>
                      <a:pt x="1066" y="5813"/>
                    </a:lnTo>
                    <a:lnTo>
                      <a:pt x="1121" y="5614"/>
                    </a:lnTo>
                    <a:lnTo>
                      <a:pt x="1188" y="5425"/>
                    </a:lnTo>
                    <a:lnTo>
                      <a:pt x="1254" y="5259"/>
                    </a:lnTo>
                    <a:lnTo>
                      <a:pt x="1343" y="5092"/>
                    </a:lnTo>
                    <a:lnTo>
                      <a:pt x="1443" y="4926"/>
                    </a:lnTo>
                    <a:lnTo>
                      <a:pt x="1543" y="4782"/>
                    </a:lnTo>
                    <a:lnTo>
                      <a:pt x="1642" y="4626"/>
                    </a:lnTo>
                    <a:lnTo>
                      <a:pt x="1764" y="4482"/>
                    </a:lnTo>
                    <a:lnTo>
                      <a:pt x="2009" y="4205"/>
                    </a:lnTo>
                    <a:lnTo>
                      <a:pt x="2264" y="3917"/>
                    </a:lnTo>
                    <a:lnTo>
                      <a:pt x="2541" y="3617"/>
                    </a:lnTo>
                    <a:lnTo>
                      <a:pt x="2807" y="3295"/>
                    </a:lnTo>
                    <a:lnTo>
                      <a:pt x="2940" y="3118"/>
                    </a:lnTo>
                    <a:lnTo>
                      <a:pt x="3073" y="2940"/>
                    </a:lnTo>
                    <a:lnTo>
                      <a:pt x="3195" y="2752"/>
                    </a:lnTo>
                    <a:lnTo>
                      <a:pt x="3317" y="2552"/>
                    </a:lnTo>
                    <a:lnTo>
                      <a:pt x="3417" y="2341"/>
                    </a:lnTo>
                    <a:lnTo>
                      <a:pt x="3517" y="2120"/>
                    </a:lnTo>
                    <a:lnTo>
                      <a:pt x="3606" y="1887"/>
                    </a:lnTo>
                    <a:lnTo>
                      <a:pt x="3672" y="1643"/>
                    </a:lnTo>
                    <a:lnTo>
                      <a:pt x="3739" y="1376"/>
                    </a:lnTo>
                    <a:lnTo>
                      <a:pt x="3783" y="1099"/>
                    </a:lnTo>
                    <a:lnTo>
                      <a:pt x="3806" y="800"/>
                    </a:lnTo>
                    <a:lnTo>
                      <a:pt x="3817" y="478"/>
                    </a:lnTo>
                    <a:lnTo>
                      <a:pt x="3806" y="378"/>
                    </a:lnTo>
                    <a:lnTo>
                      <a:pt x="3783" y="289"/>
                    </a:lnTo>
                    <a:lnTo>
                      <a:pt x="3739" y="212"/>
                    </a:lnTo>
                    <a:lnTo>
                      <a:pt x="3672" y="145"/>
                    </a:lnTo>
                    <a:lnTo>
                      <a:pt x="3606" y="79"/>
                    </a:lnTo>
                    <a:lnTo>
                      <a:pt x="3528" y="34"/>
                    </a:lnTo>
                    <a:lnTo>
                      <a:pt x="3439" y="12"/>
                    </a:lnTo>
                    <a:lnTo>
                      <a:pt x="3340" y="1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23"/>
              <p:cNvSpPr/>
              <p:nvPr/>
            </p:nvSpPr>
            <p:spPr>
              <a:xfrm>
                <a:off x="2065176" y="2812828"/>
                <a:ext cx="68554" cy="914311"/>
              </a:xfrm>
              <a:custGeom>
                <a:avLst/>
                <a:gdLst/>
                <a:ahLst/>
                <a:cxnLst/>
                <a:rect l="l" t="t" r="r" b="b"/>
                <a:pathLst>
                  <a:path w="3816" h="50894" extrusionOk="0">
                    <a:moveTo>
                      <a:pt x="3339" y="0"/>
                    </a:moveTo>
                    <a:lnTo>
                      <a:pt x="3239" y="12"/>
                    </a:lnTo>
                    <a:lnTo>
                      <a:pt x="3150" y="45"/>
                    </a:lnTo>
                    <a:lnTo>
                      <a:pt x="3073" y="78"/>
                    </a:lnTo>
                    <a:lnTo>
                      <a:pt x="2995" y="145"/>
                    </a:lnTo>
                    <a:lnTo>
                      <a:pt x="2940" y="211"/>
                    </a:lnTo>
                    <a:lnTo>
                      <a:pt x="2895" y="289"/>
                    </a:lnTo>
                    <a:lnTo>
                      <a:pt x="2862" y="378"/>
                    </a:lnTo>
                    <a:lnTo>
                      <a:pt x="2862" y="477"/>
                    </a:lnTo>
                    <a:lnTo>
                      <a:pt x="2851" y="733"/>
                    </a:lnTo>
                    <a:lnTo>
                      <a:pt x="2829" y="965"/>
                    </a:lnTo>
                    <a:lnTo>
                      <a:pt x="2795" y="1187"/>
                    </a:lnTo>
                    <a:lnTo>
                      <a:pt x="2751" y="1387"/>
                    </a:lnTo>
                    <a:lnTo>
                      <a:pt x="2696" y="1587"/>
                    </a:lnTo>
                    <a:lnTo>
                      <a:pt x="2629" y="1764"/>
                    </a:lnTo>
                    <a:lnTo>
                      <a:pt x="2551" y="1942"/>
                    </a:lnTo>
                    <a:lnTo>
                      <a:pt x="2463" y="2108"/>
                    </a:lnTo>
                    <a:lnTo>
                      <a:pt x="2374" y="2263"/>
                    </a:lnTo>
                    <a:lnTo>
                      <a:pt x="2274" y="2419"/>
                    </a:lnTo>
                    <a:lnTo>
                      <a:pt x="2163" y="2563"/>
                    </a:lnTo>
                    <a:lnTo>
                      <a:pt x="2052" y="2707"/>
                    </a:lnTo>
                    <a:lnTo>
                      <a:pt x="1808" y="2995"/>
                    </a:lnTo>
                    <a:lnTo>
                      <a:pt x="1553" y="3273"/>
                    </a:lnTo>
                    <a:lnTo>
                      <a:pt x="1276" y="3583"/>
                    </a:lnTo>
                    <a:lnTo>
                      <a:pt x="998" y="3905"/>
                    </a:lnTo>
                    <a:lnTo>
                      <a:pt x="865" y="4071"/>
                    </a:lnTo>
                    <a:lnTo>
                      <a:pt x="743" y="4260"/>
                    </a:lnTo>
                    <a:lnTo>
                      <a:pt x="610" y="4449"/>
                    </a:lnTo>
                    <a:lnTo>
                      <a:pt x="499" y="4637"/>
                    </a:lnTo>
                    <a:lnTo>
                      <a:pt x="388" y="4848"/>
                    </a:lnTo>
                    <a:lnTo>
                      <a:pt x="300" y="5070"/>
                    </a:lnTo>
                    <a:lnTo>
                      <a:pt x="211" y="5303"/>
                    </a:lnTo>
                    <a:lnTo>
                      <a:pt x="133" y="5558"/>
                    </a:lnTo>
                    <a:lnTo>
                      <a:pt x="78" y="5824"/>
                    </a:lnTo>
                    <a:lnTo>
                      <a:pt x="33" y="6101"/>
                    </a:lnTo>
                    <a:lnTo>
                      <a:pt x="0" y="6401"/>
                    </a:lnTo>
                    <a:lnTo>
                      <a:pt x="0" y="6723"/>
                    </a:lnTo>
                    <a:lnTo>
                      <a:pt x="0" y="7033"/>
                    </a:lnTo>
                    <a:lnTo>
                      <a:pt x="33" y="7333"/>
                    </a:lnTo>
                    <a:lnTo>
                      <a:pt x="78" y="7621"/>
                    </a:lnTo>
                    <a:lnTo>
                      <a:pt x="133" y="7887"/>
                    </a:lnTo>
                    <a:lnTo>
                      <a:pt x="211" y="8131"/>
                    </a:lnTo>
                    <a:lnTo>
                      <a:pt x="300" y="8364"/>
                    </a:lnTo>
                    <a:lnTo>
                      <a:pt x="388" y="8586"/>
                    </a:lnTo>
                    <a:lnTo>
                      <a:pt x="499" y="8797"/>
                    </a:lnTo>
                    <a:lnTo>
                      <a:pt x="610" y="8997"/>
                    </a:lnTo>
                    <a:lnTo>
                      <a:pt x="743" y="9185"/>
                    </a:lnTo>
                    <a:lnTo>
                      <a:pt x="865" y="9363"/>
                    </a:lnTo>
                    <a:lnTo>
                      <a:pt x="998" y="9540"/>
                    </a:lnTo>
                    <a:lnTo>
                      <a:pt x="1276" y="9862"/>
                    </a:lnTo>
                    <a:lnTo>
                      <a:pt x="1553" y="10161"/>
                    </a:lnTo>
                    <a:lnTo>
                      <a:pt x="1808" y="10450"/>
                    </a:lnTo>
                    <a:lnTo>
                      <a:pt x="2052" y="10727"/>
                    </a:lnTo>
                    <a:lnTo>
                      <a:pt x="2163" y="10871"/>
                    </a:lnTo>
                    <a:lnTo>
                      <a:pt x="2274" y="11026"/>
                    </a:lnTo>
                    <a:lnTo>
                      <a:pt x="2374" y="11171"/>
                    </a:lnTo>
                    <a:lnTo>
                      <a:pt x="2463" y="11337"/>
                    </a:lnTo>
                    <a:lnTo>
                      <a:pt x="2551" y="11503"/>
                    </a:lnTo>
                    <a:lnTo>
                      <a:pt x="2629" y="11670"/>
                    </a:lnTo>
                    <a:lnTo>
                      <a:pt x="2696" y="11858"/>
                    </a:lnTo>
                    <a:lnTo>
                      <a:pt x="2751" y="12047"/>
                    </a:lnTo>
                    <a:lnTo>
                      <a:pt x="2795" y="12258"/>
                    </a:lnTo>
                    <a:lnTo>
                      <a:pt x="2829" y="12480"/>
                    </a:lnTo>
                    <a:lnTo>
                      <a:pt x="2851" y="12713"/>
                    </a:lnTo>
                    <a:lnTo>
                      <a:pt x="2862" y="12957"/>
                    </a:lnTo>
                    <a:lnTo>
                      <a:pt x="2851" y="13212"/>
                    </a:lnTo>
                    <a:lnTo>
                      <a:pt x="2829" y="13445"/>
                    </a:lnTo>
                    <a:lnTo>
                      <a:pt x="2795" y="13666"/>
                    </a:lnTo>
                    <a:lnTo>
                      <a:pt x="2751" y="13866"/>
                    </a:lnTo>
                    <a:lnTo>
                      <a:pt x="2696" y="14066"/>
                    </a:lnTo>
                    <a:lnTo>
                      <a:pt x="2629" y="14243"/>
                    </a:lnTo>
                    <a:lnTo>
                      <a:pt x="2551" y="14421"/>
                    </a:lnTo>
                    <a:lnTo>
                      <a:pt x="2463" y="14587"/>
                    </a:lnTo>
                    <a:lnTo>
                      <a:pt x="2374" y="14742"/>
                    </a:lnTo>
                    <a:lnTo>
                      <a:pt x="2274" y="14898"/>
                    </a:lnTo>
                    <a:lnTo>
                      <a:pt x="2163" y="15042"/>
                    </a:lnTo>
                    <a:lnTo>
                      <a:pt x="2052" y="15186"/>
                    </a:lnTo>
                    <a:lnTo>
                      <a:pt x="1808" y="15475"/>
                    </a:lnTo>
                    <a:lnTo>
                      <a:pt x="1553" y="15752"/>
                    </a:lnTo>
                    <a:lnTo>
                      <a:pt x="1276" y="16062"/>
                    </a:lnTo>
                    <a:lnTo>
                      <a:pt x="998" y="16384"/>
                    </a:lnTo>
                    <a:lnTo>
                      <a:pt x="865" y="16562"/>
                    </a:lnTo>
                    <a:lnTo>
                      <a:pt x="743" y="16739"/>
                    </a:lnTo>
                    <a:lnTo>
                      <a:pt x="610" y="16928"/>
                    </a:lnTo>
                    <a:lnTo>
                      <a:pt x="499" y="17127"/>
                    </a:lnTo>
                    <a:lnTo>
                      <a:pt x="388" y="17327"/>
                    </a:lnTo>
                    <a:lnTo>
                      <a:pt x="300" y="17549"/>
                    </a:lnTo>
                    <a:lnTo>
                      <a:pt x="211" y="17793"/>
                    </a:lnTo>
                    <a:lnTo>
                      <a:pt x="133" y="18037"/>
                    </a:lnTo>
                    <a:lnTo>
                      <a:pt x="78" y="18303"/>
                    </a:lnTo>
                    <a:lnTo>
                      <a:pt x="33" y="18581"/>
                    </a:lnTo>
                    <a:lnTo>
                      <a:pt x="0" y="18880"/>
                    </a:lnTo>
                    <a:lnTo>
                      <a:pt x="0" y="19202"/>
                    </a:lnTo>
                    <a:lnTo>
                      <a:pt x="0" y="19512"/>
                    </a:lnTo>
                    <a:lnTo>
                      <a:pt x="33" y="19812"/>
                    </a:lnTo>
                    <a:lnTo>
                      <a:pt x="78" y="20100"/>
                    </a:lnTo>
                    <a:lnTo>
                      <a:pt x="133" y="20366"/>
                    </a:lnTo>
                    <a:lnTo>
                      <a:pt x="211" y="20610"/>
                    </a:lnTo>
                    <a:lnTo>
                      <a:pt x="300" y="20843"/>
                    </a:lnTo>
                    <a:lnTo>
                      <a:pt x="388" y="21065"/>
                    </a:lnTo>
                    <a:lnTo>
                      <a:pt x="499" y="21276"/>
                    </a:lnTo>
                    <a:lnTo>
                      <a:pt x="610" y="21476"/>
                    </a:lnTo>
                    <a:lnTo>
                      <a:pt x="743" y="21664"/>
                    </a:lnTo>
                    <a:lnTo>
                      <a:pt x="865" y="21842"/>
                    </a:lnTo>
                    <a:lnTo>
                      <a:pt x="998" y="22019"/>
                    </a:lnTo>
                    <a:lnTo>
                      <a:pt x="1276" y="22341"/>
                    </a:lnTo>
                    <a:lnTo>
                      <a:pt x="1553" y="22640"/>
                    </a:lnTo>
                    <a:lnTo>
                      <a:pt x="1808" y="22929"/>
                    </a:lnTo>
                    <a:lnTo>
                      <a:pt x="2052" y="23206"/>
                    </a:lnTo>
                    <a:lnTo>
                      <a:pt x="2163" y="23350"/>
                    </a:lnTo>
                    <a:lnTo>
                      <a:pt x="2274" y="23506"/>
                    </a:lnTo>
                    <a:lnTo>
                      <a:pt x="2374" y="23650"/>
                    </a:lnTo>
                    <a:lnTo>
                      <a:pt x="2463" y="23816"/>
                    </a:lnTo>
                    <a:lnTo>
                      <a:pt x="2551" y="23983"/>
                    </a:lnTo>
                    <a:lnTo>
                      <a:pt x="2629" y="24149"/>
                    </a:lnTo>
                    <a:lnTo>
                      <a:pt x="2696" y="24338"/>
                    </a:lnTo>
                    <a:lnTo>
                      <a:pt x="2751" y="24526"/>
                    </a:lnTo>
                    <a:lnTo>
                      <a:pt x="2795" y="24737"/>
                    </a:lnTo>
                    <a:lnTo>
                      <a:pt x="2829" y="24959"/>
                    </a:lnTo>
                    <a:lnTo>
                      <a:pt x="2851" y="25192"/>
                    </a:lnTo>
                    <a:lnTo>
                      <a:pt x="2862" y="25436"/>
                    </a:lnTo>
                    <a:lnTo>
                      <a:pt x="2851" y="25691"/>
                    </a:lnTo>
                    <a:lnTo>
                      <a:pt x="2829" y="25924"/>
                    </a:lnTo>
                    <a:lnTo>
                      <a:pt x="2795" y="26146"/>
                    </a:lnTo>
                    <a:lnTo>
                      <a:pt x="2751" y="26345"/>
                    </a:lnTo>
                    <a:lnTo>
                      <a:pt x="2696" y="26545"/>
                    </a:lnTo>
                    <a:lnTo>
                      <a:pt x="2629" y="26734"/>
                    </a:lnTo>
                    <a:lnTo>
                      <a:pt x="2551" y="26900"/>
                    </a:lnTo>
                    <a:lnTo>
                      <a:pt x="2463" y="27066"/>
                    </a:lnTo>
                    <a:lnTo>
                      <a:pt x="2374" y="27222"/>
                    </a:lnTo>
                    <a:lnTo>
                      <a:pt x="2274" y="27377"/>
                    </a:lnTo>
                    <a:lnTo>
                      <a:pt x="2163" y="27532"/>
                    </a:lnTo>
                    <a:lnTo>
                      <a:pt x="2052" y="27676"/>
                    </a:lnTo>
                    <a:lnTo>
                      <a:pt x="1808" y="27954"/>
                    </a:lnTo>
                    <a:lnTo>
                      <a:pt x="1553" y="28242"/>
                    </a:lnTo>
                    <a:lnTo>
                      <a:pt x="1276" y="28542"/>
                    </a:lnTo>
                    <a:lnTo>
                      <a:pt x="998" y="28863"/>
                    </a:lnTo>
                    <a:lnTo>
                      <a:pt x="865" y="29041"/>
                    </a:lnTo>
                    <a:lnTo>
                      <a:pt x="743" y="29218"/>
                    </a:lnTo>
                    <a:lnTo>
                      <a:pt x="610" y="29407"/>
                    </a:lnTo>
                    <a:lnTo>
                      <a:pt x="499" y="29607"/>
                    </a:lnTo>
                    <a:lnTo>
                      <a:pt x="388" y="29817"/>
                    </a:lnTo>
                    <a:lnTo>
                      <a:pt x="300" y="30039"/>
                    </a:lnTo>
                    <a:lnTo>
                      <a:pt x="211" y="30272"/>
                    </a:lnTo>
                    <a:lnTo>
                      <a:pt x="133" y="30516"/>
                    </a:lnTo>
                    <a:lnTo>
                      <a:pt x="78" y="30782"/>
                    </a:lnTo>
                    <a:lnTo>
                      <a:pt x="33" y="31071"/>
                    </a:lnTo>
                    <a:lnTo>
                      <a:pt x="0" y="31359"/>
                    </a:lnTo>
                    <a:lnTo>
                      <a:pt x="0" y="31681"/>
                    </a:lnTo>
                    <a:lnTo>
                      <a:pt x="0" y="32003"/>
                    </a:lnTo>
                    <a:lnTo>
                      <a:pt x="33" y="32302"/>
                    </a:lnTo>
                    <a:lnTo>
                      <a:pt x="78" y="32579"/>
                    </a:lnTo>
                    <a:lnTo>
                      <a:pt x="133" y="32846"/>
                    </a:lnTo>
                    <a:lnTo>
                      <a:pt x="211" y="33090"/>
                    </a:lnTo>
                    <a:lnTo>
                      <a:pt x="300" y="33334"/>
                    </a:lnTo>
                    <a:lnTo>
                      <a:pt x="388" y="33555"/>
                    </a:lnTo>
                    <a:lnTo>
                      <a:pt x="499" y="33755"/>
                    </a:lnTo>
                    <a:lnTo>
                      <a:pt x="610" y="33955"/>
                    </a:lnTo>
                    <a:lnTo>
                      <a:pt x="743" y="34143"/>
                    </a:lnTo>
                    <a:lnTo>
                      <a:pt x="865" y="34321"/>
                    </a:lnTo>
                    <a:lnTo>
                      <a:pt x="998" y="34498"/>
                    </a:lnTo>
                    <a:lnTo>
                      <a:pt x="1276" y="34820"/>
                    </a:lnTo>
                    <a:lnTo>
                      <a:pt x="1553" y="35120"/>
                    </a:lnTo>
                    <a:lnTo>
                      <a:pt x="1808" y="35408"/>
                    </a:lnTo>
                    <a:lnTo>
                      <a:pt x="2052" y="35696"/>
                    </a:lnTo>
                    <a:lnTo>
                      <a:pt x="2163" y="35841"/>
                    </a:lnTo>
                    <a:lnTo>
                      <a:pt x="2274" y="35985"/>
                    </a:lnTo>
                    <a:lnTo>
                      <a:pt x="2374" y="36140"/>
                    </a:lnTo>
                    <a:lnTo>
                      <a:pt x="2463" y="36295"/>
                    </a:lnTo>
                    <a:lnTo>
                      <a:pt x="2551" y="36462"/>
                    </a:lnTo>
                    <a:lnTo>
                      <a:pt x="2629" y="36639"/>
                    </a:lnTo>
                    <a:lnTo>
                      <a:pt x="2696" y="36817"/>
                    </a:lnTo>
                    <a:lnTo>
                      <a:pt x="2751" y="37016"/>
                    </a:lnTo>
                    <a:lnTo>
                      <a:pt x="2795" y="37216"/>
                    </a:lnTo>
                    <a:lnTo>
                      <a:pt x="2829" y="37438"/>
                    </a:lnTo>
                    <a:lnTo>
                      <a:pt x="2851" y="37671"/>
                    </a:lnTo>
                    <a:lnTo>
                      <a:pt x="2862" y="37926"/>
                    </a:lnTo>
                    <a:lnTo>
                      <a:pt x="2851" y="38170"/>
                    </a:lnTo>
                    <a:lnTo>
                      <a:pt x="2829" y="38403"/>
                    </a:lnTo>
                    <a:lnTo>
                      <a:pt x="2795" y="38625"/>
                    </a:lnTo>
                    <a:lnTo>
                      <a:pt x="2751" y="38836"/>
                    </a:lnTo>
                    <a:lnTo>
                      <a:pt x="2696" y="39024"/>
                    </a:lnTo>
                    <a:lnTo>
                      <a:pt x="2629" y="39213"/>
                    </a:lnTo>
                    <a:lnTo>
                      <a:pt x="2551" y="39390"/>
                    </a:lnTo>
                    <a:lnTo>
                      <a:pt x="2463" y="39557"/>
                    </a:lnTo>
                    <a:lnTo>
                      <a:pt x="2374" y="39712"/>
                    </a:lnTo>
                    <a:lnTo>
                      <a:pt x="2274" y="39867"/>
                    </a:lnTo>
                    <a:lnTo>
                      <a:pt x="2163" y="40011"/>
                    </a:lnTo>
                    <a:lnTo>
                      <a:pt x="2052" y="40156"/>
                    </a:lnTo>
                    <a:lnTo>
                      <a:pt x="1808" y="40444"/>
                    </a:lnTo>
                    <a:lnTo>
                      <a:pt x="1553" y="40721"/>
                    </a:lnTo>
                    <a:lnTo>
                      <a:pt x="1276" y="41032"/>
                    </a:lnTo>
                    <a:lnTo>
                      <a:pt x="998" y="41354"/>
                    </a:lnTo>
                    <a:lnTo>
                      <a:pt x="865" y="41520"/>
                    </a:lnTo>
                    <a:lnTo>
                      <a:pt x="743" y="41697"/>
                    </a:lnTo>
                    <a:lnTo>
                      <a:pt x="610" y="41886"/>
                    </a:lnTo>
                    <a:lnTo>
                      <a:pt x="499" y="42086"/>
                    </a:lnTo>
                    <a:lnTo>
                      <a:pt x="388" y="42296"/>
                    </a:lnTo>
                    <a:lnTo>
                      <a:pt x="300" y="42518"/>
                    </a:lnTo>
                    <a:lnTo>
                      <a:pt x="211" y="42751"/>
                    </a:lnTo>
                    <a:lnTo>
                      <a:pt x="133" y="43006"/>
                    </a:lnTo>
                    <a:lnTo>
                      <a:pt x="78" y="43273"/>
                    </a:lnTo>
                    <a:lnTo>
                      <a:pt x="33" y="43550"/>
                    </a:lnTo>
                    <a:lnTo>
                      <a:pt x="0" y="43849"/>
                    </a:lnTo>
                    <a:lnTo>
                      <a:pt x="0" y="44171"/>
                    </a:lnTo>
                    <a:lnTo>
                      <a:pt x="0" y="44482"/>
                    </a:lnTo>
                    <a:lnTo>
                      <a:pt x="33" y="44781"/>
                    </a:lnTo>
                    <a:lnTo>
                      <a:pt x="78" y="45070"/>
                    </a:lnTo>
                    <a:lnTo>
                      <a:pt x="133" y="45336"/>
                    </a:lnTo>
                    <a:lnTo>
                      <a:pt x="211" y="45580"/>
                    </a:lnTo>
                    <a:lnTo>
                      <a:pt x="300" y="45813"/>
                    </a:lnTo>
                    <a:lnTo>
                      <a:pt x="388" y="46035"/>
                    </a:lnTo>
                    <a:lnTo>
                      <a:pt x="499" y="46245"/>
                    </a:lnTo>
                    <a:lnTo>
                      <a:pt x="610" y="46445"/>
                    </a:lnTo>
                    <a:lnTo>
                      <a:pt x="743" y="46634"/>
                    </a:lnTo>
                    <a:lnTo>
                      <a:pt x="865" y="46811"/>
                    </a:lnTo>
                    <a:lnTo>
                      <a:pt x="998" y="46989"/>
                    </a:lnTo>
                    <a:lnTo>
                      <a:pt x="1276" y="47310"/>
                    </a:lnTo>
                    <a:lnTo>
                      <a:pt x="1553" y="47610"/>
                    </a:lnTo>
                    <a:lnTo>
                      <a:pt x="1808" y="47898"/>
                    </a:lnTo>
                    <a:lnTo>
                      <a:pt x="2052" y="48176"/>
                    </a:lnTo>
                    <a:lnTo>
                      <a:pt x="2163" y="48320"/>
                    </a:lnTo>
                    <a:lnTo>
                      <a:pt x="2274" y="48475"/>
                    </a:lnTo>
                    <a:lnTo>
                      <a:pt x="2374" y="48619"/>
                    </a:lnTo>
                    <a:lnTo>
                      <a:pt x="2463" y="48786"/>
                    </a:lnTo>
                    <a:lnTo>
                      <a:pt x="2551" y="48952"/>
                    </a:lnTo>
                    <a:lnTo>
                      <a:pt x="2629" y="49118"/>
                    </a:lnTo>
                    <a:lnTo>
                      <a:pt x="2696" y="49307"/>
                    </a:lnTo>
                    <a:lnTo>
                      <a:pt x="2751" y="49507"/>
                    </a:lnTo>
                    <a:lnTo>
                      <a:pt x="2795" y="49706"/>
                    </a:lnTo>
                    <a:lnTo>
                      <a:pt x="2829" y="49928"/>
                    </a:lnTo>
                    <a:lnTo>
                      <a:pt x="2851" y="50161"/>
                    </a:lnTo>
                    <a:lnTo>
                      <a:pt x="2862" y="50416"/>
                    </a:lnTo>
                    <a:lnTo>
                      <a:pt x="2862" y="50505"/>
                    </a:lnTo>
                    <a:lnTo>
                      <a:pt x="2895" y="50594"/>
                    </a:lnTo>
                    <a:lnTo>
                      <a:pt x="2940" y="50682"/>
                    </a:lnTo>
                    <a:lnTo>
                      <a:pt x="2995" y="50749"/>
                    </a:lnTo>
                    <a:lnTo>
                      <a:pt x="3073" y="50804"/>
                    </a:lnTo>
                    <a:lnTo>
                      <a:pt x="3150" y="50849"/>
                    </a:lnTo>
                    <a:lnTo>
                      <a:pt x="3239" y="50882"/>
                    </a:lnTo>
                    <a:lnTo>
                      <a:pt x="3339" y="50893"/>
                    </a:lnTo>
                    <a:lnTo>
                      <a:pt x="3428" y="50882"/>
                    </a:lnTo>
                    <a:lnTo>
                      <a:pt x="3516" y="50849"/>
                    </a:lnTo>
                    <a:lnTo>
                      <a:pt x="3605" y="50804"/>
                    </a:lnTo>
                    <a:lnTo>
                      <a:pt x="3672" y="50749"/>
                    </a:lnTo>
                    <a:lnTo>
                      <a:pt x="3727" y="50682"/>
                    </a:lnTo>
                    <a:lnTo>
                      <a:pt x="3772" y="50594"/>
                    </a:lnTo>
                    <a:lnTo>
                      <a:pt x="3805" y="50505"/>
                    </a:lnTo>
                    <a:lnTo>
                      <a:pt x="3816" y="50416"/>
                    </a:lnTo>
                    <a:lnTo>
                      <a:pt x="3805" y="50095"/>
                    </a:lnTo>
                    <a:lnTo>
                      <a:pt x="3772" y="49795"/>
                    </a:lnTo>
                    <a:lnTo>
                      <a:pt x="3727" y="49518"/>
                    </a:lnTo>
                    <a:lnTo>
                      <a:pt x="3672" y="49251"/>
                    </a:lnTo>
                    <a:lnTo>
                      <a:pt x="3594" y="48996"/>
                    </a:lnTo>
                    <a:lnTo>
                      <a:pt x="3516" y="48763"/>
                    </a:lnTo>
                    <a:lnTo>
                      <a:pt x="3417" y="48542"/>
                    </a:lnTo>
                    <a:lnTo>
                      <a:pt x="3306" y="48331"/>
                    </a:lnTo>
                    <a:lnTo>
                      <a:pt x="3195" y="48131"/>
                    </a:lnTo>
                    <a:lnTo>
                      <a:pt x="3073" y="47943"/>
                    </a:lnTo>
                    <a:lnTo>
                      <a:pt x="2940" y="47765"/>
                    </a:lnTo>
                    <a:lnTo>
                      <a:pt x="2806" y="47599"/>
                    </a:lnTo>
                    <a:lnTo>
                      <a:pt x="2529" y="47277"/>
                    </a:lnTo>
                    <a:lnTo>
                      <a:pt x="2252" y="46966"/>
                    </a:lnTo>
                    <a:lnTo>
                      <a:pt x="1997" y="46689"/>
                    </a:lnTo>
                    <a:lnTo>
                      <a:pt x="1753" y="46401"/>
                    </a:lnTo>
                    <a:lnTo>
                      <a:pt x="1642" y="46257"/>
                    </a:lnTo>
                    <a:lnTo>
                      <a:pt x="1531" y="46112"/>
                    </a:lnTo>
                    <a:lnTo>
                      <a:pt x="1431" y="45957"/>
                    </a:lnTo>
                    <a:lnTo>
                      <a:pt x="1342" y="45802"/>
                    </a:lnTo>
                    <a:lnTo>
                      <a:pt x="1254" y="45635"/>
                    </a:lnTo>
                    <a:lnTo>
                      <a:pt x="1176" y="45458"/>
                    </a:lnTo>
                    <a:lnTo>
                      <a:pt x="1109" y="45269"/>
                    </a:lnTo>
                    <a:lnTo>
                      <a:pt x="1054" y="45081"/>
                    </a:lnTo>
                    <a:lnTo>
                      <a:pt x="1009" y="44870"/>
                    </a:lnTo>
                    <a:lnTo>
                      <a:pt x="976" y="44648"/>
                    </a:lnTo>
                    <a:lnTo>
                      <a:pt x="954" y="44415"/>
                    </a:lnTo>
                    <a:lnTo>
                      <a:pt x="954" y="44171"/>
                    </a:lnTo>
                    <a:lnTo>
                      <a:pt x="954" y="43916"/>
                    </a:lnTo>
                    <a:lnTo>
                      <a:pt x="976" y="43683"/>
                    </a:lnTo>
                    <a:lnTo>
                      <a:pt x="1009" y="43461"/>
                    </a:lnTo>
                    <a:lnTo>
                      <a:pt x="1054" y="43262"/>
                    </a:lnTo>
                    <a:lnTo>
                      <a:pt x="1109" y="43062"/>
                    </a:lnTo>
                    <a:lnTo>
                      <a:pt x="1176" y="42873"/>
                    </a:lnTo>
                    <a:lnTo>
                      <a:pt x="1254" y="42707"/>
                    </a:lnTo>
                    <a:lnTo>
                      <a:pt x="1342" y="42540"/>
                    </a:lnTo>
                    <a:lnTo>
                      <a:pt x="1431" y="42374"/>
                    </a:lnTo>
                    <a:lnTo>
                      <a:pt x="1531" y="42230"/>
                    </a:lnTo>
                    <a:lnTo>
                      <a:pt x="1642" y="42075"/>
                    </a:lnTo>
                    <a:lnTo>
                      <a:pt x="1753" y="41930"/>
                    </a:lnTo>
                    <a:lnTo>
                      <a:pt x="1997" y="41653"/>
                    </a:lnTo>
                    <a:lnTo>
                      <a:pt x="2252" y="41365"/>
                    </a:lnTo>
                    <a:lnTo>
                      <a:pt x="2529" y="41065"/>
                    </a:lnTo>
                    <a:lnTo>
                      <a:pt x="2806" y="40743"/>
                    </a:lnTo>
                    <a:lnTo>
                      <a:pt x="2940" y="40566"/>
                    </a:lnTo>
                    <a:lnTo>
                      <a:pt x="3073" y="40389"/>
                    </a:lnTo>
                    <a:lnTo>
                      <a:pt x="3195" y="40200"/>
                    </a:lnTo>
                    <a:lnTo>
                      <a:pt x="3306" y="40000"/>
                    </a:lnTo>
                    <a:lnTo>
                      <a:pt x="3417" y="39790"/>
                    </a:lnTo>
                    <a:lnTo>
                      <a:pt x="3516" y="39568"/>
                    </a:lnTo>
                    <a:lnTo>
                      <a:pt x="3594" y="39335"/>
                    </a:lnTo>
                    <a:lnTo>
                      <a:pt x="3672" y="39091"/>
                    </a:lnTo>
                    <a:lnTo>
                      <a:pt x="3727" y="38824"/>
                    </a:lnTo>
                    <a:lnTo>
                      <a:pt x="3772" y="38536"/>
                    </a:lnTo>
                    <a:lnTo>
                      <a:pt x="3805" y="38237"/>
                    </a:lnTo>
                    <a:lnTo>
                      <a:pt x="3816" y="37926"/>
                    </a:lnTo>
                    <a:lnTo>
                      <a:pt x="3805" y="37604"/>
                    </a:lnTo>
                    <a:lnTo>
                      <a:pt x="3772" y="37305"/>
                    </a:lnTo>
                    <a:lnTo>
                      <a:pt x="3727" y="37027"/>
                    </a:lnTo>
                    <a:lnTo>
                      <a:pt x="3672" y="36761"/>
                    </a:lnTo>
                    <a:lnTo>
                      <a:pt x="3594" y="36506"/>
                    </a:lnTo>
                    <a:lnTo>
                      <a:pt x="3516" y="36273"/>
                    </a:lnTo>
                    <a:lnTo>
                      <a:pt x="3417" y="36051"/>
                    </a:lnTo>
                    <a:lnTo>
                      <a:pt x="3306" y="35841"/>
                    </a:lnTo>
                    <a:lnTo>
                      <a:pt x="3195" y="35652"/>
                    </a:lnTo>
                    <a:lnTo>
                      <a:pt x="3073" y="35463"/>
                    </a:lnTo>
                    <a:lnTo>
                      <a:pt x="2940" y="35275"/>
                    </a:lnTo>
                    <a:lnTo>
                      <a:pt x="2806" y="35108"/>
                    </a:lnTo>
                    <a:lnTo>
                      <a:pt x="2529" y="34787"/>
                    </a:lnTo>
                    <a:lnTo>
                      <a:pt x="2252" y="34476"/>
                    </a:lnTo>
                    <a:lnTo>
                      <a:pt x="1997" y="34199"/>
                    </a:lnTo>
                    <a:lnTo>
                      <a:pt x="1753" y="33910"/>
                    </a:lnTo>
                    <a:lnTo>
                      <a:pt x="1642" y="33766"/>
                    </a:lnTo>
                    <a:lnTo>
                      <a:pt x="1531" y="33622"/>
                    </a:lnTo>
                    <a:lnTo>
                      <a:pt x="1431" y="33467"/>
                    </a:lnTo>
                    <a:lnTo>
                      <a:pt x="1342" y="33311"/>
                    </a:lnTo>
                    <a:lnTo>
                      <a:pt x="1254" y="33145"/>
                    </a:lnTo>
                    <a:lnTo>
                      <a:pt x="1176" y="32968"/>
                    </a:lnTo>
                    <a:lnTo>
                      <a:pt x="1109" y="32790"/>
                    </a:lnTo>
                    <a:lnTo>
                      <a:pt x="1054" y="32590"/>
                    </a:lnTo>
                    <a:lnTo>
                      <a:pt x="1009" y="32380"/>
                    </a:lnTo>
                    <a:lnTo>
                      <a:pt x="976" y="32169"/>
                    </a:lnTo>
                    <a:lnTo>
                      <a:pt x="954" y="31936"/>
                    </a:lnTo>
                    <a:lnTo>
                      <a:pt x="954" y="31681"/>
                    </a:lnTo>
                    <a:lnTo>
                      <a:pt x="954" y="31437"/>
                    </a:lnTo>
                    <a:lnTo>
                      <a:pt x="976" y="31193"/>
                    </a:lnTo>
                    <a:lnTo>
                      <a:pt x="1009" y="30982"/>
                    </a:lnTo>
                    <a:lnTo>
                      <a:pt x="1054" y="30771"/>
                    </a:lnTo>
                    <a:lnTo>
                      <a:pt x="1109" y="30583"/>
                    </a:lnTo>
                    <a:lnTo>
                      <a:pt x="1176" y="30394"/>
                    </a:lnTo>
                    <a:lnTo>
                      <a:pt x="1254" y="30217"/>
                    </a:lnTo>
                    <a:lnTo>
                      <a:pt x="1342" y="30050"/>
                    </a:lnTo>
                    <a:lnTo>
                      <a:pt x="1431" y="29895"/>
                    </a:lnTo>
                    <a:lnTo>
                      <a:pt x="1531" y="29740"/>
                    </a:lnTo>
                    <a:lnTo>
                      <a:pt x="1642" y="29595"/>
                    </a:lnTo>
                    <a:lnTo>
                      <a:pt x="1753" y="29451"/>
                    </a:lnTo>
                    <a:lnTo>
                      <a:pt x="1997" y="29163"/>
                    </a:lnTo>
                    <a:lnTo>
                      <a:pt x="2252" y="28886"/>
                    </a:lnTo>
                    <a:lnTo>
                      <a:pt x="2529" y="28575"/>
                    </a:lnTo>
                    <a:lnTo>
                      <a:pt x="2806" y="28253"/>
                    </a:lnTo>
                    <a:lnTo>
                      <a:pt x="2940" y="28087"/>
                    </a:lnTo>
                    <a:lnTo>
                      <a:pt x="3073" y="27909"/>
                    </a:lnTo>
                    <a:lnTo>
                      <a:pt x="3195" y="27721"/>
                    </a:lnTo>
                    <a:lnTo>
                      <a:pt x="3306" y="27521"/>
                    </a:lnTo>
                    <a:lnTo>
                      <a:pt x="3417" y="27310"/>
                    </a:lnTo>
                    <a:lnTo>
                      <a:pt x="3516" y="27089"/>
                    </a:lnTo>
                    <a:lnTo>
                      <a:pt x="3594" y="26856"/>
                    </a:lnTo>
                    <a:lnTo>
                      <a:pt x="3672" y="26600"/>
                    </a:lnTo>
                    <a:lnTo>
                      <a:pt x="3727" y="26334"/>
                    </a:lnTo>
                    <a:lnTo>
                      <a:pt x="3772" y="26057"/>
                    </a:lnTo>
                    <a:lnTo>
                      <a:pt x="3805" y="25757"/>
                    </a:lnTo>
                    <a:lnTo>
                      <a:pt x="3816" y="25436"/>
                    </a:lnTo>
                    <a:lnTo>
                      <a:pt x="3805" y="25125"/>
                    </a:lnTo>
                    <a:lnTo>
                      <a:pt x="3772" y="24826"/>
                    </a:lnTo>
                    <a:lnTo>
                      <a:pt x="3727" y="24537"/>
                    </a:lnTo>
                    <a:lnTo>
                      <a:pt x="3672" y="24282"/>
                    </a:lnTo>
                    <a:lnTo>
                      <a:pt x="3594" y="24027"/>
                    </a:lnTo>
                    <a:lnTo>
                      <a:pt x="3516" y="23794"/>
                    </a:lnTo>
                    <a:lnTo>
                      <a:pt x="3417" y="23572"/>
                    </a:lnTo>
                    <a:lnTo>
                      <a:pt x="3306" y="23361"/>
                    </a:lnTo>
                    <a:lnTo>
                      <a:pt x="3195" y="23162"/>
                    </a:lnTo>
                    <a:lnTo>
                      <a:pt x="3073" y="22973"/>
                    </a:lnTo>
                    <a:lnTo>
                      <a:pt x="2940" y="22796"/>
                    </a:lnTo>
                    <a:lnTo>
                      <a:pt x="2806" y="22629"/>
                    </a:lnTo>
                    <a:lnTo>
                      <a:pt x="2529" y="22297"/>
                    </a:lnTo>
                    <a:lnTo>
                      <a:pt x="2252" y="21997"/>
                    </a:lnTo>
                    <a:lnTo>
                      <a:pt x="1997" y="21709"/>
                    </a:lnTo>
                    <a:lnTo>
                      <a:pt x="1753" y="21431"/>
                    </a:lnTo>
                    <a:lnTo>
                      <a:pt x="1642" y="21287"/>
                    </a:lnTo>
                    <a:lnTo>
                      <a:pt x="1531" y="21143"/>
                    </a:lnTo>
                    <a:lnTo>
                      <a:pt x="1431" y="20988"/>
                    </a:lnTo>
                    <a:lnTo>
                      <a:pt x="1342" y="20832"/>
                    </a:lnTo>
                    <a:lnTo>
                      <a:pt x="1254" y="20666"/>
                    </a:lnTo>
                    <a:lnTo>
                      <a:pt x="1176" y="20488"/>
                    </a:lnTo>
                    <a:lnTo>
                      <a:pt x="1109" y="20300"/>
                    </a:lnTo>
                    <a:lnTo>
                      <a:pt x="1054" y="20111"/>
                    </a:lnTo>
                    <a:lnTo>
                      <a:pt x="1009" y="19901"/>
                    </a:lnTo>
                    <a:lnTo>
                      <a:pt x="976" y="19679"/>
                    </a:lnTo>
                    <a:lnTo>
                      <a:pt x="954" y="19446"/>
                    </a:lnTo>
                    <a:lnTo>
                      <a:pt x="954" y="19202"/>
                    </a:lnTo>
                    <a:lnTo>
                      <a:pt x="954" y="18947"/>
                    </a:lnTo>
                    <a:lnTo>
                      <a:pt x="976" y="18714"/>
                    </a:lnTo>
                    <a:lnTo>
                      <a:pt x="1009" y="18492"/>
                    </a:lnTo>
                    <a:lnTo>
                      <a:pt x="1054" y="18292"/>
                    </a:lnTo>
                    <a:lnTo>
                      <a:pt x="1109" y="18092"/>
                    </a:lnTo>
                    <a:lnTo>
                      <a:pt x="1176" y="17915"/>
                    </a:lnTo>
                    <a:lnTo>
                      <a:pt x="1254" y="17737"/>
                    </a:lnTo>
                    <a:lnTo>
                      <a:pt x="1342" y="17571"/>
                    </a:lnTo>
                    <a:lnTo>
                      <a:pt x="1431" y="17416"/>
                    </a:lnTo>
                    <a:lnTo>
                      <a:pt x="1531" y="17260"/>
                    </a:lnTo>
                    <a:lnTo>
                      <a:pt x="1642" y="17116"/>
                    </a:lnTo>
                    <a:lnTo>
                      <a:pt x="1753" y="16972"/>
                    </a:lnTo>
                    <a:lnTo>
                      <a:pt x="1997" y="16684"/>
                    </a:lnTo>
                    <a:lnTo>
                      <a:pt x="2252" y="16406"/>
                    </a:lnTo>
                    <a:lnTo>
                      <a:pt x="2529" y="16096"/>
                    </a:lnTo>
                    <a:lnTo>
                      <a:pt x="2806" y="15774"/>
                    </a:lnTo>
                    <a:lnTo>
                      <a:pt x="2940" y="15608"/>
                    </a:lnTo>
                    <a:lnTo>
                      <a:pt x="3073" y="15419"/>
                    </a:lnTo>
                    <a:lnTo>
                      <a:pt x="3195" y="15231"/>
                    </a:lnTo>
                    <a:lnTo>
                      <a:pt x="3306" y="15042"/>
                    </a:lnTo>
                    <a:lnTo>
                      <a:pt x="3417" y="14831"/>
                    </a:lnTo>
                    <a:lnTo>
                      <a:pt x="3516" y="14609"/>
                    </a:lnTo>
                    <a:lnTo>
                      <a:pt x="3594" y="14376"/>
                    </a:lnTo>
                    <a:lnTo>
                      <a:pt x="3672" y="14121"/>
                    </a:lnTo>
                    <a:lnTo>
                      <a:pt x="3727" y="13855"/>
                    </a:lnTo>
                    <a:lnTo>
                      <a:pt x="3772" y="13578"/>
                    </a:lnTo>
                    <a:lnTo>
                      <a:pt x="3805" y="13278"/>
                    </a:lnTo>
                    <a:lnTo>
                      <a:pt x="3816" y="12957"/>
                    </a:lnTo>
                    <a:lnTo>
                      <a:pt x="3805" y="12646"/>
                    </a:lnTo>
                    <a:lnTo>
                      <a:pt x="3772" y="12346"/>
                    </a:lnTo>
                    <a:lnTo>
                      <a:pt x="3727" y="12058"/>
                    </a:lnTo>
                    <a:lnTo>
                      <a:pt x="3672" y="11803"/>
                    </a:lnTo>
                    <a:lnTo>
                      <a:pt x="3594" y="11548"/>
                    </a:lnTo>
                    <a:lnTo>
                      <a:pt x="3516" y="11315"/>
                    </a:lnTo>
                    <a:lnTo>
                      <a:pt x="3417" y="11093"/>
                    </a:lnTo>
                    <a:lnTo>
                      <a:pt x="3306" y="10882"/>
                    </a:lnTo>
                    <a:lnTo>
                      <a:pt x="3195" y="10683"/>
                    </a:lnTo>
                    <a:lnTo>
                      <a:pt x="3073" y="10494"/>
                    </a:lnTo>
                    <a:lnTo>
                      <a:pt x="2940" y="10317"/>
                    </a:lnTo>
                    <a:lnTo>
                      <a:pt x="2806" y="10150"/>
                    </a:lnTo>
                    <a:lnTo>
                      <a:pt x="2529" y="9817"/>
                    </a:lnTo>
                    <a:lnTo>
                      <a:pt x="2252" y="9518"/>
                    </a:lnTo>
                    <a:lnTo>
                      <a:pt x="1997" y="9229"/>
                    </a:lnTo>
                    <a:lnTo>
                      <a:pt x="1753" y="8952"/>
                    </a:lnTo>
                    <a:lnTo>
                      <a:pt x="1642" y="8808"/>
                    </a:lnTo>
                    <a:lnTo>
                      <a:pt x="1531" y="8664"/>
                    </a:lnTo>
                    <a:lnTo>
                      <a:pt x="1431" y="8508"/>
                    </a:lnTo>
                    <a:lnTo>
                      <a:pt x="1342" y="8353"/>
                    </a:lnTo>
                    <a:lnTo>
                      <a:pt x="1254" y="8187"/>
                    </a:lnTo>
                    <a:lnTo>
                      <a:pt x="1176" y="8009"/>
                    </a:lnTo>
                    <a:lnTo>
                      <a:pt x="1109" y="7821"/>
                    </a:lnTo>
                    <a:lnTo>
                      <a:pt x="1054" y="7632"/>
                    </a:lnTo>
                    <a:lnTo>
                      <a:pt x="1009" y="7421"/>
                    </a:lnTo>
                    <a:lnTo>
                      <a:pt x="976" y="7200"/>
                    </a:lnTo>
                    <a:lnTo>
                      <a:pt x="954" y="6967"/>
                    </a:lnTo>
                    <a:lnTo>
                      <a:pt x="954" y="6723"/>
                    </a:lnTo>
                    <a:lnTo>
                      <a:pt x="954" y="6467"/>
                    </a:lnTo>
                    <a:lnTo>
                      <a:pt x="976" y="6234"/>
                    </a:lnTo>
                    <a:lnTo>
                      <a:pt x="1009" y="6013"/>
                    </a:lnTo>
                    <a:lnTo>
                      <a:pt x="1054" y="5813"/>
                    </a:lnTo>
                    <a:lnTo>
                      <a:pt x="1109" y="5613"/>
                    </a:lnTo>
                    <a:lnTo>
                      <a:pt x="1176" y="5436"/>
                    </a:lnTo>
                    <a:lnTo>
                      <a:pt x="1254" y="5258"/>
                    </a:lnTo>
                    <a:lnTo>
                      <a:pt x="1342" y="5092"/>
                    </a:lnTo>
                    <a:lnTo>
                      <a:pt x="1431" y="4937"/>
                    </a:lnTo>
                    <a:lnTo>
                      <a:pt x="1531" y="4781"/>
                    </a:lnTo>
                    <a:lnTo>
                      <a:pt x="1642" y="4637"/>
                    </a:lnTo>
                    <a:lnTo>
                      <a:pt x="1753" y="4493"/>
                    </a:lnTo>
                    <a:lnTo>
                      <a:pt x="1997" y="4205"/>
                    </a:lnTo>
                    <a:lnTo>
                      <a:pt x="2252" y="3927"/>
                    </a:lnTo>
                    <a:lnTo>
                      <a:pt x="2529" y="3617"/>
                    </a:lnTo>
                    <a:lnTo>
                      <a:pt x="2806" y="3295"/>
                    </a:lnTo>
                    <a:lnTo>
                      <a:pt x="2940" y="3117"/>
                    </a:lnTo>
                    <a:lnTo>
                      <a:pt x="3073" y="2940"/>
                    </a:lnTo>
                    <a:lnTo>
                      <a:pt x="3195" y="2751"/>
                    </a:lnTo>
                    <a:lnTo>
                      <a:pt x="3306" y="2552"/>
                    </a:lnTo>
                    <a:lnTo>
                      <a:pt x="3417" y="2352"/>
                    </a:lnTo>
                    <a:lnTo>
                      <a:pt x="3516" y="2130"/>
                    </a:lnTo>
                    <a:lnTo>
                      <a:pt x="3594" y="1886"/>
                    </a:lnTo>
                    <a:lnTo>
                      <a:pt x="3672" y="1642"/>
                    </a:lnTo>
                    <a:lnTo>
                      <a:pt x="3727" y="1376"/>
                    </a:lnTo>
                    <a:lnTo>
                      <a:pt x="3772" y="1099"/>
                    </a:lnTo>
                    <a:lnTo>
                      <a:pt x="3805" y="799"/>
                    </a:lnTo>
                    <a:lnTo>
                      <a:pt x="3816" y="477"/>
                    </a:lnTo>
                    <a:lnTo>
                      <a:pt x="3805" y="378"/>
                    </a:lnTo>
                    <a:lnTo>
                      <a:pt x="3772" y="289"/>
                    </a:lnTo>
                    <a:lnTo>
                      <a:pt x="3727" y="211"/>
                    </a:lnTo>
                    <a:lnTo>
                      <a:pt x="3672" y="145"/>
                    </a:lnTo>
                    <a:lnTo>
                      <a:pt x="3605" y="78"/>
                    </a:lnTo>
                    <a:lnTo>
                      <a:pt x="3516" y="45"/>
                    </a:lnTo>
                    <a:lnTo>
                      <a:pt x="3428" y="12"/>
                    </a:lnTo>
                    <a:lnTo>
                      <a:pt x="3339" y="0"/>
                    </a:lnTo>
                    <a:close/>
                  </a:path>
                </a:pathLst>
              </a:custGeom>
              <a:solidFill>
                <a:srgbClr val="94D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03" name="Google Shape;703;p23"/>
            <p:cNvSpPr/>
            <p:nvPr/>
          </p:nvSpPr>
          <p:spPr>
            <a:xfrm>
              <a:off x="6608150" y="1230200"/>
              <a:ext cx="651000" cy="651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04" name="Google Shape;704;p23"/>
            <p:cNvSpPr/>
            <p:nvPr/>
          </p:nvSpPr>
          <p:spPr>
            <a:xfrm>
              <a:off x="6608150" y="2582600"/>
              <a:ext cx="651000" cy="651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05" name="Google Shape;705;p23"/>
            <p:cNvSpPr/>
            <p:nvPr/>
          </p:nvSpPr>
          <p:spPr>
            <a:xfrm>
              <a:off x="6608150" y="3935000"/>
              <a:ext cx="651000" cy="6510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chemeClr val="lt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706" name="Google Shape;706;p23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7798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it-IT"/>
              <a:t>Management of water </a:t>
            </a:r>
            <a:r>
              <a:rPr lang="it-IT" err="1"/>
              <a:t>conditions</a:t>
            </a:r>
            <a:br>
              <a:rPr lang="it-IT"/>
            </a:br>
            <a:r>
              <a:rPr lang="it-IT"/>
              <a:t>And </a:t>
            </a:r>
            <a:r>
              <a:rPr lang="it-IT" err="1"/>
              <a:t>maintenance</a:t>
            </a:r>
            <a:r>
              <a:rPr lang="it-IT"/>
              <a:t> of control </a:t>
            </a:r>
            <a:r>
              <a:rPr lang="it-IT" err="1"/>
              <a:t>units</a:t>
            </a:r>
            <a:r>
              <a:rPr lang="it-IT"/>
              <a:t> </a:t>
            </a:r>
            <a:br>
              <a:rPr lang="it-IT"/>
            </a:br>
            <a:r>
              <a:rPr lang="it-IT"/>
              <a:t> </a:t>
            </a:r>
          </a:p>
        </p:txBody>
      </p:sp>
      <p:grpSp>
        <p:nvGrpSpPr>
          <p:cNvPr id="708" name="Google Shape;708;p23"/>
          <p:cNvGrpSpPr/>
          <p:nvPr/>
        </p:nvGrpSpPr>
        <p:grpSpPr>
          <a:xfrm>
            <a:off x="839717" y="989155"/>
            <a:ext cx="3492181" cy="1744752"/>
            <a:chOff x="6486845" y="1106300"/>
            <a:chExt cx="2199905" cy="898800"/>
          </a:xfrm>
        </p:grpSpPr>
        <p:sp>
          <p:nvSpPr>
            <p:cNvPr id="709" name="Google Shape;709;p23"/>
            <p:cNvSpPr txBox="1"/>
            <p:nvPr/>
          </p:nvSpPr>
          <p:spPr>
            <a:xfrm>
              <a:off x="6486845" y="1106300"/>
              <a:ext cx="21999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Management of monitoring units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0" name="Google Shape;710;p23"/>
            <p:cNvSpPr txBox="1"/>
            <p:nvPr/>
          </p:nvSpPr>
          <p:spPr>
            <a:xfrm>
              <a:off x="6486850" y="1477700"/>
              <a:ext cx="2199900" cy="52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There are 90 units located in rivers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And 21 in the lakes</a:t>
              </a:r>
              <a:endParaRPr lang="en">
                <a:latin typeface="Roboto"/>
                <a:ea typeface="Roboto"/>
                <a:cs typeface="Robot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They need periodic </a:t>
              </a:r>
              <a:r>
                <a:rPr lang="en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mainten</a:t>
              </a: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</a:t>
              </a:r>
              <a:r>
                <a:rPr lang="en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nce</a:t>
              </a: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, it must be schedule and record the execution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13" name="Google Shape;713;p23"/>
          <p:cNvGrpSpPr/>
          <p:nvPr/>
        </p:nvGrpSpPr>
        <p:grpSpPr>
          <a:xfrm>
            <a:off x="856353" y="2988648"/>
            <a:ext cx="3258071" cy="1960958"/>
            <a:chOff x="6481695" y="2658346"/>
            <a:chExt cx="2205030" cy="699155"/>
          </a:xfrm>
        </p:grpSpPr>
        <p:sp>
          <p:nvSpPr>
            <p:cNvPr id="714" name="Google Shape;714;p23"/>
            <p:cNvSpPr txBox="1"/>
            <p:nvPr/>
          </p:nvSpPr>
          <p:spPr>
            <a:xfrm>
              <a:off x="6481695" y="2658346"/>
              <a:ext cx="2199900" cy="1369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800" b="1" err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W</a:t>
              </a:r>
              <a:r>
                <a:rPr lang="en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hat data they collect</a:t>
              </a:r>
              <a:endParaRPr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715" name="Google Shape;715;p23"/>
            <p:cNvSpPr txBox="1"/>
            <p:nvPr/>
          </p:nvSpPr>
          <p:spPr>
            <a:xfrm>
              <a:off x="6486825" y="2830101"/>
              <a:ext cx="2199900" cy="52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−  Level, speed and water flow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−  </a:t>
              </a:r>
              <a:r>
                <a:rPr lang="it-IT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Turbidity</a:t>
              </a: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, temperature, </a:t>
              </a:r>
              <a:r>
                <a:rPr lang="it-IT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conductivity</a:t>
              </a: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−  </a:t>
              </a:r>
              <a:r>
                <a:rPr lang="it-IT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Ph</a:t>
              </a: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−  Redox </a:t>
              </a:r>
              <a:r>
                <a:rPr lang="it-IT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potential</a:t>
              </a: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−  </a:t>
              </a:r>
              <a:r>
                <a:rPr lang="it-IT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Dissolved</a:t>
              </a: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it-IT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oxygen</a:t>
              </a: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−  NH4+ 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−  CL- </a:t>
              </a:r>
            </a:p>
          </p:txBody>
        </p:sp>
      </p:grpSp>
      <p:grpSp>
        <p:nvGrpSpPr>
          <p:cNvPr id="746" name="Google Shape;746;p23"/>
          <p:cNvGrpSpPr/>
          <p:nvPr/>
        </p:nvGrpSpPr>
        <p:grpSpPr>
          <a:xfrm>
            <a:off x="4700979" y="1183070"/>
            <a:ext cx="346015" cy="318177"/>
            <a:chOff x="-21321525" y="4077125"/>
            <a:chExt cx="306425" cy="285925"/>
          </a:xfrm>
        </p:grpSpPr>
        <p:sp>
          <p:nvSpPr>
            <p:cNvPr id="747" name="Google Shape;747;p23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3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3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3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3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3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9" name="Google Shape;879;p26"/>
          <p:cNvGrpSpPr/>
          <p:nvPr/>
        </p:nvGrpSpPr>
        <p:grpSpPr>
          <a:xfrm>
            <a:off x="457208" y="2086775"/>
            <a:ext cx="4659154" cy="2651715"/>
            <a:chOff x="457208" y="2086775"/>
            <a:chExt cx="4659154" cy="2651715"/>
          </a:xfrm>
        </p:grpSpPr>
        <p:grpSp>
          <p:nvGrpSpPr>
            <p:cNvPr id="880" name="Google Shape;880;p26"/>
            <p:cNvGrpSpPr/>
            <p:nvPr/>
          </p:nvGrpSpPr>
          <p:grpSpPr>
            <a:xfrm>
              <a:off x="457208" y="2086775"/>
              <a:ext cx="4659154" cy="2651715"/>
              <a:chOff x="457208" y="2086775"/>
              <a:chExt cx="4659154" cy="2651715"/>
            </a:xfrm>
          </p:grpSpPr>
          <p:sp>
            <p:nvSpPr>
              <p:cNvPr id="881" name="Google Shape;881;p26"/>
              <p:cNvSpPr/>
              <p:nvPr/>
            </p:nvSpPr>
            <p:spPr>
              <a:xfrm flipH="1">
                <a:off x="457778" y="3216728"/>
                <a:ext cx="4395632" cy="137027"/>
              </a:xfrm>
              <a:custGeom>
                <a:avLst/>
                <a:gdLst/>
                <a:ahLst/>
                <a:cxnLst/>
                <a:rect l="l" t="t" r="r" b="b"/>
                <a:pathLst>
                  <a:path w="269588" h="8404" extrusionOk="0">
                    <a:moveTo>
                      <a:pt x="0" y="0"/>
                    </a:moveTo>
                    <a:lnTo>
                      <a:pt x="0" y="8403"/>
                    </a:lnTo>
                    <a:lnTo>
                      <a:pt x="269587" y="8403"/>
                    </a:lnTo>
                    <a:lnTo>
                      <a:pt x="2695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26"/>
              <p:cNvSpPr/>
              <p:nvPr/>
            </p:nvSpPr>
            <p:spPr>
              <a:xfrm flipH="1">
                <a:off x="457208" y="4609045"/>
                <a:ext cx="4345478" cy="129445"/>
              </a:xfrm>
              <a:custGeom>
                <a:avLst/>
                <a:gdLst/>
                <a:ahLst/>
                <a:cxnLst/>
                <a:rect l="l" t="t" r="r" b="b"/>
                <a:pathLst>
                  <a:path w="266512" h="7939" extrusionOk="0">
                    <a:moveTo>
                      <a:pt x="0" y="1"/>
                    </a:moveTo>
                    <a:lnTo>
                      <a:pt x="0" y="7939"/>
                    </a:lnTo>
                    <a:lnTo>
                      <a:pt x="266512" y="7939"/>
                    </a:lnTo>
                    <a:lnTo>
                      <a:pt x="26651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26"/>
              <p:cNvSpPr/>
              <p:nvPr/>
            </p:nvSpPr>
            <p:spPr>
              <a:xfrm flipH="1">
                <a:off x="457208" y="3431286"/>
                <a:ext cx="4659154" cy="1177775"/>
              </a:xfrm>
              <a:custGeom>
                <a:avLst/>
                <a:gdLst/>
                <a:ahLst/>
                <a:cxnLst/>
                <a:rect l="l" t="t" r="r" b="b"/>
                <a:pathLst>
                  <a:path w="285750" h="72234" extrusionOk="0">
                    <a:moveTo>
                      <a:pt x="16413" y="0"/>
                    </a:moveTo>
                    <a:lnTo>
                      <a:pt x="15698" y="36"/>
                    </a:lnTo>
                    <a:lnTo>
                      <a:pt x="15019" y="108"/>
                    </a:lnTo>
                    <a:lnTo>
                      <a:pt x="14304" y="215"/>
                    </a:lnTo>
                    <a:lnTo>
                      <a:pt x="13624" y="322"/>
                    </a:lnTo>
                    <a:lnTo>
                      <a:pt x="12945" y="465"/>
                    </a:lnTo>
                    <a:lnTo>
                      <a:pt x="12265" y="644"/>
                    </a:lnTo>
                    <a:lnTo>
                      <a:pt x="11622" y="823"/>
                    </a:lnTo>
                    <a:lnTo>
                      <a:pt x="10978" y="1037"/>
                    </a:lnTo>
                    <a:lnTo>
                      <a:pt x="10334" y="1288"/>
                    </a:lnTo>
                    <a:lnTo>
                      <a:pt x="9726" y="1574"/>
                    </a:lnTo>
                    <a:lnTo>
                      <a:pt x="9119" y="1860"/>
                    </a:lnTo>
                    <a:lnTo>
                      <a:pt x="8546" y="2146"/>
                    </a:lnTo>
                    <a:lnTo>
                      <a:pt x="7974" y="2468"/>
                    </a:lnTo>
                    <a:lnTo>
                      <a:pt x="7402" y="2825"/>
                    </a:lnTo>
                    <a:lnTo>
                      <a:pt x="6866" y="3183"/>
                    </a:lnTo>
                    <a:lnTo>
                      <a:pt x="6329" y="3576"/>
                    </a:lnTo>
                    <a:lnTo>
                      <a:pt x="5829" y="3970"/>
                    </a:lnTo>
                    <a:lnTo>
                      <a:pt x="5328" y="4399"/>
                    </a:lnTo>
                    <a:lnTo>
                      <a:pt x="4863" y="4864"/>
                    </a:lnTo>
                    <a:lnTo>
                      <a:pt x="4398" y="5293"/>
                    </a:lnTo>
                    <a:lnTo>
                      <a:pt x="3933" y="5793"/>
                    </a:lnTo>
                    <a:lnTo>
                      <a:pt x="3540" y="6294"/>
                    </a:lnTo>
                    <a:lnTo>
                      <a:pt x="3147" y="6795"/>
                    </a:lnTo>
                    <a:lnTo>
                      <a:pt x="2753" y="7295"/>
                    </a:lnTo>
                    <a:lnTo>
                      <a:pt x="2396" y="7832"/>
                    </a:lnTo>
                    <a:lnTo>
                      <a:pt x="2074" y="8404"/>
                    </a:lnTo>
                    <a:lnTo>
                      <a:pt x="1752" y="8940"/>
                    </a:lnTo>
                    <a:lnTo>
                      <a:pt x="1466" y="9512"/>
                    </a:lnTo>
                    <a:lnTo>
                      <a:pt x="1180" y="10120"/>
                    </a:lnTo>
                    <a:lnTo>
                      <a:pt x="965" y="10728"/>
                    </a:lnTo>
                    <a:lnTo>
                      <a:pt x="751" y="11336"/>
                    </a:lnTo>
                    <a:lnTo>
                      <a:pt x="0" y="11336"/>
                    </a:lnTo>
                    <a:lnTo>
                      <a:pt x="0" y="16056"/>
                    </a:lnTo>
                    <a:lnTo>
                      <a:pt x="0" y="16914"/>
                    </a:lnTo>
                    <a:lnTo>
                      <a:pt x="72" y="17701"/>
                    </a:lnTo>
                    <a:lnTo>
                      <a:pt x="179" y="18524"/>
                    </a:lnTo>
                    <a:lnTo>
                      <a:pt x="322" y="19310"/>
                    </a:lnTo>
                    <a:lnTo>
                      <a:pt x="536" y="20097"/>
                    </a:lnTo>
                    <a:lnTo>
                      <a:pt x="751" y="20848"/>
                    </a:lnTo>
                    <a:lnTo>
                      <a:pt x="1037" y="21599"/>
                    </a:lnTo>
                    <a:lnTo>
                      <a:pt x="1323" y="22350"/>
                    </a:lnTo>
                    <a:lnTo>
                      <a:pt x="1681" y="23065"/>
                    </a:lnTo>
                    <a:lnTo>
                      <a:pt x="2038" y="23744"/>
                    </a:lnTo>
                    <a:lnTo>
                      <a:pt x="2467" y="24424"/>
                    </a:lnTo>
                    <a:lnTo>
                      <a:pt x="2896" y="25067"/>
                    </a:lnTo>
                    <a:lnTo>
                      <a:pt x="3397" y="25711"/>
                    </a:lnTo>
                    <a:lnTo>
                      <a:pt x="3898" y="26319"/>
                    </a:lnTo>
                    <a:lnTo>
                      <a:pt x="4434" y="26891"/>
                    </a:lnTo>
                    <a:lnTo>
                      <a:pt x="5006" y="27463"/>
                    </a:lnTo>
                    <a:lnTo>
                      <a:pt x="5614" y="27964"/>
                    </a:lnTo>
                    <a:lnTo>
                      <a:pt x="6222" y="28500"/>
                    </a:lnTo>
                    <a:lnTo>
                      <a:pt x="6866" y="28965"/>
                    </a:lnTo>
                    <a:lnTo>
                      <a:pt x="7545" y="29430"/>
                    </a:lnTo>
                    <a:lnTo>
                      <a:pt x="8225" y="29823"/>
                    </a:lnTo>
                    <a:lnTo>
                      <a:pt x="8976" y="30217"/>
                    </a:lnTo>
                    <a:lnTo>
                      <a:pt x="9691" y="30574"/>
                    </a:lnTo>
                    <a:lnTo>
                      <a:pt x="10442" y="30896"/>
                    </a:lnTo>
                    <a:lnTo>
                      <a:pt x="11228" y="31182"/>
                    </a:lnTo>
                    <a:lnTo>
                      <a:pt x="12051" y="31433"/>
                    </a:lnTo>
                    <a:lnTo>
                      <a:pt x="12837" y="31647"/>
                    </a:lnTo>
                    <a:lnTo>
                      <a:pt x="13696" y="31826"/>
                    </a:lnTo>
                    <a:lnTo>
                      <a:pt x="14518" y="31969"/>
                    </a:lnTo>
                    <a:lnTo>
                      <a:pt x="15376" y="32076"/>
                    </a:lnTo>
                    <a:lnTo>
                      <a:pt x="16270" y="32148"/>
                    </a:lnTo>
                    <a:lnTo>
                      <a:pt x="88253" y="32148"/>
                    </a:lnTo>
                    <a:lnTo>
                      <a:pt x="88790" y="32183"/>
                    </a:lnTo>
                    <a:lnTo>
                      <a:pt x="89326" y="32219"/>
                    </a:lnTo>
                    <a:lnTo>
                      <a:pt x="89862" y="32291"/>
                    </a:lnTo>
                    <a:lnTo>
                      <a:pt x="90363" y="32362"/>
                    </a:lnTo>
                    <a:lnTo>
                      <a:pt x="90864" y="32470"/>
                    </a:lnTo>
                    <a:lnTo>
                      <a:pt x="91364" y="32613"/>
                    </a:lnTo>
                    <a:lnTo>
                      <a:pt x="91865" y="32756"/>
                    </a:lnTo>
                    <a:lnTo>
                      <a:pt x="92365" y="32934"/>
                    </a:lnTo>
                    <a:lnTo>
                      <a:pt x="92830" y="33149"/>
                    </a:lnTo>
                    <a:lnTo>
                      <a:pt x="93259" y="33364"/>
                    </a:lnTo>
                    <a:lnTo>
                      <a:pt x="93724" y="33578"/>
                    </a:lnTo>
                    <a:lnTo>
                      <a:pt x="94153" y="33864"/>
                    </a:lnTo>
                    <a:lnTo>
                      <a:pt x="94547" y="34114"/>
                    </a:lnTo>
                    <a:lnTo>
                      <a:pt x="94940" y="34401"/>
                    </a:lnTo>
                    <a:lnTo>
                      <a:pt x="95333" y="34722"/>
                    </a:lnTo>
                    <a:lnTo>
                      <a:pt x="95691" y="35044"/>
                    </a:lnTo>
                    <a:lnTo>
                      <a:pt x="96049" y="35402"/>
                    </a:lnTo>
                    <a:lnTo>
                      <a:pt x="96370" y="35759"/>
                    </a:lnTo>
                    <a:lnTo>
                      <a:pt x="96692" y="36117"/>
                    </a:lnTo>
                    <a:lnTo>
                      <a:pt x="96978" y="36510"/>
                    </a:lnTo>
                    <a:lnTo>
                      <a:pt x="97264" y="36904"/>
                    </a:lnTo>
                    <a:lnTo>
                      <a:pt x="97515" y="37333"/>
                    </a:lnTo>
                    <a:lnTo>
                      <a:pt x="97729" y="37762"/>
                    </a:lnTo>
                    <a:lnTo>
                      <a:pt x="97944" y="38191"/>
                    </a:lnTo>
                    <a:lnTo>
                      <a:pt x="98158" y="38656"/>
                    </a:lnTo>
                    <a:lnTo>
                      <a:pt x="98301" y="39085"/>
                    </a:lnTo>
                    <a:lnTo>
                      <a:pt x="98444" y="39586"/>
                    </a:lnTo>
                    <a:lnTo>
                      <a:pt x="98552" y="40050"/>
                    </a:lnTo>
                    <a:lnTo>
                      <a:pt x="98659" y="40551"/>
                    </a:lnTo>
                    <a:lnTo>
                      <a:pt x="98731" y="41016"/>
                    </a:lnTo>
                    <a:lnTo>
                      <a:pt x="98766" y="41517"/>
                    </a:lnTo>
                    <a:lnTo>
                      <a:pt x="98766" y="42053"/>
                    </a:lnTo>
                    <a:lnTo>
                      <a:pt x="98766" y="42554"/>
                    </a:lnTo>
                    <a:lnTo>
                      <a:pt x="98731" y="43054"/>
                    </a:lnTo>
                    <a:lnTo>
                      <a:pt x="98659" y="43555"/>
                    </a:lnTo>
                    <a:lnTo>
                      <a:pt x="98552" y="44020"/>
                    </a:lnTo>
                    <a:lnTo>
                      <a:pt x="98444" y="44520"/>
                    </a:lnTo>
                    <a:lnTo>
                      <a:pt x="98301" y="44985"/>
                    </a:lnTo>
                    <a:lnTo>
                      <a:pt x="98158" y="45450"/>
                    </a:lnTo>
                    <a:lnTo>
                      <a:pt x="97944" y="45879"/>
                    </a:lnTo>
                    <a:lnTo>
                      <a:pt x="97729" y="46308"/>
                    </a:lnTo>
                    <a:lnTo>
                      <a:pt x="97515" y="46737"/>
                    </a:lnTo>
                    <a:lnTo>
                      <a:pt x="97264" y="47166"/>
                    </a:lnTo>
                    <a:lnTo>
                      <a:pt x="96978" y="47560"/>
                    </a:lnTo>
                    <a:lnTo>
                      <a:pt x="96692" y="47953"/>
                    </a:lnTo>
                    <a:lnTo>
                      <a:pt x="96370" y="48311"/>
                    </a:lnTo>
                    <a:lnTo>
                      <a:pt x="96049" y="48668"/>
                    </a:lnTo>
                    <a:lnTo>
                      <a:pt x="95691" y="49026"/>
                    </a:lnTo>
                    <a:lnTo>
                      <a:pt x="95333" y="49348"/>
                    </a:lnTo>
                    <a:lnTo>
                      <a:pt x="94940" y="49670"/>
                    </a:lnTo>
                    <a:lnTo>
                      <a:pt x="94547" y="49956"/>
                    </a:lnTo>
                    <a:lnTo>
                      <a:pt x="94153" y="50242"/>
                    </a:lnTo>
                    <a:lnTo>
                      <a:pt x="93724" y="50492"/>
                    </a:lnTo>
                    <a:lnTo>
                      <a:pt x="93259" y="50742"/>
                    </a:lnTo>
                    <a:lnTo>
                      <a:pt x="92830" y="50957"/>
                    </a:lnTo>
                    <a:lnTo>
                      <a:pt x="92365" y="51136"/>
                    </a:lnTo>
                    <a:lnTo>
                      <a:pt x="91865" y="51315"/>
                    </a:lnTo>
                    <a:lnTo>
                      <a:pt x="91364" y="51458"/>
                    </a:lnTo>
                    <a:lnTo>
                      <a:pt x="90864" y="51601"/>
                    </a:lnTo>
                    <a:lnTo>
                      <a:pt x="90363" y="51708"/>
                    </a:lnTo>
                    <a:lnTo>
                      <a:pt x="89862" y="51815"/>
                    </a:lnTo>
                    <a:lnTo>
                      <a:pt x="89326" y="51851"/>
                    </a:lnTo>
                    <a:lnTo>
                      <a:pt x="88790" y="51922"/>
                    </a:lnTo>
                    <a:lnTo>
                      <a:pt x="19954" y="51922"/>
                    </a:lnTo>
                    <a:lnTo>
                      <a:pt x="19203" y="51958"/>
                    </a:lnTo>
                    <a:lnTo>
                      <a:pt x="18416" y="52030"/>
                    </a:lnTo>
                    <a:lnTo>
                      <a:pt x="17701" y="52137"/>
                    </a:lnTo>
                    <a:lnTo>
                      <a:pt x="16950" y="52316"/>
                    </a:lnTo>
                    <a:lnTo>
                      <a:pt x="16270" y="52530"/>
                    </a:lnTo>
                    <a:lnTo>
                      <a:pt x="15591" y="52781"/>
                    </a:lnTo>
                    <a:lnTo>
                      <a:pt x="14911" y="53067"/>
                    </a:lnTo>
                    <a:lnTo>
                      <a:pt x="14304" y="53424"/>
                    </a:lnTo>
                    <a:lnTo>
                      <a:pt x="13696" y="53782"/>
                    </a:lnTo>
                    <a:lnTo>
                      <a:pt x="13124" y="54211"/>
                    </a:lnTo>
                    <a:lnTo>
                      <a:pt x="12587" y="54640"/>
                    </a:lnTo>
                    <a:lnTo>
                      <a:pt x="12051" y="55141"/>
                    </a:lnTo>
                    <a:lnTo>
                      <a:pt x="11586" y="55641"/>
                    </a:lnTo>
                    <a:lnTo>
                      <a:pt x="11157" y="56178"/>
                    </a:lnTo>
                    <a:lnTo>
                      <a:pt x="10728" y="56750"/>
                    </a:lnTo>
                    <a:lnTo>
                      <a:pt x="10370" y="57322"/>
                    </a:lnTo>
                    <a:lnTo>
                      <a:pt x="9119" y="57322"/>
                    </a:lnTo>
                    <a:lnTo>
                      <a:pt x="9119" y="62078"/>
                    </a:lnTo>
                    <a:lnTo>
                      <a:pt x="9154" y="62614"/>
                    </a:lnTo>
                    <a:lnTo>
                      <a:pt x="9190" y="63115"/>
                    </a:lnTo>
                    <a:lnTo>
                      <a:pt x="9262" y="63616"/>
                    </a:lnTo>
                    <a:lnTo>
                      <a:pt x="9333" y="64116"/>
                    </a:lnTo>
                    <a:lnTo>
                      <a:pt x="9476" y="64617"/>
                    </a:lnTo>
                    <a:lnTo>
                      <a:pt x="9619" y="65117"/>
                    </a:lnTo>
                    <a:lnTo>
                      <a:pt x="9798" y="65582"/>
                    </a:lnTo>
                    <a:lnTo>
                      <a:pt x="9977" y="66047"/>
                    </a:lnTo>
                    <a:lnTo>
                      <a:pt x="10191" y="66476"/>
                    </a:lnTo>
                    <a:lnTo>
                      <a:pt x="10442" y="66905"/>
                    </a:lnTo>
                    <a:lnTo>
                      <a:pt x="10692" y="67335"/>
                    </a:lnTo>
                    <a:lnTo>
                      <a:pt x="10978" y="67764"/>
                    </a:lnTo>
                    <a:lnTo>
                      <a:pt x="11264" y="68157"/>
                    </a:lnTo>
                    <a:lnTo>
                      <a:pt x="11586" y="68550"/>
                    </a:lnTo>
                    <a:lnTo>
                      <a:pt x="11943" y="68908"/>
                    </a:lnTo>
                    <a:lnTo>
                      <a:pt x="12301" y="69266"/>
                    </a:lnTo>
                    <a:lnTo>
                      <a:pt x="12659" y="69587"/>
                    </a:lnTo>
                    <a:lnTo>
                      <a:pt x="13052" y="69909"/>
                    </a:lnTo>
                    <a:lnTo>
                      <a:pt x="13481" y="70231"/>
                    </a:lnTo>
                    <a:lnTo>
                      <a:pt x="13910" y="70517"/>
                    </a:lnTo>
                    <a:lnTo>
                      <a:pt x="14339" y="70767"/>
                    </a:lnTo>
                    <a:lnTo>
                      <a:pt x="14804" y="71018"/>
                    </a:lnTo>
                    <a:lnTo>
                      <a:pt x="15269" y="71232"/>
                    </a:lnTo>
                    <a:lnTo>
                      <a:pt x="15734" y="71447"/>
                    </a:lnTo>
                    <a:lnTo>
                      <a:pt x="16235" y="71626"/>
                    </a:lnTo>
                    <a:lnTo>
                      <a:pt x="16735" y="71769"/>
                    </a:lnTo>
                    <a:lnTo>
                      <a:pt x="17236" y="71912"/>
                    </a:lnTo>
                    <a:lnTo>
                      <a:pt x="17772" y="72019"/>
                    </a:lnTo>
                    <a:lnTo>
                      <a:pt x="18309" y="72126"/>
                    </a:lnTo>
                    <a:lnTo>
                      <a:pt x="18845" y="72198"/>
                    </a:lnTo>
                    <a:lnTo>
                      <a:pt x="19417" y="72234"/>
                    </a:lnTo>
                    <a:lnTo>
                      <a:pt x="285750" y="72234"/>
                    </a:lnTo>
                    <a:lnTo>
                      <a:pt x="28575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26"/>
              <p:cNvSpPr/>
              <p:nvPr/>
            </p:nvSpPr>
            <p:spPr>
              <a:xfrm flipH="1">
                <a:off x="457208" y="3353739"/>
                <a:ext cx="4659154" cy="1177775"/>
              </a:xfrm>
              <a:custGeom>
                <a:avLst/>
                <a:gdLst/>
                <a:ahLst/>
                <a:cxnLst/>
                <a:rect l="l" t="t" r="r" b="b"/>
                <a:pathLst>
                  <a:path w="285750" h="72234" extrusionOk="0">
                    <a:moveTo>
                      <a:pt x="16270" y="0"/>
                    </a:moveTo>
                    <a:lnTo>
                      <a:pt x="15376" y="72"/>
                    </a:lnTo>
                    <a:lnTo>
                      <a:pt x="14518" y="179"/>
                    </a:lnTo>
                    <a:lnTo>
                      <a:pt x="13696" y="322"/>
                    </a:lnTo>
                    <a:lnTo>
                      <a:pt x="12837" y="501"/>
                    </a:lnTo>
                    <a:lnTo>
                      <a:pt x="12051" y="716"/>
                    </a:lnTo>
                    <a:lnTo>
                      <a:pt x="11228" y="966"/>
                    </a:lnTo>
                    <a:lnTo>
                      <a:pt x="10442" y="1252"/>
                    </a:lnTo>
                    <a:lnTo>
                      <a:pt x="9691" y="1574"/>
                    </a:lnTo>
                    <a:lnTo>
                      <a:pt x="8976" y="1931"/>
                    </a:lnTo>
                    <a:lnTo>
                      <a:pt x="8225" y="2325"/>
                    </a:lnTo>
                    <a:lnTo>
                      <a:pt x="7545" y="2754"/>
                    </a:lnTo>
                    <a:lnTo>
                      <a:pt x="6866" y="3183"/>
                    </a:lnTo>
                    <a:lnTo>
                      <a:pt x="6222" y="3684"/>
                    </a:lnTo>
                    <a:lnTo>
                      <a:pt x="5614" y="4184"/>
                    </a:lnTo>
                    <a:lnTo>
                      <a:pt x="5006" y="4721"/>
                    </a:lnTo>
                    <a:lnTo>
                      <a:pt x="4434" y="5257"/>
                    </a:lnTo>
                    <a:lnTo>
                      <a:pt x="3898" y="5865"/>
                    </a:lnTo>
                    <a:lnTo>
                      <a:pt x="3397" y="6473"/>
                    </a:lnTo>
                    <a:lnTo>
                      <a:pt x="2896" y="7081"/>
                    </a:lnTo>
                    <a:lnTo>
                      <a:pt x="2467" y="7724"/>
                    </a:lnTo>
                    <a:lnTo>
                      <a:pt x="2038" y="8404"/>
                    </a:lnTo>
                    <a:lnTo>
                      <a:pt x="1681" y="9119"/>
                    </a:lnTo>
                    <a:lnTo>
                      <a:pt x="1323" y="9834"/>
                    </a:lnTo>
                    <a:lnTo>
                      <a:pt x="1037" y="10549"/>
                    </a:lnTo>
                    <a:lnTo>
                      <a:pt x="751" y="11300"/>
                    </a:lnTo>
                    <a:lnTo>
                      <a:pt x="536" y="12051"/>
                    </a:lnTo>
                    <a:lnTo>
                      <a:pt x="322" y="12838"/>
                    </a:lnTo>
                    <a:lnTo>
                      <a:pt x="179" y="13625"/>
                    </a:lnTo>
                    <a:lnTo>
                      <a:pt x="72" y="14447"/>
                    </a:lnTo>
                    <a:lnTo>
                      <a:pt x="0" y="15270"/>
                    </a:lnTo>
                    <a:lnTo>
                      <a:pt x="0" y="16092"/>
                    </a:lnTo>
                    <a:lnTo>
                      <a:pt x="0" y="16914"/>
                    </a:lnTo>
                    <a:lnTo>
                      <a:pt x="72" y="17737"/>
                    </a:lnTo>
                    <a:lnTo>
                      <a:pt x="179" y="18524"/>
                    </a:lnTo>
                    <a:lnTo>
                      <a:pt x="322" y="19310"/>
                    </a:lnTo>
                    <a:lnTo>
                      <a:pt x="536" y="20097"/>
                    </a:lnTo>
                    <a:lnTo>
                      <a:pt x="751" y="20848"/>
                    </a:lnTo>
                    <a:lnTo>
                      <a:pt x="1037" y="21599"/>
                    </a:lnTo>
                    <a:lnTo>
                      <a:pt x="1323" y="22350"/>
                    </a:lnTo>
                    <a:lnTo>
                      <a:pt x="1681" y="23065"/>
                    </a:lnTo>
                    <a:lnTo>
                      <a:pt x="2038" y="23744"/>
                    </a:lnTo>
                    <a:lnTo>
                      <a:pt x="2467" y="24424"/>
                    </a:lnTo>
                    <a:lnTo>
                      <a:pt x="2896" y="25067"/>
                    </a:lnTo>
                    <a:lnTo>
                      <a:pt x="3397" y="25711"/>
                    </a:lnTo>
                    <a:lnTo>
                      <a:pt x="3898" y="26319"/>
                    </a:lnTo>
                    <a:lnTo>
                      <a:pt x="4434" y="26891"/>
                    </a:lnTo>
                    <a:lnTo>
                      <a:pt x="5006" y="27463"/>
                    </a:lnTo>
                    <a:lnTo>
                      <a:pt x="5614" y="28000"/>
                    </a:lnTo>
                    <a:lnTo>
                      <a:pt x="6222" y="28500"/>
                    </a:lnTo>
                    <a:lnTo>
                      <a:pt x="6866" y="28965"/>
                    </a:lnTo>
                    <a:lnTo>
                      <a:pt x="7545" y="29430"/>
                    </a:lnTo>
                    <a:lnTo>
                      <a:pt x="8225" y="29823"/>
                    </a:lnTo>
                    <a:lnTo>
                      <a:pt x="8976" y="30217"/>
                    </a:lnTo>
                    <a:lnTo>
                      <a:pt x="9691" y="30574"/>
                    </a:lnTo>
                    <a:lnTo>
                      <a:pt x="10442" y="30896"/>
                    </a:lnTo>
                    <a:lnTo>
                      <a:pt x="11228" y="31182"/>
                    </a:lnTo>
                    <a:lnTo>
                      <a:pt x="12051" y="31433"/>
                    </a:lnTo>
                    <a:lnTo>
                      <a:pt x="12837" y="31647"/>
                    </a:lnTo>
                    <a:lnTo>
                      <a:pt x="13696" y="31826"/>
                    </a:lnTo>
                    <a:lnTo>
                      <a:pt x="14518" y="31969"/>
                    </a:lnTo>
                    <a:lnTo>
                      <a:pt x="15376" y="32076"/>
                    </a:lnTo>
                    <a:lnTo>
                      <a:pt x="16270" y="32148"/>
                    </a:lnTo>
                    <a:lnTo>
                      <a:pt x="17129" y="32184"/>
                    </a:lnTo>
                    <a:lnTo>
                      <a:pt x="88790" y="32184"/>
                    </a:lnTo>
                    <a:lnTo>
                      <a:pt x="89326" y="32219"/>
                    </a:lnTo>
                    <a:lnTo>
                      <a:pt x="89862" y="32291"/>
                    </a:lnTo>
                    <a:lnTo>
                      <a:pt x="90363" y="32362"/>
                    </a:lnTo>
                    <a:lnTo>
                      <a:pt x="90864" y="32470"/>
                    </a:lnTo>
                    <a:lnTo>
                      <a:pt x="91364" y="32613"/>
                    </a:lnTo>
                    <a:lnTo>
                      <a:pt x="91865" y="32756"/>
                    </a:lnTo>
                    <a:lnTo>
                      <a:pt x="92365" y="32934"/>
                    </a:lnTo>
                    <a:lnTo>
                      <a:pt x="92830" y="33149"/>
                    </a:lnTo>
                    <a:lnTo>
                      <a:pt x="93259" y="33364"/>
                    </a:lnTo>
                    <a:lnTo>
                      <a:pt x="93724" y="33614"/>
                    </a:lnTo>
                    <a:lnTo>
                      <a:pt x="94153" y="33864"/>
                    </a:lnTo>
                    <a:lnTo>
                      <a:pt x="94547" y="34115"/>
                    </a:lnTo>
                    <a:lnTo>
                      <a:pt x="94940" y="34436"/>
                    </a:lnTo>
                    <a:lnTo>
                      <a:pt x="95333" y="34722"/>
                    </a:lnTo>
                    <a:lnTo>
                      <a:pt x="95691" y="35080"/>
                    </a:lnTo>
                    <a:lnTo>
                      <a:pt x="96049" y="35402"/>
                    </a:lnTo>
                    <a:lnTo>
                      <a:pt x="96370" y="35759"/>
                    </a:lnTo>
                    <a:lnTo>
                      <a:pt x="96692" y="36153"/>
                    </a:lnTo>
                    <a:lnTo>
                      <a:pt x="96978" y="36510"/>
                    </a:lnTo>
                    <a:lnTo>
                      <a:pt x="97264" y="36939"/>
                    </a:lnTo>
                    <a:lnTo>
                      <a:pt x="97515" y="37333"/>
                    </a:lnTo>
                    <a:lnTo>
                      <a:pt x="97729" y="37762"/>
                    </a:lnTo>
                    <a:lnTo>
                      <a:pt x="97944" y="38191"/>
                    </a:lnTo>
                    <a:lnTo>
                      <a:pt x="98158" y="38656"/>
                    </a:lnTo>
                    <a:lnTo>
                      <a:pt x="98301" y="39121"/>
                    </a:lnTo>
                    <a:lnTo>
                      <a:pt x="98444" y="39586"/>
                    </a:lnTo>
                    <a:lnTo>
                      <a:pt x="98552" y="40050"/>
                    </a:lnTo>
                    <a:lnTo>
                      <a:pt x="98659" y="40551"/>
                    </a:lnTo>
                    <a:lnTo>
                      <a:pt x="98731" y="41052"/>
                    </a:lnTo>
                    <a:lnTo>
                      <a:pt x="98766" y="41552"/>
                    </a:lnTo>
                    <a:lnTo>
                      <a:pt x="98766" y="42053"/>
                    </a:lnTo>
                    <a:lnTo>
                      <a:pt x="98766" y="42554"/>
                    </a:lnTo>
                    <a:lnTo>
                      <a:pt x="98731" y="43054"/>
                    </a:lnTo>
                    <a:lnTo>
                      <a:pt x="98659" y="43555"/>
                    </a:lnTo>
                    <a:lnTo>
                      <a:pt x="98552" y="44056"/>
                    </a:lnTo>
                    <a:lnTo>
                      <a:pt x="98444" y="44520"/>
                    </a:lnTo>
                    <a:lnTo>
                      <a:pt x="98301" y="44985"/>
                    </a:lnTo>
                    <a:lnTo>
                      <a:pt x="98158" y="45450"/>
                    </a:lnTo>
                    <a:lnTo>
                      <a:pt x="97944" y="45879"/>
                    </a:lnTo>
                    <a:lnTo>
                      <a:pt x="97729" y="46344"/>
                    </a:lnTo>
                    <a:lnTo>
                      <a:pt x="97515" y="46773"/>
                    </a:lnTo>
                    <a:lnTo>
                      <a:pt x="97264" y="47167"/>
                    </a:lnTo>
                    <a:lnTo>
                      <a:pt x="96978" y="47560"/>
                    </a:lnTo>
                    <a:lnTo>
                      <a:pt x="96692" y="47953"/>
                    </a:lnTo>
                    <a:lnTo>
                      <a:pt x="96370" y="48347"/>
                    </a:lnTo>
                    <a:lnTo>
                      <a:pt x="96049" y="48704"/>
                    </a:lnTo>
                    <a:lnTo>
                      <a:pt x="95691" y="49026"/>
                    </a:lnTo>
                    <a:lnTo>
                      <a:pt x="95333" y="49348"/>
                    </a:lnTo>
                    <a:lnTo>
                      <a:pt x="94940" y="49670"/>
                    </a:lnTo>
                    <a:lnTo>
                      <a:pt x="94547" y="49956"/>
                    </a:lnTo>
                    <a:lnTo>
                      <a:pt x="94153" y="50242"/>
                    </a:lnTo>
                    <a:lnTo>
                      <a:pt x="93724" y="50492"/>
                    </a:lnTo>
                    <a:lnTo>
                      <a:pt x="93259" y="50742"/>
                    </a:lnTo>
                    <a:lnTo>
                      <a:pt x="92830" y="50957"/>
                    </a:lnTo>
                    <a:lnTo>
                      <a:pt x="92365" y="51136"/>
                    </a:lnTo>
                    <a:lnTo>
                      <a:pt x="91865" y="51315"/>
                    </a:lnTo>
                    <a:lnTo>
                      <a:pt x="91364" y="51493"/>
                    </a:lnTo>
                    <a:lnTo>
                      <a:pt x="90864" y="51601"/>
                    </a:lnTo>
                    <a:lnTo>
                      <a:pt x="90363" y="51708"/>
                    </a:lnTo>
                    <a:lnTo>
                      <a:pt x="89862" y="51815"/>
                    </a:lnTo>
                    <a:lnTo>
                      <a:pt x="89326" y="51887"/>
                    </a:lnTo>
                    <a:lnTo>
                      <a:pt x="88790" y="51922"/>
                    </a:lnTo>
                    <a:lnTo>
                      <a:pt x="19417" y="51922"/>
                    </a:lnTo>
                    <a:lnTo>
                      <a:pt x="18845" y="51994"/>
                    </a:lnTo>
                    <a:lnTo>
                      <a:pt x="18309" y="52030"/>
                    </a:lnTo>
                    <a:lnTo>
                      <a:pt x="17772" y="52137"/>
                    </a:lnTo>
                    <a:lnTo>
                      <a:pt x="17236" y="52244"/>
                    </a:lnTo>
                    <a:lnTo>
                      <a:pt x="16735" y="52387"/>
                    </a:lnTo>
                    <a:lnTo>
                      <a:pt x="16235" y="52530"/>
                    </a:lnTo>
                    <a:lnTo>
                      <a:pt x="15734" y="52709"/>
                    </a:lnTo>
                    <a:lnTo>
                      <a:pt x="15269" y="52924"/>
                    </a:lnTo>
                    <a:lnTo>
                      <a:pt x="14804" y="53138"/>
                    </a:lnTo>
                    <a:lnTo>
                      <a:pt x="14339" y="53389"/>
                    </a:lnTo>
                    <a:lnTo>
                      <a:pt x="13910" y="53675"/>
                    </a:lnTo>
                    <a:lnTo>
                      <a:pt x="13481" y="53961"/>
                    </a:lnTo>
                    <a:lnTo>
                      <a:pt x="13052" y="54247"/>
                    </a:lnTo>
                    <a:lnTo>
                      <a:pt x="12659" y="54569"/>
                    </a:lnTo>
                    <a:lnTo>
                      <a:pt x="12301" y="54890"/>
                    </a:lnTo>
                    <a:lnTo>
                      <a:pt x="11943" y="55248"/>
                    </a:lnTo>
                    <a:lnTo>
                      <a:pt x="11586" y="55641"/>
                    </a:lnTo>
                    <a:lnTo>
                      <a:pt x="11264" y="55999"/>
                    </a:lnTo>
                    <a:lnTo>
                      <a:pt x="10978" y="56392"/>
                    </a:lnTo>
                    <a:lnTo>
                      <a:pt x="10692" y="56821"/>
                    </a:lnTo>
                    <a:lnTo>
                      <a:pt x="10442" y="57251"/>
                    </a:lnTo>
                    <a:lnTo>
                      <a:pt x="10191" y="57680"/>
                    </a:lnTo>
                    <a:lnTo>
                      <a:pt x="9977" y="58145"/>
                    </a:lnTo>
                    <a:lnTo>
                      <a:pt x="9798" y="58609"/>
                    </a:lnTo>
                    <a:lnTo>
                      <a:pt x="9619" y="59074"/>
                    </a:lnTo>
                    <a:lnTo>
                      <a:pt x="9476" y="59539"/>
                    </a:lnTo>
                    <a:lnTo>
                      <a:pt x="9333" y="60040"/>
                    </a:lnTo>
                    <a:lnTo>
                      <a:pt x="9262" y="60540"/>
                    </a:lnTo>
                    <a:lnTo>
                      <a:pt x="9190" y="61041"/>
                    </a:lnTo>
                    <a:lnTo>
                      <a:pt x="9154" y="61577"/>
                    </a:lnTo>
                    <a:lnTo>
                      <a:pt x="9119" y="62078"/>
                    </a:lnTo>
                    <a:lnTo>
                      <a:pt x="9154" y="62614"/>
                    </a:lnTo>
                    <a:lnTo>
                      <a:pt x="9190" y="63115"/>
                    </a:lnTo>
                    <a:lnTo>
                      <a:pt x="9262" y="63651"/>
                    </a:lnTo>
                    <a:lnTo>
                      <a:pt x="9333" y="64152"/>
                    </a:lnTo>
                    <a:lnTo>
                      <a:pt x="9476" y="64617"/>
                    </a:lnTo>
                    <a:lnTo>
                      <a:pt x="9619" y="65118"/>
                    </a:lnTo>
                    <a:lnTo>
                      <a:pt x="9798" y="65582"/>
                    </a:lnTo>
                    <a:lnTo>
                      <a:pt x="9977" y="66047"/>
                    </a:lnTo>
                    <a:lnTo>
                      <a:pt x="10191" y="66476"/>
                    </a:lnTo>
                    <a:lnTo>
                      <a:pt x="10442" y="66941"/>
                    </a:lnTo>
                    <a:lnTo>
                      <a:pt x="10692" y="67370"/>
                    </a:lnTo>
                    <a:lnTo>
                      <a:pt x="10978" y="67764"/>
                    </a:lnTo>
                    <a:lnTo>
                      <a:pt x="11264" y="68157"/>
                    </a:lnTo>
                    <a:lnTo>
                      <a:pt x="11586" y="68550"/>
                    </a:lnTo>
                    <a:lnTo>
                      <a:pt x="11943" y="68908"/>
                    </a:lnTo>
                    <a:lnTo>
                      <a:pt x="12301" y="69266"/>
                    </a:lnTo>
                    <a:lnTo>
                      <a:pt x="12659" y="69623"/>
                    </a:lnTo>
                    <a:lnTo>
                      <a:pt x="13052" y="69945"/>
                    </a:lnTo>
                    <a:lnTo>
                      <a:pt x="13481" y="70231"/>
                    </a:lnTo>
                    <a:lnTo>
                      <a:pt x="13910" y="70517"/>
                    </a:lnTo>
                    <a:lnTo>
                      <a:pt x="14339" y="70767"/>
                    </a:lnTo>
                    <a:lnTo>
                      <a:pt x="14804" y="71018"/>
                    </a:lnTo>
                    <a:lnTo>
                      <a:pt x="15269" y="71232"/>
                    </a:lnTo>
                    <a:lnTo>
                      <a:pt x="15734" y="71447"/>
                    </a:lnTo>
                    <a:lnTo>
                      <a:pt x="16235" y="71626"/>
                    </a:lnTo>
                    <a:lnTo>
                      <a:pt x="16735" y="71804"/>
                    </a:lnTo>
                    <a:lnTo>
                      <a:pt x="17236" y="71912"/>
                    </a:lnTo>
                    <a:lnTo>
                      <a:pt x="17772" y="72055"/>
                    </a:lnTo>
                    <a:lnTo>
                      <a:pt x="18309" y="72126"/>
                    </a:lnTo>
                    <a:lnTo>
                      <a:pt x="18845" y="72198"/>
                    </a:lnTo>
                    <a:lnTo>
                      <a:pt x="19417" y="72234"/>
                    </a:lnTo>
                    <a:lnTo>
                      <a:pt x="285750" y="72234"/>
                    </a:lnTo>
                    <a:lnTo>
                      <a:pt x="2857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26"/>
              <p:cNvSpPr/>
              <p:nvPr/>
            </p:nvSpPr>
            <p:spPr>
              <a:xfrm flipH="1">
                <a:off x="834440" y="3598037"/>
                <a:ext cx="1879184" cy="120119"/>
              </a:xfrm>
              <a:custGeom>
                <a:avLst/>
                <a:gdLst/>
                <a:ahLst/>
                <a:cxnLst/>
                <a:rect l="l" t="t" r="r" b="b"/>
                <a:pathLst>
                  <a:path w="115252" h="7367" extrusionOk="0">
                    <a:moveTo>
                      <a:pt x="8297" y="0"/>
                    </a:moveTo>
                    <a:lnTo>
                      <a:pt x="7689" y="36"/>
                    </a:lnTo>
                    <a:lnTo>
                      <a:pt x="7117" y="108"/>
                    </a:lnTo>
                    <a:lnTo>
                      <a:pt x="6545" y="179"/>
                    </a:lnTo>
                    <a:lnTo>
                      <a:pt x="5973" y="287"/>
                    </a:lnTo>
                    <a:lnTo>
                      <a:pt x="5400" y="430"/>
                    </a:lnTo>
                    <a:lnTo>
                      <a:pt x="4828" y="608"/>
                    </a:lnTo>
                    <a:lnTo>
                      <a:pt x="4292" y="787"/>
                    </a:lnTo>
                    <a:lnTo>
                      <a:pt x="3720" y="966"/>
                    </a:lnTo>
                    <a:lnTo>
                      <a:pt x="3183" y="1216"/>
                    </a:lnTo>
                    <a:lnTo>
                      <a:pt x="2683" y="1467"/>
                    </a:lnTo>
                    <a:lnTo>
                      <a:pt x="2146" y="1753"/>
                    </a:lnTo>
                    <a:lnTo>
                      <a:pt x="1646" y="2039"/>
                    </a:lnTo>
                    <a:lnTo>
                      <a:pt x="1181" y="2396"/>
                    </a:lnTo>
                    <a:lnTo>
                      <a:pt x="716" y="2718"/>
                    </a:lnTo>
                    <a:lnTo>
                      <a:pt x="251" y="3111"/>
                    </a:lnTo>
                    <a:lnTo>
                      <a:pt x="144" y="3219"/>
                    </a:lnTo>
                    <a:lnTo>
                      <a:pt x="72" y="3362"/>
                    </a:lnTo>
                    <a:lnTo>
                      <a:pt x="1" y="3469"/>
                    </a:lnTo>
                    <a:lnTo>
                      <a:pt x="1" y="3612"/>
                    </a:lnTo>
                    <a:lnTo>
                      <a:pt x="1" y="3755"/>
                    </a:lnTo>
                    <a:lnTo>
                      <a:pt x="37" y="3898"/>
                    </a:lnTo>
                    <a:lnTo>
                      <a:pt x="72" y="4041"/>
                    </a:lnTo>
                    <a:lnTo>
                      <a:pt x="180" y="4184"/>
                    </a:lnTo>
                    <a:lnTo>
                      <a:pt x="287" y="4292"/>
                    </a:lnTo>
                    <a:lnTo>
                      <a:pt x="430" y="4363"/>
                    </a:lnTo>
                    <a:lnTo>
                      <a:pt x="537" y="4399"/>
                    </a:lnTo>
                    <a:lnTo>
                      <a:pt x="680" y="4435"/>
                    </a:lnTo>
                    <a:lnTo>
                      <a:pt x="823" y="4435"/>
                    </a:lnTo>
                    <a:lnTo>
                      <a:pt x="966" y="4399"/>
                    </a:lnTo>
                    <a:lnTo>
                      <a:pt x="1109" y="4327"/>
                    </a:lnTo>
                    <a:lnTo>
                      <a:pt x="1252" y="4256"/>
                    </a:lnTo>
                    <a:lnTo>
                      <a:pt x="1646" y="3898"/>
                    </a:lnTo>
                    <a:lnTo>
                      <a:pt x="2075" y="3612"/>
                    </a:lnTo>
                    <a:lnTo>
                      <a:pt x="2504" y="3326"/>
                    </a:lnTo>
                    <a:lnTo>
                      <a:pt x="2933" y="3040"/>
                    </a:lnTo>
                    <a:lnTo>
                      <a:pt x="3398" y="2790"/>
                    </a:lnTo>
                    <a:lnTo>
                      <a:pt x="3863" y="2575"/>
                    </a:lnTo>
                    <a:lnTo>
                      <a:pt x="4328" y="2361"/>
                    </a:lnTo>
                    <a:lnTo>
                      <a:pt x="4828" y="2182"/>
                    </a:lnTo>
                    <a:lnTo>
                      <a:pt x="5293" y="2039"/>
                    </a:lnTo>
                    <a:lnTo>
                      <a:pt x="5794" y="1896"/>
                    </a:lnTo>
                    <a:lnTo>
                      <a:pt x="6294" y="1753"/>
                    </a:lnTo>
                    <a:lnTo>
                      <a:pt x="6795" y="1681"/>
                    </a:lnTo>
                    <a:lnTo>
                      <a:pt x="7331" y="1610"/>
                    </a:lnTo>
                    <a:lnTo>
                      <a:pt x="7832" y="1538"/>
                    </a:lnTo>
                    <a:lnTo>
                      <a:pt x="8368" y="1502"/>
                    </a:lnTo>
                    <a:lnTo>
                      <a:pt x="9405" y="1502"/>
                    </a:lnTo>
                    <a:lnTo>
                      <a:pt x="9906" y="1538"/>
                    </a:lnTo>
                    <a:lnTo>
                      <a:pt x="10407" y="1610"/>
                    </a:lnTo>
                    <a:lnTo>
                      <a:pt x="10943" y="1681"/>
                    </a:lnTo>
                    <a:lnTo>
                      <a:pt x="11444" y="1753"/>
                    </a:lnTo>
                    <a:lnTo>
                      <a:pt x="11944" y="1896"/>
                    </a:lnTo>
                    <a:lnTo>
                      <a:pt x="12445" y="2039"/>
                    </a:lnTo>
                    <a:lnTo>
                      <a:pt x="12946" y="2182"/>
                    </a:lnTo>
                    <a:lnTo>
                      <a:pt x="13410" y="2361"/>
                    </a:lnTo>
                    <a:lnTo>
                      <a:pt x="13875" y="2575"/>
                    </a:lnTo>
                    <a:lnTo>
                      <a:pt x="14340" y="2790"/>
                    </a:lnTo>
                    <a:lnTo>
                      <a:pt x="14805" y="3040"/>
                    </a:lnTo>
                    <a:lnTo>
                      <a:pt x="15270" y="3326"/>
                    </a:lnTo>
                    <a:lnTo>
                      <a:pt x="15699" y="3612"/>
                    </a:lnTo>
                    <a:lnTo>
                      <a:pt x="16092" y="3898"/>
                    </a:lnTo>
                    <a:lnTo>
                      <a:pt x="16486" y="4256"/>
                    </a:lnTo>
                    <a:lnTo>
                      <a:pt x="16951" y="4613"/>
                    </a:lnTo>
                    <a:lnTo>
                      <a:pt x="17415" y="4971"/>
                    </a:lnTo>
                    <a:lnTo>
                      <a:pt x="17916" y="5293"/>
                    </a:lnTo>
                    <a:lnTo>
                      <a:pt x="18417" y="5615"/>
                    </a:lnTo>
                    <a:lnTo>
                      <a:pt x="18917" y="5901"/>
                    </a:lnTo>
                    <a:lnTo>
                      <a:pt x="19454" y="6151"/>
                    </a:lnTo>
                    <a:lnTo>
                      <a:pt x="19990" y="6366"/>
                    </a:lnTo>
                    <a:lnTo>
                      <a:pt x="20526" y="6580"/>
                    </a:lnTo>
                    <a:lnTo>
                      <a:pt x="21099" y="6759"/>
                    </a:lnTo>
                    <a:lnTo>
                      <a:pt x="21635" y="6938"/>
                    </a:lnTo>
                    <a:lnTo>
                      <a:pt x="22207" y="7045"/>
                    </a:lnTo>
                    <a:lnTo>
                      <a:pt x="22779" y="7152"/>
                    </a:lnTo>
                    <a:lnTo>
                      <a:pt x="23387" y="7260"/>
                    </a:lnTo>
                    <a:lnTo>
                      <a:pt x="23959" y="7295"/>
                    </a:lnTo>
                    <a:lnTo>
                      <a:pt x="24531" y="7331"/>
                    </a:lnTo>
                    <a:lnTo>
                      <a:pt x="25139" y="7367"/>
                    </a:lnTo>
                    <a:lnTo>
                      <a:pt x="25711" y="7331"/>
                    </a:lnTo>
                    <a:lnTo>
                      <a:pt x="26284" y="7295"/>
                    </a:lnTo>
                    <a:lnTo>
                      <a:pt x="26892" y="7260"/>
                    </a:lnTo>
                    <a:lnTo>
                      <a:pt x="27464" y="7152"/>
                    </a:lnTo>
                    <a:lnTo>
                      <a:pt x="28036" y="7045"/>
                    </a:lnTo>
                    <a:lnTo>
                      <a:pt x="28608" y="6938"/>
                    </a:lnTo>
                    <a:lnTo>
                      <a:pt x="29144" y="6759"/>
                    </a:lnTo>
                    <a:lnTo>
                      <a:pt x="29716" y="6580"/>
                    </a:lnTo>
                    <a:lnTo>
                      <a:pt x="30253" y="6366"/>
                    </a:lnTo>
                    <a:lnTo>
                      <a:pt x="30789" y="6151"/>
                    </a:lnTo>
                    <a:lnTo>
                      <a:pt x="31326" y="5901"/>
                    </a:lnTo>
                    <a:lnTo>
                      <a:pt x="31826" y="5615"/>
                    </a:lnTo>
                    <a:lnTo>
                      <a:pt x="32327" y="5293"/>
                    </a:lnTo>
                    <a:lnTo>
                      <a:pt x="32828" y="4971"/>
                    </a:lnTo>
                    <a:lnTo>
                      <a:pt x="33292" y="4613"/>
                    </a:lnTo>
                    <a:lnTo>
                      <a:pt x="33757" y="4256"/>
                    </a:lnTo>
                    <a:lnTo>
                      <a:pt x="34151" y="3898"/>
                    </a:lnTo>
                    <a:lnTo>
                      <a:pt x="34580" y="3612"/>
                    </a:lnTo>
                    <a:lnTo>
                      <a:pt x="35009" y="3326"/>
                    </a:lnTo>
                    <a:lnTo>
                      <a:pt x="35438" y="3040"/>
                    </a:lnTo>
                    <a:lnTo>
                      <a:pt x="35903" y="2790"/>
                    </a:lnTo>
                    <a:lnTo>
                      <a:pt x="36368" y="2575"/>
                    </a:lnTo>
                    <a:lnTo>
                      <a:pt x="36833" y="2361"/>
                    </a:lnTo>
                    <a:lnTo>
                      <a:pt x="37333" y="2182"/>
                    </a:lnTo>
                    <a:lnTo>
                      <a:pt x="37798" y="2039"/>
                    </a:lnTo>
                    <a:lnTo>
                      <a:pt x="38299" y="1896"/>
                    </a:lnTo>
                    <a:lnTo>
                      <a:pt x="38799" y="1753"/>
                    </a:lnTo>
                    <a:lnTo>
                      <a:pt x="39300" y="1681"/>
                    </a:lnTo>
                    <a:lnTo>
                      <a:pt x="39836" y="1610"/>
                    </a:lnTo>
                    <a:lnTo>
                      <a:pt x="40337" y="1538"/>
                    </a:lnTo>
                    <a:lnTo>
                      <a:pt x="40873" y="1502"/>
                    </a:lnTo>
                    <a:lnTo>
                      <a:pt x="41910" y="1502"/>
                    </a:lnTo>
                    <a:lnTo>
                      <a:pt x="42411" y="1538"/>
                    </a:lnTo>
                    <a:lnTo>
                      <a:pt x="42912" y="1610"/>
                    </a:lnTo>
                    <a:lnTo>
                      <a:pt x="43448" y="1681"/>
                    </a:lnTo>
                    <a:lnTo>
                      <a:pt x="43949" y="1753"/>
                    </a:lnTo>
                    <a:lnTo>
                      <a:pt x="44449" y="1896"/>
                    </a:lnTo>
                    <a:lnTo>
                      <a:pt x="44950" y="2039"/>
                    </a:lnTo>
                    <a:lnTo>
                      <a:pt x="45450" y="2182"/>
                    </a:lnTo>
                    <a:lnTo>
                      <a:pt x="45915" y="2361"/>
                    </a:lnTo>
                    <a:lnTo>
                      <a:pt x="46380" y="2575"/>
                    </a:lnTo>
                    <a:lnTo>
                      <a:pt x="46845" y="2790"/>
                    </a:lnTo>
                    <a:lnTo>
                      <a:pt x="47310" y="3040"/>
                    </a:lnTo>
                    <a:lnTo>
                      <a:pt x="47775" y="3326"/>
                    </a:lnTo>
                    <a:lnTo>
                      <a:pt x="48204" y="3612"/>
                    </a:lnTo>
                    <a:lnTo>
                      <a:pt x="48597" y="3898"/>
                    </a:lnTo>
                    <a:lnTo>
                      <a:pt x="48991" y="4256"/>
                    </a:lnTo>
                    <a:lnTo>
                      <a:pt x="49455" y="4613"/>
                    </a:lnTo>
                    <a:lnTo>
                      <a:pt x="49920" y="4971"/>
                    </a:lnTo>
                    <a:lnTo>
                      <a:pt x="50421" y="5293"/>
                    </a:lnTo>
                    <a:lnTo>
                      <a:pt x="50922" y="5615"/>
                    </a:lnTo>
                    <a:lnTo>
                      <a:pt x="51422" y="5901"/>
                    </a:lnTo>
                    <a:lnTo>
                      <a:pt x="51959" y="6151"/>
                    </a:lnTo>
                    <a:lnTo>
                      <a:pt x="52495" y="6366"/>
                    </a:lnTo>
                    <a:lnTo>
                      <a:pt x="53031" y="6580"/>
                    </a:lnTo>
                    <a:lnTo>
                      <a:pt x="53603" y="6759"/>
                    </a:lnTo>
                    <a:lnTo>
                      <a:pt x="54140" y="6938"/>
                    </a:lnTo>
                    <a:lnTo>
                      <a:pt x="54712" y="7045"/>
                    </a:lnTo>
                    <a:lnTo>
                      <a:pt x="55284" y="7152"/>
                    </a:lnTo>
                    <a:lnTo>
                      <a:pt x="55892" y="7260"/>
                    </a:lnTo>
                    <a:lnTo>
                      <a:pt x="56464" y="7295"/>
                    </a:lnTo>
                    <a:lnTo>
                      <a:pt x="57036" y="7331"/>
                    </a:lnTo>
                    <a:lnTo>
                      <a:pt x="57644" y="7367"/>
                    </a:lnTo>
                    <a:lnTo>
                      <a:pt x="58216" y="7331"/>
                    </a:lnTo>
                    <a:lnTo>
                      <a:pt x="58789" y="7295"/>
                    </a:lnTo>
                    <a:lnTo>
                      <a:pt x="59396" y="7260"/>
                    </a:lnTo>
                    <a:lnTo>
                      <a:pt x="59969" y="7152"/>
                    </a:lnTo>
                    <a:lnTo>
                      <a:pt x="60541" y="7045"/>
                    </a:lnTo>
                    <a:lnTo>
                      <a:pt x="61113" y="6938"/>
                    </a:lnTo>
                    <a:lnTo>
                      <a:pt x="61649" y="6759"/>
                    </a:lnTo>
                    <a:lnTo>
                      <a:pt x="62221" y="6580"/>
                    </a:lnTo>
                    <a:lnTo>
                      <a:pt x="62758" y="6366"/>
                    </a:lnTo>
                    <a:lnTo>
                      <a:pt x="63294" y="6151"/>
                    </a:lnTo>
                    <a:lnTo>
                      <a:pt x="63831" y="5901"/>
                    </a:lnTo>
                    <a:lnTo>
                      <a:pt x="64331" y="5615"/>
                    </a:lnTo>
                    <a:lnTo>
                      <a:pt x="64832" y="5293"/>
                    </a:lnTo>
                    <a:lnTo>
                      <a:pt x="65332" y="4971"/>
                    </a:lnTo>
                    <a:lnTo>
                      <a:pt x="65797" y="4613"/>
                    </a:lnTo>
                    <a:lnTo>
                      <a:pt x="66262" y="4256"/>
                    </a:lnTo>
                    <a:lnTo>
                      <a:pt x="66655" y="3898"/>
                    </a:lnTo>
                    <a:lnTo>
                      <a:pt x="67085" y="3612"/>
                    </a:lnTo>
                    <a:lnTo>
                      <a:pt x="67514" y="3326"/>
                    </a:lnTo>
                    <a:lnTo>
                      <a:pt x="67943" y="3040"/>
                    </a:lnTo>
                    <a:lnTo>
                      <a:pt x="68408" y="2790"/>
                    </a:lnTo>
                    <a:lnTo>
                      <a:pt x="68873" y="2575"/>
                    </a:lnTo>
                    <a:lnTo>
                      <a:pt x="69337" y="2361"/>
                    </a:lnTo>
                    <a:lnTo>
                      <a:pt x="69838" y="2182"/>
                    </a:lnTo>
                    <a:lnTo>
                      <a:pt x="70303" y="2039"/>
                    </a:lnTo>
                    <a:lnTo>
                      <a:pt x="70804" y="1896"/>
                    </a:lnTo>
                    <a:lnTo>
                      <a:pt x="71304" y="1753"/>
                    </a:lnTo>
                    <a:lnTo>
                      <a:pt x="71805" y="1681"/>
                    </a:lnTo>
                    <a:lnTo>
                      <a:pt x="72341" y="1610"/>
                    </a:lnTo>
                    <a:lnTo>
                      <a:pt x="72842" y="1538"/>
                    </a:lnTo>
                    <a:lnTo>
                      <a:pt x="73378" y="1502"/>
                    </a:lnTo>
                    <a:lnTo>
                      <a:pt x="74415" y="1502"/>
                    </a:lnTo>
                    <a:lnTo>
                      <a:pt x="74916" y="1538"/>
                    </a:lnTo>
                    <a:lnTo>
                      <a:pt x="75416" y="1610"/>
                    </a:lnTo>
                    <a:lnTo>
                      <a:pt x="75953" y="1681"/>
                    </a:lnTo>
                    <a:lnTo>
                      <a:pt x="76453" y="1753"/>
                    </a:lnTo>
                    <a:lnTo>
                      <a:pt x="76954" y="1896"/>
                    </a:lnTo>
                    <a:lnTo>
                      <a:pt x="77455" y="2039"/>
                    </a:lnTo>
                    <a:lnTo>
                      <a:pt x="77955" y="2182"/>
                    </a:lnTo>
                    <a:lnTo>
                      <a:pt x="78420" y="2361"/>
                    </a:lnTo>
                    <a:lnTo>
                      <a:pt x="78885" y="2575"/>
                    </a:lnTo>
                    <a:lnTo>
                      <a:pt x="79350" y="2790"/>
                    </a:lnTo>
                    <a:lnTo>
                      <a:pt x="79815" y="3040"/>
                    </a:lnTo>
                    <a:lnTo>
                      <a:pt x="80280" y="3326"/>
                    </a:lnTo>
                    <a:lnTo>
                      <a:pt x="80709" y="3612"/>
                    </a:lnTo>
                    <a:lnTo>
                      <a:pt x="81102" y="3898"/>
                    </a:lnTo>
                    <a:lnTo>
                      <a:pt x="81495" y="4256"/>
                    </a:lnTo>
                    <a:lnTo>
                      <a:pt x="81960" y="4613"/>
                    </a:lnTo>
                    <a:lnTo>
                      <a:pt x="82425" y="4971"/>
                    </a:lnTo>
                    <a:lnTo>
                      <a:pt x="82926" y="5293"/>
                    </a:lnTo>
                    <a:lnTo>
                      <a:pt x="83426" y="5615"/>
                    </a:lnTo>
                    <a:lnTo>
                      <a:pt x="83927" y="5901"/>
                    </a:lnTo>
                    <a:lnTo>
                      <a:pt x="84463" y="6151"/>
                    </a:lnTo>
                    <a:lnTo>
                      <a:pt x="85000" y="6366"/>
                    </a:lnTo>
                    <a:lnTo>
                      <a:pt x="85536" y="6580"/>
                    </a:lnTo>
                    <a:lnTo>
                      <a:pt x="86108" y="6759"/>
                    </a:lnTo>
                    <a:lnTo>
                      <a:pt x="86645" y="6938"/>
                    </a:lnTo>
                    <a:lnTo>
                      <a:pt x="87217" y="7045"/>
                    </a:lnTo>
                    <a:lnTo>
                      <a:pt x="87789" y="7152"/>
                    </a:lnTo>
                    <a:lnTo>
                      <a:pt x="88397" y="7260"/>
                    </a:lnTo>
                    <a:lnTo>
                      <a:pt x="88969" y="7295"/>
                    </a:lnTo>
                    <a:lnTo>
                      <a:pt x="89541" y="7331"/>
                    </a:lnTo>
                    <a:lnTo>
                      <a:pt x="90149" y="7367"/>
                    </a:lnTo>
                    <a:lnTo>
                      <a:pt x="90721" y="7331"/>
                    </a:lnTo>
                    <a:lnTo>
                      <a:pt x="91293" y="7295"/>
                    </a:lnTo>
                    <a:lnTo>
                      <a:pt x="91901" y="7260"/>
                    </a:lnTo>
                    <a:lnTo>
                      <a:pt x="92473" y="7152"/>
                    </a:lnTo>
                    <a:lnTo>
                      <a:pt x="93046" y="7045"/>
                    </a:lnTo>
                    <a:lnTo>
                      <a:pt x="93618" y="6938"/>
                    </a:lnTo>
                    <a:lnTo>
                      <a:pt x="94154" y="6759"/>
                    </a:lnTo>
                    <a:lnTo>
                      <a:pt x="94726" y="6580"/>
                    </a:lnTo>
                    <a:lnTo>
                      <a:pt x="95263" y="6366"/>
                    </a:lnTo>
                    <a:lnTo>
                      <a:pt x="95799" y="6151"/>
                    </a:lnTo>
                    <a:lnTo>
                      <a:pt x="96335" y="5901"/>
                    </a:lnTo>
                    <a:lnTo>
                      <a:pt x="96836" y="5615"/>
                    </a:lnTo>
                    <a:lnTo>
                      <a:pt x="97337" y="5293"/>
                    </a:lnTo>
                    <a:lnTo>
                      <a:pt x="97837" y="4971"/>
                    </a:lnTo>
                    <a:lnTo>
                      <a:pt x="98302" y="4613"/>
                    </a:lnTo>
                    <a:lnTo>
                      <a:pt x="98767" y="4256"/>
                    </a:lnTo>
                    <a:lnTo>
                      <a:pt x="99160" y="3898"/>
                    </a:lnTo>
                    <a:lnTo>
                      <a:pt x="99590" y="3612"/>
                    </a:lnTo>
                    <a:lnTo>
                      <a:pt x="100019" y="3326"/>
                    </a:lnTo>
                    <a:lnTo>
                      <a:pt x="100448" y="3040"/>
                    </a:lnTo>
                    <a:lnTo>
                      <a:pt x="100913" y="2790"/>
                    </a:lnTo>
                    <a:lnTo>
                      <a:pt x="101377" y="2575"/>
                    </a:lnTo>
                    <a:lnTo>
                      <a:pt x="101842" y="2361"/>
                    </a:lnTo>
                    <a:lnTo>
                      <a:pt x="102307" y="2182"/>
                    </a:lnTo>
                    <a:lnTo>
                      <a:pt x="102808" y="2039"/>
                    </a:lnTo>
                    <a:lnTo>
                      <a:pt x="103308" y="1896"/>
                    </a:lnTo>
                    <a:lnTo>
                      <a:pt x="103809" y="1753"/>
                    </a:lnTo>
                    <a:lnTo>
                      <a:pt x="104310" y="1681"/>
                    </a:lnTo>
                    <a:lnTo>
                      <a:pt x="104846" y="1610"/>
                    </a:lnTo>
                    <a:lnTo>
                      <a:pt x="105347" y="1538"/>
                    </a:lnTo>
                    <a:lnTo>
                      <a:pt x="105883" y="1502"/>
                    </a:lnTo>
                    <a:lnTo>
                      <a:pt x="106920" y="1502"/>
                    </a:lnTo>
                    <a:lnTo>
                      <a:pt x="107421" y="1538"/>
                    </a:lnTo>
                    <a:lnTo>
                      <a:pt x="107921" y="1610"/>
                    </a:lnTo>
                    <a:lnTo>
                      <a:pt x="108458" y="1681"/>
                    </a:lnTo>
                    <a:lnTo>
                      <a:pt x="108958" y="1753"/>
                    </a:lnTo>
                    <a:lnTo>
                      <a:pt x="109459" y="1896"/>
                    </a:lnTo>
                    <a:lnTo>
                      <a:pt x="109960" y="2039"/>
                    </a:lnTo>
                    <a:lnTo>
                      <a:pt x="110460" y="2182"/>
                    </a:lnTo>
                    <a:lnTo>
                      <a:pt x="110925" y="2361"/>
                    </a:lnTo>
                    <a:lnTo>
                      <a:pt x="111390" y="2575"/>
                    </a:lnTo>
                    <a:lnTo>
                      <a:pt x="111855" y="2790"/>
                    </a:lnTo>
                    <a:lnTo>
                      <a:pt x="112320" y="3040"/>
                    </a:lnTo>
                    <a:lnTo>
                      <a:pt x="112785" y="3326"/>
                    </a:lnTo>
                    <a:lnTo>
                      <a:pt x="113214" y="3612"/>
                    </a:lnTo>
                    <a:lnTo>
                      <a:pt x="113607" y="3898"/>
                    </a:lnTo>
                    <a:lnTo>
                      <a:pt x="114000" y="4256"/>
                    </a:lnTo>
                    <a:lnTo>
                      <a:pt x="114143" y="4327"/>
                    </a:lnTo>
                    <a:lnTo>
                      <a:pt x="114286" y="4399"/>
                    </a:lnTo>
                    <a:lnTo>
                      <a:pt x="114429" y="4435"/>
                    </a:lnTo>
                    <a:lnTo>
                      <a:pt x="114573" y="4435"/>
                    </a:lnTo>
                    <a:lnTo>
                      <a:pt x="114716" y="4399"/>
                    </a:lnTo>
                    <a:lnTo>
                      <a:pt x="114859" y="4363"/>
                    </a:lnTo>
                    <a:lnTo>
                      <a:pt x="114966" y="4292"/>
                    </a:lnTo>
                    <a:lnTo>
                      <a:pt x="115073" y="4184"/>
                    </a:lnTo>
                    <a:lnTo>
                      <a:pt x="115180" y="4041"/>
                    </a:lnTo>
                    <a:lnTo>
                      <a:pt x="115216" y="3898"/>
                    </a:lnTo>
                    <a:lnTo>
                      <a:pt x="115252" y="3755"/>
                    </a:lnTo>
                    <a:lnTo>
                      <a:pt x="115252" y="3612"/>
                    </a:lnTo>
                    <a:lnTo>
                      <a:pt x="115252" y="3469"/>
                    </a:lnTo>
                    <a:lnTo>
                      <a:pt x="115180" y="3362"/>
                    </a:lnTo>
                    <a:lnTo>
                      <a:pt x="115109" y="3219"/>
                    </a:lnTo>
                    <a:lnTo>
                      <a:pt x="115002" y="3111"/>
                    </a:lnTo>
                    <a:lnTo>
                      <a:pt x="114573" y="2718"/>
                    </a:lnTo>
                    <a:lnTo>
                      <a:pt x="114072" y="2396"/>
                    </a:lnTo>
                    <a:lnTo>
                      <a:pt x="113607" y="2039"/>
                    </a:lnTo>
                    <a:lnTo>
                      <a:pt x="113106" y="1753"/>
                    </a:lnTo>
                    <a:lnTo>
                      <a:pt x="112570" y="1467"/>
                    </a:lnTo>
                    <a:lnTo>
                      <a:pt x="112069" y="1216"/>
                    </a:lnTo>
                    <a:lnTo>
                      <a:pt x="111533" y="966"/>
                    </a:lnTo>
                    <a:lnTo>
                      <a:pt x="110961" y="787"/>
                    </a:lnTo>
                    <a:lnTo>
                      <a:pt x="110424" y="608"/>
                    </a:lnTo>
                    <a:lnTo>
                      <a:pt x="109852" y="430"/>
                    </a:lnTo>
                    <a:lnTo>
                      <a:pt x="109280" y="287"/>
                    </a:lnTo>
                    <a:lnTo>
                      <a:pt x="108708" y="179"/>
                    </a:lnTo>
                    <a:lnTo>
                      <a:pt x="108136" y="108"/>
                    </a:lnTo>
                    <a:lnTo>
                      <a:pt x="107564" y="36"/>
                    </a:lnTo>
                    <a:lnTo>
                      <a:pt x="106956" y="0"/>
                    </a:lnTo>
                    <a:lnTo>
                      <a:pt x="105812" y="0"/>
                    </a:lnTo>
                    <a:lnTo>
                      <a:pt x="105204" y="36"/>
                    </a:lnTo>
                    <a:lnTo>
                      <a:pt x="104632" y="108"/>
                    </a:lnTo>
                    <a:lnTo>
                      <a:pt x="104059" y="179"/>
                    </a:lnTo>
                    <a:lnTo>
                      <a:pt x="103487" y="287"/>
                    </a:lnTo>
                    <a:lnTo>
                      <a:pt x="102915" y="430"/>
                    </a:lnTo>
                    <a:lnTo>
                      <a:pt x="102343" y="608"/>
                    </a:lnTo>
                    <a:lnTo>
                      <a:pt x="101807" y="787"/>
                    </a:lnTo>
                    <a:lnTo>
                      <a:pt x="101234" y="966"/>
                    </a:lnTo>
                    <a:lnTo>
                      <a:pt x="100698" y="1216"/>
                    </a:lnTo>
                    <a:lnTo>
                      <a:pt x="100197" y="1467"/>
                    </a:lnTo>
                    <a:lnTo>
                      <a:pt x="99661" y="1753"/>
                    </a:lnTo>
                    <a:lnTo>
                      <a:pt x="99160" y="2039"/>
                    </a:lnTo>
                    <a:lnTo>
                      <a:pt x="98696" y="2396"/>
                    </a:lnTo>
                    <a:lnTo>
                      <a:pt x="98231" y="2718"/>
                    </a:lnTo>
                    <a:lnTo>
                      <a:pt x="97766" y="3111"/>
                    </a:lnTo>
                    <a:lnTo>
                      <a:pt x="97372" y="3433"/>
                    </a:lnTo>
                    <a:lnTo>
                      <a:pt x="96943" y="3755"/>
                    </a:lnTo>
                    <a:lnTo>
                      <a:pt x="96514" y="4041"/>
                    </a:lnTo>
                    <a:lnTo>
                      <a:pt x="96085" y="4327"/>
                    </a:lnTo>
                    <a:lnTo>
                      <a:pt x="95620" y="4578"/>
                    </a:lnTo>
                    <a:lnTo>
                      <a:pt x="95155" y="4792"/>
                    </a:lnTo>
                    <a:lnTo>
                      <a:pt x="94691" y="5007"/>
                    </a:lnTo>
                    <a:lnTo>
                      <a:pt x="94190" y="5186"/>
                    </a:lnTo>
                    <a:lnTo>
                      <a:pt x="93689" y="5329"/>
                    </a:lnTo>
                    <a:lnTo>
                      <a:pt x="93224" y="5472"/>
                    </a:lnTo>
                    <a:lnTo>
                      <a:pt x="92688" y="5579"/>
                    </a:lnTo>
                    <a:lnTo>
                      <a:pt x="92187" y="5686"/>
                    </a:lnTo>
                    <a:lnTo>
                      <a:pt x="91687" y="5758"/>
                    </a:lnTo>
                    <a:lnTo>
                      <a:pt x="91186" y="5829"/>
                    </a:lnTo>
                    <a:lnTo>
                      <a:pt x="90650" y="5865"/>
                    </a:lnTo>
                    <a:lnTo>
                      <a:pt x="89613" y="5865"/>
                    </a:lnTo>
                    <a:lnTo>
                      <a:pt x="89112" y="5829"/>
                    </a:lnTo>
                    <a:lnTo>
                      <a:pt x="88576" y="5758"/>
                    </a:lnTo>
                    <a:lnTo>
                      <a:pt x="88075" y="5686"/>
                    </a:lnTo>
                    <a:lnTo>
                      <a:pt x="87574" y="5579"/>
                    </a:lnTo>
                    <a:lnTo>
                      <a:pt x="87074" y="5472"/>
                    </a:lnTo>
                    <a:lnTo>
                      <a:pt x="86573" y="5329"/>
                    </a:lnTo>
                    <a:lnTo>
                      <a:pt x="86073" y="5186"/>
                    </a:lnTo>
                    <a:lnTo>
                      <a:pt x="85572" y="5007"/>
                    </a:lnTo>
                    <a:lnTo>
                      <a:pt x="85107" y="4792"/>
                    </a:lnTo>
                    <a:lnTo>
                      <a:pt x="84642" y="4578"/>
                    </a:lnTo>
                    <a:lnTo>
                      <a:pt x="84213" y="4327"/>
                    </a:lnTo>
                    <a:lnTo>
                      <a:pt x="83748" y="4041"/>
                    </a:lnTo>
                    <a:lnTo>
                      <a:pt x="83319" y="3755"/>
                    </a:lnTo>
                    <a:lnTo>
                      <a:pt x="82890" y="3433"/>
                    </a:lnTo>
                    <a:lnTo>
                      <a:pt x="82497" y="3111"/>
                    </a:lnTo>
                    <a:lnTo>
                      <a:pt x="82068" y="2718"/>
                    </a:lnTo>
                    <a:lnTo>
                      <a:pt x="81567" y="2396"/>
                    </a:lnTo>
                    <a:lnTo>
                      <a:pt x="81102" y="2039"/>
                    </a:lnTo>
                    <a:lnTo>
                      <a:pt x="80601" y="1753"/>
                    </a:lnTo>
                    <a:lnTo>
                      <a:pt x="80065" y="1467"/>
                    </a:lnTo>
                    <a:lnTo>
                      <a:pt x="79564" y="1216"/>
                    </a:lnTo>
                    <a:lnTo>
                      <a:pt x="79028" y="966"/>
                    </a:lnTo>
                    <a:lnTo>
                      <a:pt x="78456" y="787"/>
                    </a:lnTo>
                    <a:lnTo>
                      <a:pt x="77920" y="608"/>
                    </a:lnTo>
                    <a:lnTo>
                      <a:pt x="77347" y="430"/>
                    </a:lnTo>
                    <a:lnTo>
                      <a:pt x="76775" y="287"/>
                    </a:lnTo>
                    <a:lnTo>
                      <a:pt x="76203" y="179"/>
                    </a:lnTo>
                    <a:lnTo>
                      <a:pt x="75631" y="108"/>
                    </a:lnTo>
                    <a:lnTo>
                      <a:pt x="75059" y="36"/>
                    </a:lnTo>
                    <a:lnTo>
                      <a:pt x="74451" y="0"/>
                    </a:lnTo>
                    <a:lnTo>
                      <a:pt x="73307" y="0"/>
                    </a:lnTo>
                    <a:lnTo>
                      <a:pt x="72699" y="36"/>
                    </a:lnTo>
                    <a:lnTo>
                      <a:pt x="72127" y="108"/>
                    </a:lnTo>
                    <a:lnTo>
                      <a:pt x="71554" y="179"/>
                    </a:lnTo>
                    <a:lnTo>
                      <a:pt x="70982" y="287"/>
                    </a:lnTo>
                    <a:lnTo>
                      <a:pt x="70410" y="430"/>
                    </a:lnTo>
                    <a:lnTo>
                      <a:pt x="69838" y="608"/>
                    </a:lnTo>
                    <a:lnTo>
                      <a:pt x="69302" y="787"/>
                    </a:lnTo>
                    <a:lnTo>
                      <a:pt x="68730" y="966"/>
                    </a:lnTo>
                    <a:lnTo>
                      <a:pt x="68193" y="1216"/>
                    </a:lnTo>
                    <a:lnTo>
                      <a:pt x="67693" y="1467"/>
                    </a:lnTo>
                    <a:lnTo>
                      <a:pt x="67156" y="1753"/>
                    </a:lnTo>
                    <a:lnTo>
                      <a:pt x="66655" y="2039"/>
                    </a:lnTo>
                    <a:lnTo>
                      <a:pt x="66191" y="2396"/>
                    </a:lnTo>
                    <a:lnTo>
                      <a:pt x="65726" y="2718"/>
                    </a:lnTo>
                    <a:lnTo>
                      <a:pt x="65261" y="3111"/>
                    </a:lnTo>
                    <a:lnTo>
                      <a:pt x="64868" y="3433"/>
                    </a:lnTo>
                    <a:lnTo>
                      <a:pt x="64438" y="3755"/>
                    </a:lnTo>
                    <a:lnTo>
                      <a:pt x="64009" y="4041"/>
                    </a:lnTo>
                    <a:lnTo>
                      <a:pt x="63580" y="4327"/>
                    </a:lnTo>
                    <a:lnTo>
                      <a:pt x="63115" y="4578"/>
                    </a:lnTo>
                    <a:lnTo>
                      <a:pt x="62650" y="4792"/>
                    </a:lnTo>
                    <a:lnTo>
                      <a:pt x="62186" y="5007"/>
                    </a:lnTo>
                    <a:lnTo>
                      <a:pt x="61685" y="5186"/>
                    </a:lnTo>
                    <a:lnTo>
                      <a:pt x="61184" y="5329"/>
                    </a:lnTo>
                    <a:lnTo>
                      <a:pt x="60720" y="5472"/>
                    </a:lnTo>
                    <a:lnTo>
                      <a:pt x="60183" y="5579"/>
                    </a:lnTo>
                    <a:lnTo>
                      <a:pt x="59682" y="5686"/>
                    </a:lnTo>
                    <a:lnTo>
                      <a:pt x="59182" y="5758"/>
                    </a:lnTo>
                    <a:lnTo>
                      <a:pt x="58681" y="5829"/>
                    </a:lnTo>
                    <a:lnTo>
                      <a:pt x="58145" y="5865"/>
                    </a:lnTo>
                    <a:lnTo>
                      <a:pt x="57108" y="5865"/>
                    </a:lnTo>
                    <a:lnTo>
                      <a:pt x="56607" y="5829"/>
                    </a:lnTo>
                    <a:lnTo>
                      <a:pt x="56071" y="5758"/>
                    </a:lnTo>
                    <a:lnTo>
                      <a:pt x="55570" y="5686"/>
                    </a:lnTo>
                    <a:lnTo>
                      <a:pt x="55070" y="5579"/>
                    </a:lnTo>
                    <a:lnTo>
                      <a:pt x="54569" y="5472"/>
                    </a:lnTo>
                    <a:lnTo>
                      <a:pt x="54068" y="5329"/>
                    </a:lnTo>
                    <a:lnTo>
                      <a:pt x="53568" y="5186"/>
                    </a:lnTo>
                    <a:lnTo>
                      <a:pt x="53067" y="5007"/>
                    </a:lnTo>
                    <a:lnTo>
                      <a:pt x="52602" y="4792"/>
                    </a:lnTo>
                    <a:lnTo>
                      <a:pt x="52137" y="4578"/>
                    </a:lnTo>
                    <a:lnTo>
                      <a:pt x="51708" y="4327"/>
                    </a:lnTo>
                    <a:lnTo>
                      <a:pt x="51243" y="4041"/>
                    </a:lnTo>
                    <a:lnTo>
                      <a:pt x="50814" y="3755"/>
                    </a:lnTo>
                    <a:lnTo>
                      <a:pt x="50385" y="3433"/>
                    </a:lnTo>
                    <a:lnTo>
                      <a:pt x="49992" y="3111"/>
                    </a:lnTo>
                    <a:lnTo>
                      <a:pt x="49563" y="2718"/>
                    </a:lnTo>
                    <a:lnTo>
                      <a:pt x="49062" y="2396"/>
                    </a:lnTo>
                    <a:lnTo>
                      <a:pt x="48597" y="2039"/>
                    </a:lnTo>
                    <a:lnTo>
                      <a:pt x="48097" y="1753"/>
                    </a:lnTo>
                    <a:lnTo>
                      <a:pt x="47560" y="1467"/>
                    </a:lnTo>
                    <a:lnTo>
                      <a:pt x="47060" y="1216"/>
                    </a:lnTo>
                    <a:lnTo>
                      <a:pt x="46523" y="966"/>
                    </a:lnTo>
                    <a:lnTo>
                      <a:pt x="45951" y="787"/>
                    </a:lnTo>
                    <a:lnTo>
                      <a:pt x="45415" y="608"/>
                    </a:lnTo>
                    <a:lnTo>
                      <a:pt x="44843" y="430"/>
                    </a:lnTo>
                    <a:lnTo>
                      <a:pt x="44270" y="287"/>
                    </a:lnTo>
                    <a:lnTo>
                      <a:pt x="43698" y="179"/>
                    </a:lnTo>
                    <a:lnTo>
                      <a:pt x="43126" y="108"/>
                    </a:lnTo>
                    <a:lnTo>
                      <a:pt x="42554" y="36"/>
                    </a:lnTo>
                    <a:lnTo>
                      <a:pt x="41946" y="0"/>
                    </a:lnTo>
                    <a:lnTo>
                      <a:pt x="40802" y="0"/>
                    </a:lnTo>
                    <a:lnTo>
                      <a:pt x="40194" y="36"/>
                    </a:lnTo>
                    <a:lnTo>
                      <a:pt x="39622" y="108"/>
                    </a:lnTo>
                    <a:lnTo>
                      <a:pt x="39050" y="179"/>
                    </a:lnTo>
                    <a:lnTo>
                      <a:pt x="38477" y="287"/>
                    </a:lnTo>
                    <a:lnTo>
                      <a:pt x="37905" y="430"/>
                    </a:lnTo>
                    <a:lnTo>
                      <a:pt x="37333" y="608"/>
                    </a:lnTo>
                    <a:lnTo>
                      <a:pt x="36797" y="787"/>
                    </a:lnTo>
                    <a:lnTo>
                      <a:pt x="36225" y="966"/>
                    </a:lnTo>
                    <a:lnTo>
                      <a:pt x="35688" y="1216"/>
                    </a:lnTo>
                    <a:lnTo>
                      <a:pt x="35188" y="1467"/>
                    </a:lnTo>
                    <a:lnTo>
                      <a:pt x="34651" y="1753"/>
                    </a:lnTo>
                    <a:lnTo>
                      <a:pt x="34151" y="2039"/>
                    </a:lnTo>
                    <a:lnTo>
                      <a:pt x="33686" y="2396"/>
                    </a:lnTo>
                    <a:lnTo>
                      <a:pt x="33221" y="2718"/>
                    </a:lnTo>
                    <a:lnTo>
                      <a:pt x="32756" y="3111"/>
                    </a:lnTo>
                    <a:lnTo>
                      <a:pt x="32363" y="3433"/>
                    </a:lnTo>
                    <a:lnTo>
                      <a:pt x="31934" y="3755"/>
                    </a:lnTo>
                    <a:lnTo>
                      <a:pt x="31504" y="4041"/>
                    </a:lnTo>
                    <a:lnTo>
                      <a:pt x="31075" y="4327"/>
                    </a:lnTo>
                    <a:lnTo>
                      <a:pt x="30610" y="4578"/>
                    </a:lnTo>
                    <a:lnTo>
                      <a:pt x="30146" y="4792"/>
                    </a:lnTo>
                    <a:lnTo>
                      <a:pt x="29681" y="5007"/>
                    </a:lnTo>
                    <a:lnTo>
                      <a:pt x="29180" y="5186"/>
                    </a:lnTo>
                    <a:lnTo>
                      <a:pt x="28679" y="5329"/>
                    </a:lnTo>
                    <a:lnTo>
                      <a:pt x="28215" y="5472"/>
                    </a:lnTo>
                    <a:lnTo>
                      <a:pt x="27678" y="5579"/>
                    </a:lnTo>
                    <a:lnTo>
                      <a:pt x="27178" y="5686"/>
                    </a:lnTo>
                    <a:lnTo>
                      <a:pt x="26677" y="5758"/>
                    </a:lnTo>
                    <a:lnTo>
                      <a:pt x="26176" y="5829"/>
                    </a:lnTo>
                    <a:lnTo>
                      <a:pt x="25640" y="5865"/>
                    </a:lnTo>
                    <a:lnTo>
                      <a:pt x="24603" y="5865"/>
                    </a:lnTo>
                    <a:lnTo>
                      <a:pt x="24102" y="5829"/>
                    </a:lnTo>
                    <a:lnTo>
                      <a:pt x="23566" y="5758"/>
                    </a:lnTo>
                    <a:lnTo>
                      <a:pt x="23065" y="5686"/>
                    </a:lnTo>
                    <a:lnTo>
                      <a:pt x="22565" y="5579"/>
                    </a:lnTo>
                    <a:lnTo>
                      <a:pt x="22064" y="5472"/>
                    </a:lnTo>
                    <a:lnTo>
                      <a:pt x="21563" y="5329"/>
                    </a:lnTo>
                    <a:lnTo>
                      <a:pt x="21063" y="5186"/>
                    </a:lnTo>
                    <a:lnTo>
                      <a:pt x="20562" y="5007"/>
                    </a:lnTo>
                    <a:lnTo>
                      <a:pt x="20097" y="4792"/>
                    </a:lnTo>
                    <a:lnTo>
                      <a:pt x="19632" y="4578"/>
                    </a:lnTo>
                    <a:lnTo>
                      <a:pt x="19203" y="4327"/>
                    </a:lnTo>
                    <a:lnTo>
                      <a:pt x="18738" y="4041"/>
                    </a:lnTo>
                    <a:lnTo>
                      <a:pt x="18309" y="3755"/>
                    </a:lnTo>
                    <a:lnTo>
                      <a:pt x="17880" y="3433"/>
                    </a:lnTo>
                    <a:lnTo>
                      <a:pt x="17487" y="3111"/>
                    </a:lnTo>
                    <a:lnTo>
                      <a:pt x="17058" y="2718"/>
                    </a:lnTo>
                    <a:lnTo>
                      <a:pt x="16557" y="2396"/>
                    </a:lnTo>
                    <a:lnTo>
                      <a:pt x="16092" y="2039"/>
                    </a:lnTo>
                    <a:lnTo>
                      <a:pt x="15592" y="1753"/>
                    </a:lnTo>
                    <a:lnTo>
                      <a:pt x="15055" y="1467"/>
                    </a:lnTo>
                    <a:lnTo>
                      <a:pt x="14555" y="1216"/>
                    </a:lnTo>
                    <a:lnTo>
                      <a:pt x="14018" y="966"/>
                    </a:lnTo>
                    <a:lnTo>
                      <a:pt x="13446" y="787"/>
                    </a:lnTo>
                    <a:lnTo>
                      <a:pt x="12910" y="608"/>
                    </a:lnTo>
                    <a:lnTo>
                      <a:pt x="12338" y="430"/>
                    </a:lnTo>
                    <a:lnTo>
                      <a:pt x="11765" y="287"/>
                    </a:lnTo>
                    <a:lnTo>
                      <a:pt x="11193" y="179"/>
                    </a:lnTo>
                    <a:lnTo>
                      <a:pt x="10621" y="108"/>
                    </a:lnTo>
                    <a:lnTo>
                      <a:pt x="10049" y="36"/>
                    </a:lnTo>
                    <a:lnTo>
                      <a:pt x="94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26"/>
              <p:cNvSpPr/>
              <p:nvPr/>
            </p:nvSpPr>
            <p:spPr>
              <a:xfrm flipH="1">
                <a:off x="2638980" y="4320430"/>
                <a:ext cx="819196" cy="120135"/>
              </a:xfrm>
              <a:custGeom>
                <a:avLst/>
                <a:gdLst/>
                <a:ahLst/>
                <a:cxnLst/>
                <a:rect l="l" t="t" r="r" b="b"/>
                <a:pathLst>
                  <a:path w="50242" h="7368" extrusionOk="0">
                    <a:moveTo>
                      <a:pt x="8869" y="1"/>
                    </a:moveTo>
                    <a:lnTo>
                      <a:pt x="8297" y="37"/>
                    </a:lnTo>
                    <a:lnTo>
                      <a:pt x="7689" y="72"/>
                    </a:lnTo>
                    <a:lnTo>
                      <a:pt x="7117" y="108"/>
                    </a:lnTo>
                    <a:lnTo>
                      <a:pt x="6544" y="215"/>
                    </a:lnTo>
                    <a:lnTo>
                      <a:pt x="5972" y="323"/>
                    </a:lnTo>
                    <a:lnTo>
                      <a:pt x="5400" y="466"/>
                    </a:lnTo>
                    <a:lnTo>
                      <a:pt x="4828" y="609"/>
                    </a:lnTo>
                    <a:lnTo>
                      <a:pt x="4292" y="788"/>
                    </a:lnTo>
                    <a:lnTo>
                      <a:pt x="3719" y="1002"/>
                    </a:lnTo>
                    <a:lnTo>
                      <a:pt x="3183" y="1217"/>
                    </a:lnTo>
                    <a:lnTo>
                      <a:pt x="2682" y="1467"/>
                    </a:lnTo>
                    <a:lnTo>
                      <a:pt x="2146" y="1753"/>
                    </a:lnTo>
                    <a:lnTo>
                      <a:pt x="1645" y="2075"/>
                    </a:lnTo>
                    <a:lnTo>
                      <a:pt x="1181" y="2397"/>
                    </a:lnTo>
                    <a:lnTo>
                      <a:pt x="716" y="2754"/>
                    </a:lnTo>
                    <a:lnTo>
                      <a:pt x="251" y="3112"/>
                    </a:lnTo>
                    <a:lnTo>
                      <a:pt x="144" y="3219"/>
                    </a:lnTo>
                    <a:lnTo>
                      <a:pt x="72" y="3362"/>
                    </a:lnTo>
                    <a:lnTo>
                      <a:pt x="1" y="3505"/>
                    </a:lnTo>
                    <a:lnTo>
                      <a:pt x="1" y="3648"/>
                    </a:lnTo>
                    <a:lnTo>
                      <a:pt x="1" y="3791"/>
                    </a:lnTo>
                    <a:lnTo>
                      <a:pt x="36" y="3934"/>
                    </a:lnTo>
                    <a:lnTo>
                      <a:pt x="72" y="4077"/>
                    </a:lnTo>
                    <a:lnTo>
                      <a:pt x="179" y="4185"/>
                    </a:lnTo>
                    <a:lnTo>
                      <a:pt x="287" y="4292"/>
                    </a:lnTo>
                    <a:lnTo>
                      <a:pt x="430" y="4363"/>
                    </a:lnTo>
                    <a:lnTo>
                      <a:pt x="537" y="4435"/>
                    </a:lnTo>
                    <a:lnTo>
                      <a:pt x="823" y="4435"/>
                    </a:lnTo>
                    <a:lnTo>
                      <a:pt x="966" y="4399"/>
                    </a:lnTo>
                    <a:lnTo>
                      <a:pt x="1109" y="4363"/>
                    </a:lnTo>
                    <a:lnTo>
                      <a:pt x="1252" y="4256"/>
                    </a:lnTo>
                    <a:lnTo>
                      <a:pt x="1645" y="3934"/>
                    </a:lnTo>
                    <a:lnTo>
                      <a:pt x="2075" y="3612"/>
                    </a:lnTo>
                    <a:lnTo>
                      <a:pt x="2504" y="3326"/>
                    </a:lnTo>
                    <a:lnTo>
                      <a:pt x="2933" y="3040"/>
                    </a:lnTo>
                    <a:lnTo>
                      <a:pt x="3398" y="2826"/>
                    </a:lnTo>
                    <a:lnTo>
                      <a:pt x="3863" y="2575"/>
                    </a:lnTo>
                    <a:lnTo>
                      <a:pt x="4327" y="2397"/>
                    </a:lnTo>
                    <a:lnTo>
                      <a:pt x="4792" y="2182"/>
                    </a:lnTo>
                    <a:lnTo>
                      <a:pt x="5293" y="2039"/>
                    </a:lnTo>
                    <a:lnTo>
                      <a:pt x="5793" y="1896"/>
                    </a:lnTo>
                    <a:lnTo>
                      <a:pt x="6294" y="1789"/>
                    </a:lnTo>
                    <a:lnTo>
                      <a:pt x="6795" y="1681"/>
                    </a:lnTo>
                    <a:lnTo>
                      <a:pt x="7331" y="1610"/>
                    </a:lnTo>
                    <a:lnTo>
                      <a:pt x="7832" y="1538"/>
                    </a:lnTo>
                    <a:lnTo>
                      <a:pt x="8368" y="1503"/>
                    </a:lnTo>
                    <a:lnTo>
                      <a:pt x="9405" y="1503"/>
                    </a:lnTo>
                    <a:lnTo>
                      <a:pt x="9906" y="1538"/>
                    </a:lnTo>
                    <a:lnTo>
                      <a:pt x="10406" y="1610"/>
                    </a:lnTo>
                    <a:lnTo>
                      <a:pt x="10943" y="1681"/>
                    </a:lnTo>
                    <a:lnTo>
                      <a:pt x="11443" y="1789"/>
                    </a:lnTo>
                    <a:lnTo>
                      <a:pt x="11944" y="1896"/>
                    </a:lnTo>
                    <a:lnTo>
                      <a:pt x="12445" y="2039"/>
                    </a:lnTo>
                    <a:lnTo>
                      <a:pt x="12945" y="2182"/>
                    </a:lnTo>
                    <a:lnTo>
                      <a:pt x="13410" y="2397"/>
                    </a:lnTo>
                    <a:lnTo>
                      <a:pt x="13875" y="2575"/>
                    </a:lnTo>
                    <a:lnTo>
                      <a:pt x="14340" y="2826"/>
                    </a:lnTo>
                    <a:lnTo>
                      <a:pt x="14805" y="3040"/>
                    </a:lnTo>
                    <a:lnTo>
                      <a:pt x="15234" y="3326"/>
                    </a:lnTo>
                    <a:lnTo>
                      <a:pt x="15699" y="3612"/>
                    </a:lnTo>
                    <a:lnTo>
                      <a:pt x="16092" y="3934"/>
                    </a:lnTo>
                    <a:lnTo>
                      <a:pt x="16485" y="4256"/>
                    </a:lnTo>
                    <a:lnTo>
                      <a:pt x="16950" y="4649"/>
                    </a:lnTo>
                    <a:lnTo>
                      <a:pt x="17415" y="5007"/>
                    </a:lnTo>
                    <a:lnTo>
                      <a:pt x="17916" y="5329"/>
                    </a:lnTo>
                    <a:lnTo>
                      <a:pt x="18416" y="5615"/>
                    </a:lnTo>
                    <a:lnTo>
                      <a:pt x="18917" y="5901"/>
                    </a:lnTo>
                    <a:lnTo>
                      <a:pt x="19453" y="6151"/>
                    </a:lnTo>
                    <a:lnTo>
                      <a:pt x="19990" y="6402"/>
                    </a:lnTo>
                    <a:lnTo>
                      <a:pt x="20526" y="6580"/>
                    </a:lnTo>
                    <a:lnTo>
                      <a:pt x="21098" y="6795"/>
                    </a:lnTo>
                    <a:lnTo>
                      <a:pt x="21635" y="6938"/>
                    </a:lnTo>
                    <a:lnTo>
                      <a:pt x="22207" y="7081"/>
                    </a:lnTo>
                    <a:lnTo>
                      <a:pt x="22779" y="7188"/>
                    </a:lnTo>
                    <a:lnTo>
                      <a:pt x="23387" y="7260"/>
                    </a:lnTo>
                    <a:lnTo>
                      <a:pt x="23959" y="7331"/>
                    </a:lnTo>
                    <a:lnTo>
                      <a:pt x="24531" y="7367"/>
                    </a:lnTo>
                    <a:lnTo>
                      <a:pt x="25711" y="7367"/>
                    </a:lnTo>
                    <a:lnTo>
                      <a:pt x="26283" y="7331"/>
                    </a:lnTo>
                    <a:lnTo>
                      <a:pt x="26891" y="7260"/>
                    </a:lnTo>
                    <a:lnTo>
                      <a:pt x="27463" y="7188"/>
                    </a:lnTo>
                    <a:lnTo>
                      <a:pt x="28036" y="7081"/>
                    </a:lnTo>
                    <a:lnTo>
                      <a:pt x="28608" y="6938"/>
                    </a:lnTo>
                    <a:lnTo>
                      <a:pt x="29144" y="6795"/>
                    </a:lnTo>
                    <a:lnTo>
                      <a:pt x="29716" y="6580"/>
                    </a:lnTo>
                    <a:lnTo>
                      <a:pt x="30253" y="6402"/>
                    </a:lnTo>
                    <a:lnTo>
                      <a:pt x="30789" y="6151"/>
                    </a:lnTo>
                    <a:lnTo>
                      <a:pt x="31325" y="5901"/>
                    </a:lnTo>
                    <a:lnTo>
                      <a:pt x="31826" y="5615"/>
                    </a:lnTo>
                    <a:lnTo>
                      <a:pt x="32327" y="5329"/>
                    </a:lnTo>
                    <a:lnTo>
                      <a:pt x="32827" y="5007"/>
                    </a:lnTo>
                    <a:lnTo>
                      <a:pt x="33292" y="4649"/>
                    </a:lnTo>
                    <a:lnTo>
                      <a:pt x="33757" y="4256"/>
                    </a:lnTo>
                    <a:lnTo>
                      <a:pt x="34150" y="3934"/>
                    </a:lnTo>
                    <a:lnTo>
                      <a:pt x="34579" y="3612"/>
                    </a:lnTo>
                    <a:lnTo>
                      <a:pt x="35009" y="3326"/>
                    </a:lnTo>
                    <a:lnTo>
                      <a:pt x="35438" y="3040"/>
                    </a:lnTo>
                    <a:lnTo>
                      <a:pt x="35903" y="2826"/>
                    </a:lnTo>
                    <a:lnTo>
                      <a:pt x="36367" y="2575"/>
                    </a:lnTo>
                    <a:lnTo>
                      <a:pt x="36832" y="2397"/>
                    </a:lnTo>
                    <a:lnTo>
                      <a:pt x="37297" y="2182"/>
                    </a:lnTo>
                    <a:lnTo>
                      <a:pt x="37798" y="2039"/>
                    </a:lnTo>
                    <a:lnTo>
                      <a:pt x="38298" y="1896"/>
                    </a:lnTo>
                    <a:lnTo>
                      <a:pt x="38799" y="1789"/>
                    </a:lnTo>
                    <a:lnTo>
                      <a:pt x="39300" y="1681"/>
                    </a:lnTo>
                    <a:lnTo>
                      <a:pt x="39836" y="1610"/>
                    </a:lnTo>
                    <a:lnTo>
                      <a:pt x="40337" y="1538"/>
                    </a:lnTo>
                    <a:lnTo>
                      <a:pt x="40873" y="1503"/>
                    </a:lnTo>
                    <a:lnTo>
                      <a:pt x="41910" y="1503"/>
                    </a:lnTo>
                    <a:lnTo>
                      <a:pt x="42411" y="1538"/>
                    </a:lnTo>
                    <a:lnTo>
                      <a:pt x="42911" y="1610"/>
                    </a:lnTo>
                    <a:lnTo>
                      <a:pt x="43448" y="1681"/>
                    </a:lnTo>
                    <a:lnTo>
                      <a:pt x="43948" y="1789"/>
                    </a:lnTo>
                    <a:lnTo>
                      <a:pt x="44449" y="1896"/>
                    </a:lnTo>
                    <a:lnTo>
                      <a:pt x="44950" y="2039"/>
                    </a:lnTo>
                    <a:lnTo>
                      <a:pt x="45450" y="2182"/>
                    </a:lnTo>
                    <a:lnTo>
                      <a:pt x="45915" y="2397"/>
                    </a:lnTo>
                    <a:lnTo>
                      <a:pt x="46380" y="2575"/>
                    </a:lnTo>
                    <a:lnTo>
                      <a:pt x="46845" y="2826"/>
                    </a:lnTo>
                    <a:lnTo>
                      <a:pt x="47310" y="3040"/>
                    </a:lnTo>
                    <a:lnTo>
                      <a:pt x="47739" y="3326"/>
                    </a:lnTo>
                    <a:lnTo>
                      <a:pt x="48204" y="3612"/>
                    </a:lnTo>
                    <a:lnTo>
                      <a:pt x="48597" y="3934"/>
                    </a:lnTo>
                    <a:lnTo>
                      <a:pt x="48990" y="4256"/>
                    </a:lnTo>
                    <a:lnTo>
                      <a:pt x="49133" y="4363"/>
                    </a:lnTo>
                    <a:lnTo>
                      <a:pt x="49276" y="4399"/>
                    </a:lnTo>
                    <a:lnTo>
                      <a:pt x="49419" y="4435"/>
                    </a:lnTo>
                    <a:lnTo>
                      <a:pt x="49706" y="4435"/>
                    </a:lnTo>
                    <a:lnTo>
                      <a:pt x="49849" y="4363"/>
                    </a:lnTo>
                    <a:lnTo>
                      <a:pt x="49956" y="4292"/>
                    </a:lnTo>
                    <a:lnTo>
                      <a:pt x="50063" y="4185"/>
                    </a:lnTo>
                    <a:lnTo>
                      <a:pt x="50170" y="4077"/>
                    </a:lnTo>
                    <a:lnTo>
                      <a:pt x="50206" y="3934"/>
                    </a:lnTo>
                    <a:lnTo>
                      <a:pt x="50242" y="3791"/>
                    </a:lnTo>
                    <a:lnTo>
                      <a:pt x="50242" y="3648"/>
                    </a:lnTo>
                    <a:lnTo>
                      <a:pt x="50242" y="3505"/>
                    </a:lnTo>
                    <a:lnTo>
                      <a:pt x="50170" y="3362"/>
                    </a:lnTo>
                    <a:lnTo>
                      <a:pt x="50099" y="3219"/>
                    </a:lnTo>
                    <a:lnTo>
                      <a:pt x="49992" y="3112"/>
                    </a:lnTo>
                    <a:lnTo>
                      <a:pt x="49527" y="2754"/>
                    </a:lnTo>
                    <a:lnTo>
                      <a:pt x="49062" y="2397"/>
                    </a:lnTo>
                    <a:lnTo>
                      <a:pt x="48597" y="2075"/>
                    </a:lnTo>
                    <a:lnTo>
                      <a:pt x="48096" y="1753"/>
                    </a:lnTo>
                    <a:lnTo>
                      <a:pt x="47560" y="1467"/>
                    </a:lnTo>
                    <a:lnTo>
                      <a:pt x="47059" y="1217"/>
                    </a:lnTo>
                    <a:lnTo>
                      <a:pt x="46523" y="1002"/>
                    </a:lnTo>
                    <a:lnTo>
                      <a:pt x="45951" y="788"/>
                    </a:lnTo>
                    <a:lnTo>
                      <a:pt x="45414" y="609"/>
                    </a:lnTo>
                    <a:lnTo>
                      <a:pt x="44842" y="466"/>
                    </a:lnTo>
                    <a:lnTo>
                      <a:pt x="44270" y="323"/>
                    </a:lnTo>
                    <a:lnTo>
                      <a:pt x="43698" y="215"/>
                    </a:lnTo>
                    <a:lnTo>
                      <a:pt x="43126" y="108"/>
                    </a:lnTo>
                    <a:lnTo>
                      <a:pt x="42554" y="72"/>
                    </a:lnTo>
                    <a:lnTo>
                      <a:pt x="41946" y="37"/>
                    </a:lnTo>
                    <a:lnTo>
                      <a:pt x="41374" y="1"/>
                    </a:lnTo>
                    <a:lnTo>
                      <a:pt x="40802" y="37"/>
                    </a:lnTo>
                    <a:lnTo>
                      <a:pt x="40194" y="72"/>
                    </a:lnTo>
                    <a:lnTo>
                      <a:pt x="39621" y="108"/>
                    </a:lnTo>
                    <a:lnTo>
                      <a:pt x="39049" y="215"/>
                    </a:lnTo>
                    <a:lnTo>
                      <a:pt x="38477" y="323"/>
                    </a:lnTo>
                    <a:lnTo>
                      <a:pt x="37905" y="466"/>
                    </a:lnTo>
                    <a:lnTo>
                      <a:pt x="37333" y="609"/>
                    </a:lnTo>
                    <a:lnTo>
                      <a:pt x="36797" y="788"/>
                    </a:lnTo>
                    <a:lnTo>
                      <a:pt x="36224" y="1002"/>
                    </a:lnTo>
                    <a:lnTo>
                      <a:pt x="35688" y="1217"/>
                    </a:lnTo>
                    <a:lnTo>
                      <a:pt x="35187" y="1467"/>
                    </a:lnTo>
                    <a:lnTo>
                      <a:pt x="34651" y="1753"/>
                    </a:lnTo>
                    <a:lnTo>
                      <a:pt x="34150" y="2075"/>
                    </a:lnTo>
                    <a:lnTo>
                      <a:pt x="33686" y="2397"/>
                    </a:lnTo>
                    <a:lnTo>
                      <a:pt x="33221" y="2754"/>
                    </a:lnTo>
                    <a:lnTo>
                      <a:pt x="32756" y="3112"/>
                    </a:lnTo>
                    <a:lnTo>
                      <a:pt x="32362" y="3469"/>
                    </a:lnTo>
                    <a:lnTo>
                      <a:pt x="31933" y="3756"/>
                    </a:lnTo>
                    <a:lnTo>
                      <a:pt x="31504" y="4042"/>
                    </a:lnTo>
                    <a:lnTo>
                      <a:pt x="31075" y="4328"/>
                    </a:lnTo>
                    <a:lnTo>
                      <a:pt x="30610" y="4578"/>
                    </a:lnTo>
                    <a:lnTo>
                      <a:pt x="30145" y="4793"/>
                    </a:lnTo>
                    <a:lnTo>
                      <a:pt x="29680" y="5007"/>
                    </a:lnTo>
                    <a:lnTo>
                      <a:pt x="29180" y="5186"/>
                    </a:lnTo>
                    <a:lnTo>
                      <a:pt x="28679" y="5365"/>
                    </a:lnTo>
                    <a:lnTo>
                      <a:pt x="28179" y="5472"/>
                    </a:lnTo>
                    <a:lnTo>
                      <a:pt x="27678" y="5615"/>
                    </a:lnTo>
                    <a:lnTo>
                      <a:pt x="27177" y="5687"/>
                    </a:lnTo>
                    <a:lnTo>
                      <a:pt x="26677" y="5794"/>
                    </a:lnTo>
                    <a:lnTo>
                      <a:pt x="26140" y="5830"/>
                    </a:lnTo>
                    <a:lnTo>
                      <a:pt x="25640" y="5865"/>
                    </a:lnTo>
                    <a:lnTo>
                      <a:pt x="24603" y="5865"/>
                    </a:lnTo>
                    <a:lnTo>
                      <a:pt x="24102" y="5830"/>
                    </a:lnTo>
                    <a:lnTo>
                      <a:pt x="23566" y="5794"/>
                    </a:lnTo>
                    <a:lnTo>
                      <a:pt x="23065" y="5687"/>
                    </a:lnTo>
                    <a:lnTo>
                      <a:pt x="22564" y="5615"/>
                    </a:lnTo>
                    <a:lnTo>
                      <a:pt x="22064" y="5472"/>
                    </a:lnTo>
                    <a:lnTo>
                      <a:pt x="21563" y="5365"/>
                    </a:lnTo>
                    <a:lnTo>
                      <a:pt x="21063" y="5186"/>
                    </a:lnTo>
                    <a:lnTo>
                      <a:pt x="20562" y="5007"/>
                    </a:lnTo>
                    <a:lnTo>
                      <a:pt x="20097" y="4793"/>
                    </a:lnTo>
                    <a:lnTo>
                      <a:pt x="19632" y="4578"/>
                    </a:lnTo>
                    <a:lnTo>
                      <a:pt x="19167" y="4328"/>
                    </a:lnTo>
                    <a:lnTo>
                      <a:pt x="18738" y="4042"/>
                    </a:lnTo>
                    <a:lnTo>
                      <a:pt x="18309" y="3756"/>
                    </a:lnTo>
                    <a:lnTo>
                      <a:pt x="17880" y="3469"/>
                    </a:lnTo>
                    <a:lnTo>
                      <a:pt x="17487" y="3112"/>
                    </a:lnTo>
                    <a:lnTo>
                      <a:pt x="17022" y="2754"/>
                    </a:lnTo>
                    <a:lnTo>
                      <a:pt x="16557" y="2397"/>
                    </a:lnTo>
                    <a:lnTo>
                      <a:pt x="16092" y="2075"/>
                    </a:lnTo>
                    <a:lnTo>
                      <a:pt x="15591" y="1753"/>
                    </a:lnTo>
                    <a:lnTo>
                      <a:pt x="15055" y="1467"/>
                    </a:lnTo>
                    <a:lnTo>
                      <a:pt x="14554" y="1217"/>
                    </a:lnTo>
                    <a:lnTo>
                      <a:pt x="14018" y="1002"/>
                    </a:lnTo>
                    <a:lnTo>
                      <a:pt x="13446" y="788"/>
                    </a:lnTo>
                    <a:lnTo>
                      <a:pt x="12910" y="609"/>
                    </a:lnTo>
                    <a:lnTo>
                      <a:pt x="12337" y="466"/>
                    </a:lnTo>
                    <a:lnTo>
                      <a:pt x="11765" y="323"/>
                    </a:lnTo>
                    <a:lnTo>
                      <a:pt x="11193" y="215"/>
                    </a:lnTo>
                    <a:lnTo>
                      <a:pt x="10621" y="108"/>
                    </a:lnTo>
                    <a:lnTo>
                      <a:pt x="10049" y="72"/>
                    </a:lnTo>
                    <a:lnTo>
                      <a:pt x="9441" y="37"/>
                    </a:lnTo>
                    <a:lnTo>
                      <a:pt x="886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26"/>
              <p:cNvSpPr/>
              <p:nvPr/>
            </p:nvSpPr>
            <p:spPr>
              <a:xfrm flipH="1">
                <a:off x="3215606" y="3510577"/>
                <a:ext cx="819783" cy="120119"/>
              </a:xfrm>
              <a:custGeom>
                <a:avLst/>
                <a:gdLst/>
                <a:ahLst/>
                <a:cxnLst/>
                <a:rect l="l" t="t" r="r" b="b"/>
                <a:pathLst>
                  <a:path w="50278" h="7367" extrusionOk="0">
                    <a:moveTo>
                      <a:pt x="8296" y="1"/>
                    </a:moveTo>
                    <a:lnTo>
                      <a:pt x="7724" y="36"/>
                    </a:lnTo>
                    <a:lnTo>
                      <a:pt x="7116" y="108"/>
                    </a:lnTo>
                    <a:lnTo>
                      <a:pt x="6544" y="179"/>
                    </a:lnTo>
                    <a:lnTo>
                      <a:pt x="5972" y="287"/>
                    </a:lnTo>
                    <a:lnTo>
                      <a:pt x="5400" y="430"/>
                    </a:lnTo>
                    <a:lnTo>
                      <a:pt x="4863" y="609"/>
                    </a:lnTo>
                    <a:lnTo>
                      <a:pt x="4291" y="787"/>
                    </a:lnTo>
                    <a:lnTo>
                      <a:pt x="3755" y="966"/>
                    </a:lnTo>
                    <a:lnTo>
                      <a:pt x="3218" y="1216"/>
                    </a:lnTo>
                    <a:lnTo>
                      <a:pt x="2682" y="1467"/>
                    </a:lnTo>
                    <a:lnTo>
                      <a:pt x="2181" y="1753"/>
                    </a:lnTo>
                    <a:lnTo>
                      <a:pt x="1681" y="2039"/>
                    </a:lnTo>
                    <a:lnTo>
                      <a:pt x="1180" y="2361"/>
                    </a:lnTo>
                    <a:lnTo>
                      <a:pt x="715" y="2718"/>
                    </a:lnTo>
                    <a:lnTo>
                      <a:pt x="250" y="3112"/>
                    </a:lnTo>
                    <a:lnTo>
                      <a:pt x="143" y="3219"/>
                    </a:lnTo>
                    <a:lnTo>
                      <a:pt x="72" y="3362"/>
                    </a:lnTo>
                    <a:lnTo>
                      <a:pt x="36" y="3469"/>
                    </a:lnTo>
                    <a:lnTo>
                      <a:pt x="0" y="3612"/>
                    </a:lnTo>
                    <a:lnTo>
                      <a:pt x="0" y="3755"/>
                    </a:lnTo>
                    <a:lnTo>
                      <a:pt x="36" y="3898"/>
                    </a:lnTo>
                    <a:lnTo>
                      <a:pt x="107" y="4041"/>
                    </a:lnTo>
                    <a:lnTo>
                      <a:pt x="179" y="4184"/>
                    </a:lnTo>
                    <a:lnTo>
                      <a:pt x="286" y="4292"/>
                    </a:lnTo>
                    <a:lnTo>
                      <a:pt x="429" y="4363"/>
                    </a:lnTo>
                    <a:lnTo>
                      <a:pt x="572" y="4399"/>
                    </a:lnTo>
                    <a:lnTo>
                      <a:pt x="715" y="4435"/>
                    </a:lnTo>
                    <a:lnTo>
                      <a:pt x="858" y="4435"/>
                    </a:lnTo>
                    <a:lnTo>
                      <a:pt x="1001" y="4399"/>
                    </a:lnTo>
                    <a:lnTo>
                      <a:pt x="1144" y="4327"/>
                    </a:lnTo>
                    <a:lnTo>
                      <a:pt x="1252" y="4256"/>
                    </a:lnTo>
                    <a:lnTo>
                      <a:pt x="1645" y="3898"/>
                    </a:lnTo>
                    <a:lnTo>
                      <a:pt x="2074" y="3612"/>
                    </a:lnTo>
                    <a:lnTo>
                      <a:pt x="2503" y="3326"/>
                    </a:lnTo>
                    <a:lnTo>
                      <a:pt x="2932" y="3040"/>
                    </a:lnTo>
                    <a:lnTo>
                      <a:pt x="3397" y="2790"/>
                    </a:lnTo>
                    <a:lnTo>
                      <a:pt x="3862" y="2575"/>
                    </a:lnTo>
                    <a:lnTo>
                      <a:pt x="4327" y="2361"/>
                    </a:lnTo>
                    <a:lnTo>
                      <a:pt x="4828" y="2182"/>
                    </a:lnTo>
                    <a:lnTo>
                      <a:pt x="5328" y="2003"/>
                    </a:lnTo>
                    <a:lnTo>
                      <a:pt x="5793" y="1896"/>
                    </a:lnTo>
                    <a:lnTo>
                      <a:pt x="6329" y="1753"/>
                    </a:lnTo>
                    <a:lnTo>
                      <a:pt x="6830" y="1681"/>
                    </a:lnTo>
                    <a:lnTo>
                      <a:pt x="7331" y="1574"/>
                    </a:lnTo>
                    <a:lnTo>
                      <a:pt x="7831" y="1538"/>
                    </a:lnTo>
                    <a:lnTo>
                      <a:pt x="8368" y="1502"/>
                    </a:lnTo>
                    <a:lnTo>
                      <a:pt x="9405" y="1502"/>
                    </a:lnTo>
                    <a:lnTo>
                      <a:pt x="9905" y="1538"/>
                    </a:lnTo>
                    <a:lnTo>
                      <a:pt x="10442" y="1574"/>
                    </a:lnTo>
                    <a:lnTo>
                      <a:pt x="10942" y="1681"/>
                    </a:lnTo>
                    <a:lnTo>
                      <a:pt x="11443" y="1753"/>
                    </a:lnTo>
                    <a:lnTo>
                      <a:pt x="11944" y="1896"/>
                    </a:lnTo>
                    <a:lnTo>
                      <a:pt x="12444" y="2003"/>
                    </a:lnTo>
                    <a:lnTo>
                      <a:pt x="12945" y="2182"/>
                    </a:lnTo>
                    <a:lnTo>
                      <a:pt x="13410" y="2361"/>
                    </a:lnTo>
                    <a:lnTo>
                      <a:pt x="13910" y="2575"/>
                    </a:lnTo>
                    <a:lnTo>
                      <a:pt x="14375" y="2790"/>
                    </a:lnTo>
                    <a:lnTo>
                      <a:pt x="14804" y="3040"/>
                    </a:lnTo>
                    <a:lnTo>
                      <a:pt x="15269" y="3326"/>
                    </a:lnTo>
                    <a:lnTo>
                      <a:pt x="15698" y="3612"/>
                    </a:lnTo>
                    <a:lnTo>
                      <a:pt x="16127" y="3898"/>
                    </a:lnTo>
                    <a:lnTo>
                      <a:pt x="16521" y="4256"/>
                    </a:lnTo>
                    <a:lnTo>
                      <a:pt x="16950" y="4614"/>
                    </a:lnTo>
                    <a:lnTo>
                      <a:pt x="17451" y="4971"/>
                    </a:lnTo>
                    <a:lnTo>
                      <a:pt x="17915" y="5293"/>
                    </a:lnTo>
                    <a:lnTo>
                      <a:pt x="18416" y="5615"/>
                    </a:lnTo>
                    <a:lnTo>
                      <a:pt x="18952" y="5901"/>
                    </a:lnTo>
                    <a:lnTo>
                      <a:pt x="19453" y="6151"/>
                    </a:lnTo>
                    <a:lnTo>
                      <a:pt x="19989" y="6366"/>
                    </a:lnTo>
                    <a:lnTo>
                      <a:pt x="20526" y="6580"/>
                    </a:lnTo>
                    <a:lnTo>
                      <a:pt x="21098" y="6759"/>
                    </a:lnTo>
                    <a:lnTo>
                      <a:pt x="21670" y="6938"/>
                    </a:lnTo>
                    <a:lnTo>
                      <a:pt x="22242" y="7045"/>
                    </a:lnTo>
                    <a:lnTo>
                      <a:pt x="22814" y="7152"/>
                    </a:lnTo>
                    <a:lnTo>
                      <a:pt x="23387" y="7260"/>
                    </a:lnTo>
                    <a:lnTo>
                      <a:pt x="23959" y="7295"/>
                    </a:lnTo>
                    <a:lnTo>
                      <a:pt x="24567" y="7331"/>
                    </a:lnTo>
                    <a:lnTo>
                      <a:pt x="25139" y="7367"/>
                    </a:lnTo>
                    <a:lnTo>
                      <a:pt x="25711" y="7331"/>
                    </a:lnTo>
                    <a:lnTo>
                      <a:pt x="26319" y="7295"/>
                    </a:lnTo>
                    <a:lnTo>
                      <a:pt x="26891" y="7260"/>
                    </a:lnTo>
                    <a:lnTo>
                      <a:pt x="27463" y="7152"/>
                    </a:lnTo>
                    <a:lnTo>
                      <a:pt x="28035" y="7045"/>
                    </a:lnTo>
                    <a:lnTo>
                      <a:pt x="28607" y="6938"/>
                    </a:lnTo>
                    <a:lnTo>
                      <a:pt x="29179" y="6759"/>
                    </a:lnTo>
                    <a:lnTo>
                      <a:pt x="29716" y="6580"/>
                    </a:lnTo>
                    <a:lnTo>
                      <a:pt x="30288" y="6366"/>
                    </a:lnTo>
                    <a:lnTo>
                      <a:pt x="30824" y="6151"/>
                    </a:lnTo>
                    <a:lnTo>
                      <a:pt x="31325" y="5901"/>
                    </a:lnTo>
                    <a:lnTo>
                      <a:pt x="31861" y="5615"/>
                    </a:lnTo>
                    <a:lnTo>
                      <a:pt x="32362" y="5293"/>
                    </a:lnTo>
                    <a:lnTo>
                      <a:pt x="32827" y="4971"/>
                    </a:lnTo>
                    <a:lnTo>
                      <a:pt x="33292" y="4614"/>
                    </a:lnTo>
                    <a:lnTo>
                      <a:pt x="33757" y="4256"/>
                    </a:lnTo>
                    <a:lnTo>
                      <a:pt x="34150" y="3898"/>
                    </a:lnTo>
                    <a:lnTo>
                      <a:pt x="34579" y="3612"/>
                    </a:lnTo>
                    <a:lnTo>
                      <a:pt x="35008" y="3326"/>
                    </a:lnTo>
                    <a:lnTo>
                      <a:pt x="35437" y="3040"/>
                    </a:lnTo>
                    <a:lnTo>
                      <a:pt x="35902" y="2790"/>
                    </a:lnTo>
                    <a:lnTo>
                      <a:pt x="36367" y="2575"/>
                    </a:lnTo>
                    <a:lnTo>
                      <a:pt x="36832" y="2361"/>
                    </a:lnTo>
                    <a:lnTo>
                      <a:pt x="37333" y="2182"/>
                    </a:lnTo>
                    <a:lnTo>
                      <a:pt x="37833" y="2003"/>
                    </a:lnTo>
                    <a:lnTo>
                      <a:pt x="38298" y="1896"/>
                    </a:lnTo>
                    <a:lnTo>
                      <a:pt x="38834" y="1753"/>
                    </a:lnTo>
                    <a:lnTo>
                      <a:pt x="39335" y="1681"/>
                    </a:lnTo>
                    <a:lnTo>
                      <a:pt x="39836" y="1574"/>
                    </a:lnTo>
                    <a:lnTo>
                      <a:pt x="40336" y="1538"/>
                    </a:lnTo>
                    <a:lnTo>
                      <a:pt x="40873" y="1502"/>
                    </a:lnTo>
                    <a:lnTo>
                      <a:pt x="41910" y="1502"/>
                    </a:lnTo>
                    <a:lnTo>
                      <a:pt x="42410" y="1538"/>
                    </a:lnTo>
                    <a:lnTo>
                      <a:pt x="42947" y="1574"/>
                    </a:lnTo>
                    <a:lnTo>
                      <a:pt x="43447" y="1681"/>
                    </a:lnTo>
                    <a:lnTo>
                      <a:pt x="43948" y="1753"/>
                    </a:lnTo>
                    <a:lnTo>
                      <a:pt x="44449" y="1896"/>
                    </a:lnTo>
                    <a:lnTo>
                      <a:pt x="44949" y="2003"/>
                    </a:lnTo>
                    <a:lnTo>
                      <a:pt x="45450" y="2182"/>
                    </a:lnTo>
                    <a:lnTo>
                      <a:pt x="45915" y="2361"/>
                    </a:lnTo>
                    <a:lnTo>
                      <a:pt x="46415" y="2575"/>
                    </a:lnTo>
                    <a:lnTo>
                      <a:pt x="46880" y="2790"/>
                    </a:lnTo>
                    <a:lnTo>
                      <a:pt x="47309" y="3040"/>
                    </a:lnTo>
                    <a:lnTo>
                      <a:pt x="47774" y="3326"/>
                    </a:lnTo>
                    <a:lnTo>
                      <a:pt x="48203" y="3612"/>
                    </a:lnTo>
                    <a:lnTo>
                      <a:pt x="48632" y="3898"/>
                    </a:lnTo>
                    <a:lnTo>
                      <a:pt x="49026" y="4256"/>
                    </a:lnTo>
                    <a:lnTo>
                      <a:pt x="49133" y="4327"/>
                    </a:lnTo>
                    <a:lnTo>
                      <a:pt x="49276" y="4399"/>
                    </a:lnTo>
                    <a:lnTo>
                      <a:pt x="49419" y="4435"/>
                    </a:lnTo>
                    <a:lnTo>
                      <a:pt x="49562" y="4435"/>
                    </a:lnTo>
                    <a:lnTo>
                      <a:pt x="49705" y="4399"/>
                    </a:lnTo>
                    <a:lnTo>
                      <a:pt x="49848" y="4363"/>
                    </a:lnTo>
                    <a:lnTo>
                      <a:pt x="49955" y="4292"/>
                    </a:lnTo>
                    <a:lnTo>
                      <a:pt x="50098" y="4184"/>
                    </a:lnTo>
                    <a:lnTo>
                      <a:pt x="50170" y="4041"/>
                    </a:lnTo>
                    <a:lnTo>
                      <a:pt x="50242" y="3898"/>
                    </a:lnTo>
                    <a:lnTo>
                      <a:pt x="50277" y="3755"/>
                    </a:lnTo>
                    <a:lnTo>
                      <a:pt x="50277" y="3612"/>
                    </a:lnTo>
                    <a:lnTo>
                      <a:pt x="50242" y="3469"/>
                    </a:lnTo>
                    <a:lnTo>
                      <a:pt x="50206" y="3362"/>
                    </a:lnTo>
                    <a:lnTo>
                      <a:pt x="50098" y="3219"/>
                    </a:lnTo>
                    <a:lnTo>
                      <a:pt x="50027" y="3112"/>
                    </a:lnTo>
                    <a:lnTo>
                      <a:pt x="49562" y="2718"/>
                    </a:lnTo>
                    <a:lnTo>
                      <a:pt x="49097" y="2361"/>
                    </a:lnTo>
                    <a:lnTo>
                      <a:pt x="48597" y="2039"/>
                    </a:lnTo>
                    <a:lnTo>
                      <a:pt x="48096" y="1753"/>
                    </a:lnTo>
                    <a:lnTo>
                      <a:pt x="47595" y="1467"/>
                    </a:lnTo>
                    <a:lnTo>
                      <a:pt x="47059" y="1216"/>
                    </a:lnTo>
                    <a:lnTo>
                      <a:pt x="46523" y="966"/>
                    </a:lnTo>
                    <a:lnTo>
                      <a:pt x="45986" y="787"/>
                    </a:lnTo>
                    <a:lnTo>
                      <a:pt x="45414" y="609"/>
                    </a:lnTo>
                    <a:lnTo>
                      <a:pt x="44878" y="430"/>
                    </a:lnTo>
                    <a:lnTo>
                      <a:pt x="44306" y="287"/>
                    </a:lnTo>
                    <a:lnTo>
                      <a:pt x="43733" y="179"/>
                    </a:lnTo>
                    <a:lnTo>
                      <a:pt x="43125" y="108"/>
                    </a:lnTo>
                    <a:lnTo>
                      <a:pt x="42553" y="36"/>
                    </a:lnTo>
                    <a:lnTo>
                      <a:pt x="41981" y="1"/>
                    </a:lnTo>
                    <a:lnTo>
                      <a:pt x="40801" y="1"/>
                    </a:lnTo>
                    <a:lnTo>
                      <a:pt x="40229" y="36"/>
                    </a:lnTo>
                    <a:lnTo>
                      <a:pt x="39621" y="108"/>
                    </a:lnTo>
                    <a:lnTo>
                      <a:pt x="39049" y="179"/>
                    </a:lnTo>
                    <a:lnTo>
                      <a:pt x="38477" y="287"/>
                    </a:lnTo>
                    <a:lnTo>
                      <a:pt x="37905" y="430"/>
                    </a:lnTo>
                    <a:lnTo>
                      <a:pt x="37368" y="609"/>
                    </a:lnTo>
                    <a:lnTo>
                      <a:pt x="36796" y="787"/>
                    </a:lnTo>
                    <a:lnTo>
                      <a:pt x="36260" y="966"/>
                    </a:lnTo>
                    <a:lnTo>
                      <a:pt x="35723" y="1216"/>
                    </a:lnTo>
                    <a:lnTo>
                      <a:pt x="35187" y="1467"/>
                    </a:lnTo>
                    <a:lnTo>
                      <a:pt x="34686" y="1753"/>
                    </a:lnTo>
                    <a:lnTo>
                      <a:pt x="34186" y="2039"/>
                    </a:lnTo>
                    <a:lnTo>
                      <a:pt x="33685" y="2361"/>
                    </a:lnTo>
                    <a:lnTo>
                      <a:pt x="33220" y="2718"/>
                    </a:lnTo>
                    <a:lnTo>
                      <a:pt x="32755" y="3112"/>
                    </a:lnTo>
                    <a:lnTo>
                      <a:pt x="32362" y="3433"/>
                    </a:lnTo>
                    <a:lnTo>
                      <a:pt x="31933" y="3755"/>
                    </a:lnTo>
                    <a:lnTo>
                      <a:pt x="31504" y="4041"/>
                    </a:lnTo>
                    <a:lnTo>
                      <a:pt x="31075" y="4327"/>
                    </a:lnTo>
                    <a:lnTo>
                      <a:pt x="30610" y="4542"/>
                    </a:lnTo>
                    <a:lnTo>
                      <a:pt x="30145" y="4792"/>
                    </a:lnTo>
                    <a:lnTo>
                      <a:pt x="29680" y="5007"/>
                    </a:lnTo>
                    <a:lnTo>
                      <a:pt x="29179" y="5186"/>
                    </a:lnTo>
                    <a:lnTo>
                      <a:pt x="28715" y="5329"/>
                    </a:lnTo>
                    <a:lnTo>
                      <a:pt x="28214" y="5472"/>
                    </a:lnTo>
                    <a:lnTo>
                      <a:pt x="27713" y="5579"/>
                    </a:lnTo>
                    <a:lnTo>
                      <a:pt x="27213" y="5686"/>
                    </a:lnTo>
                    <a:lnTo>
                      <a:pt x="26676" y="5758"/>
                    </a:lnTo>
                    <a:lnTo>
                      <a:pt x="26176" y="5829"/>
                    </a:lnTo>
                    <a:lnTo>
                      <a:pt x="25639" y="5865"/>
                    </a:lnTo>
                    <a:lnTo>
                      <a:pt x="24602" y="5865"/>
                    </a:lnTo>
                    <a:lnTo>
                      <a:pt x="24102" y="5829"/>
                    </a:lnTo>
                    <a:lnTo>
                      <a:pt x="23601" y="5758"/>
                    </a:lnTo>
                    <a:lnTo>
                      <a:pt x="23065" y="5686"/>
                    </a:lnTo>
                    <a:lnTo>
                      <a:pt x="22564" y="5579"/>
                    </a:lnTo>
                    <a:lnTo>
                      <a:pt x="22063" y="5472"/>
                    </a:lnTo>
                    <a:lnTo>
                      <a:pt x="21563" y="5329"/>
                    </a:lnTo>
                    <a:lnTo>
                      <a:pt x="21062" y="5186"/>
                    </a:lnTo>
                    <a:lnTo>
                      <a:pt x="20597" y="5007"/>
                    </a:lnTo>
                    <a:lnTo>
                      <a:pt x="20132" y="4792"/>
                    </a:lnTo>
                    <a:lnTo>
                      <a:pt x="19668" y="4542"/>
                    </a:lnTo>
                    <a:lnTo>
                      <a:pt x="19203" y="4327"/>
                    </a:lnTo>
                    <a:lnTo>
                      <a:pt x="18738" y="4041"/>
                    </a:lnTo>
                    <a:lnTo>
                      <a:pt x="18309" y="3755"/>
                    </a:lnTo>
                    <a:lnTo>
                      <a:pt x="17915" y="3433"/>
                    </a:lnTo>
                    <a:lnTo>
                      <a:pt x="17522" y="3112"/>
                    </a:lnTo>
                    <a:lnTo>
                      <a:pt x="17057" y="2718"/>
                    </a:lnTo>
                    <a:lnTo>
                      <a:pt x="16592" y="2361"/>
                    </a:lnTo>
                    <a:lnTo>
                      <a:pt x="16092" y="2039"/>
                    </a:lnTo>
                    <a:lnTo>
                      <a:pt x="15591" y="1753"/>
                    </a:lnTo>
                    <a:lnTo>
                      <a:pt x="15090" y="1467"/>
                    </a:lnTo>
                    <a:lnTo>
                      <a:pt x="14554" y="1216"/>
                    </a:lnTo>
                    <a:lnTo>
                      <a:pt x="14018" y="966"/>
                    </a:lnTo>
                    <a:lnTo>
                      <a:pt x="13481" y="787"/>
                    </a:lnTo>
                    <a:lnTo>
                      <a:pt x="12909" y="609"/>
                    </a:lnTo>
                    <a:lnTo>
                      <a:pt x="12373" y="430"/>
                    </a:lnTo>
                    <a:lnTo>
                      <a:pt x="11801" y="287"/>
                    </a:lnTo>
                    <a:lnTo>
                      <a:pt x="11228" y="179"/>
                    </a:lnTo>
                    <a:lnTo>
                      <a:pt x="10621" y="108"/>
                    </a:lnTo>
                    <a:lnTo>
                      <a:pt x="10048" y="36"/>
                    </a:lnTo>
                    <a:lnTo>
                      <a:pt x="94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26"/>
              <p:cNvSpPr/>
              <p:nvPr/>
            </p:nvSpPr>
            <p:spPr>
              <a:xfrm flipH="1">
                <a:off x="1244315" y="4026581"/>
                <a:ext cx="819783" cy="120119"/>
              </a:xfrm>
              <a:custGeom>
                <a:avLst/>
                <a:gdLst/>
                <a:ahLst/>
                <a:cxnLst/>
                <a:rect l="l" t="t" r="r" b="b"/>
                <a:pathLst>
                  <a:path w="50278" h="7367" extrusionOk="0">
                    <a:moveTo>
                      <a:pt x="8904" y="0"/>
                    </a:moveTo>
                    <a:lnTo>
                      <a:pt x="8296" y="36"/>
                    </a:lnTo>
                    <a:lnTo>
                      <a:pt x="7724" y="72"/>
                    </a:lnTo>
                    <a:lnTo>
                      <a:pt x="7152" y="108"/>
                    </a:lnTo>
                    <a:lnTo>
                      <a:pt x="6580" y="215"/>
                    </a:lnTo>
                    <a:lnTo>
                      <a:pt x="6008" y="322"/>
                    </a:lnTo>
                    <a:lnTo>
                      <a:pt x="5436" y="465"/>
                    </a:lnTo>
                    <a:lnTo>
                      <a:pt x="4863" y="608"/>
                    </a:lnTo>
                    <a:lnTo>
                      <a:pt x="4291" y="787"/>
                    </a:lnTo>
                    <a:lnTo>
                      <a:pt x="3755" y="1002"/>
                    </a:lnTo>
                    <a:lnTo>
                      <a:pt x="3219" y="1216"/>
                    </a:lnTo>
                    <a:lnTo>
                      <a:pt x="2682" y="1502"/>
                    </a:lnTo>
                    <a:lnTo>
                      <a:pt x="2182" y="1752"/>
                    </a:lnTo>
                    <a:lnTo>
                      <a:pt x="1681" y="2074"/>
                    </a:lnTo>
                    <a:lnTo>
                      <a:pt x="1216" y="2396"/>
                    </a:lnTo>
                    <a:lnTo>
                      <a:pt x="715" y="2754"/>
                    </a:lnTo>
                    <a:lnTo>
                      <a:pt x="286" y="3111"/>
                    </a:lnTo>
                    <a:lnTo>
                      <a:pt x="179" y="3254"/>
                    </a:lnTo>
                    <a:lnTo>
                      <a:pt x="108" y="3362"/>
                    </a:lnTo>
                    <a:lnTo>
                      <a:pt x="36" y="3505"/>
                    </a:lnTo>
                    <a:lnTo>
                      <a:pt x="0" y="3648"/>
                    </a:lnTo>
                    <a:lnTo>
                      <a:pt x="36" y="3791"/>
                    </a:lnTo>
                    <a:lnTo>
                      <a:pt x="36" y="3934"/>
                    </a:lnTo>
                    <a:lnTo>
                      <a:pt x="108" y="4077"/>
                    </a:lnTo>
                    <a:lnTo>
                      <a:pt x="215" y="4184"/>
                    </a:lnTo>
                    <a:lnTo>
                      <a:pt x="322" y="4291"/>
                    </a:lnTo>
                    <a:lnTo>
                      <a:pt x="429" y="4363"/>
                    </a:lnTo>
                    <a:lnTo>
                      <a:pt x="572" y="4434"/>
                    </a:lnTo>
                    <a:lnTo>
                      <a:pt x="858" y="4434"/>
                    </a:lnTo>
                    <a:lnTo>
                      <a:pt x="1002" y="4399"/>
                    </a:lnTo>
                    <a:lnTo>
                      <a:pt x="1145" y="4363"/>
                    </a:lnTo>
                    <a:lnTo>
                      <a:pt x="1252" y="4256"/>
                    </a:lnTo>
                    <a:lnTo>
                      <a:pt x="1681" y="3934"/>
                    </a:lnTo>
                    <a:lnTo>
                      <a:pt x="2074" y="3612"/>
                    </a:lnTo>
                    <a:lnTo>
                      <a:pt x="2503" y="3326"/>
                    </a:lnTo>
                    <a:lnTo>
                      <a:pt x="2968" y="3076"/>
                    </a:lnTo>
                    <a:lnTo>
                      <a:pt x="3397" y="2825"/>
                    </a:lnTo>
                    <a:lnTo>
                      <a:pt x="3862" y="2575"/>
                    </a:lnTo>
                    <a:lnTo>
                      <a:pt x="4363" y="2396"/>
                    </a:lnTo>
                    <a:lnTo>
                      <a:pt x="4828" y="2217"/>
                    </a:lnTo>
                    <a:lnTo>
                      <a:pt x="5328" y="2039"/>
                    </a:lnTo>
                    <a:lnTo>
                      <a:pt x="5829" y="1896"/>
                    </a:lnTo>
                    <a:lnTo>
                      <a:pt x="6330" y="1788"/>
                    </a:lnTo>
                    <a:lnTo>
                      <a:pt x="6830" y="1681"/>
                    </a:lnTo>
                    <a:lnTo>
                      <a:pt x="7331" y="1609"/>
                    </a:lnTo>
                    <a:lnTo>
                      <a:pt x="7867" y="1538"/>
                    </a:lnTo>
                    <a:lnTo>
                      <a:pt x="8368" y="1538"/>
                    </a:lnTo>
                    <a:lnTo>
                      <a:pt x="8904" y="1502"/>
                    </a:lnTo>
                    <a:lnTo>
                      <a:pt x="9405" y="1538"/>
                    </a:lnTo>
                    <a:lnTo>
                      <a:pt x="9941" y="1538"/>
                    </a:lnTo>
                    <a:lnTo>
                      <a:pt x="10442" y="1609"/>
                    </a:lnTo>
                    <a:lnTo>
                      <a:pt x="10943" y="1681"/>
                    </a:lnTo>
                    <a:lnTo>
                      <a:pt x="11479" y="1788"/>
                    </a:lnTo>
                    <a:lnTo>
                      <a:pt x="11980" y="1896"/>
                    </a:lnTo>
                    <a:lnTo>
                      <a:pt x="12480" y="2039"/>
                    </a:lnTo>
                    <a:lnTo>
                      <a:pt x="12945" y="2217"/>
                    </a:lnTo>
                    <a:lnTo>
                      <a:pt x="13446" y="2396"/>
                    </a:lnTo>
                    <a:lnTo>
                      <a:pt x="13911" y="2575"/>
                    </a:lnTo>
                    <a:lnTo>
                      <a:pt x="14375" y="2825"/>
                    </a:lnTo>
                    <a:lnTo>
                      <a:pt x="14840" y="3076"/>
                    </a:lnTo>
                    <a:lnTo>
                      <a:pt x="15269" y="3326"/>
                    </a:lnTo>
                    <a:lnTo>
                      <a:pt x="15698" y="3612"/>
                    </a:lnTo>
                    <a:lnTo>
                      <a:pt x="16128" y="3934"/>
                    </a:lnTo>
                    <a:lnTo>
                      <a:pt x="16521" y="4256"/>
                    </a:lnTo>
                    <a:lnTo>
                      <a:pt x="16986" y="4649"/>
                    </a:lnTo>
                    <a:lnTo>
                      <a:pt x="17451" y="5007"/>
                    </a:lnTo>
                    <a:lnTo>
                      <a:pt x="17951" y="5328"/>
                    </a:lnTo>
                    <a:lnTo>
                      <a:pt x="18452" y="5614"/>
                    </a:lnTo>
                    <a:lnTo>
                      <a:pt x="18953" y="5901"/>
                    </a:lnTo>
                    <a:lnTo>
                      <a:pt x="19489" y="6151"/>
                    </a:lnTo>
                    <a:lnTo>
                      <a:pt x="20025" y="6401"/>
                    </a:lnTo>
                    <a:lnTo>
                      <a:pt x="20562" y="6616"/>
                    </a:lnTo>
                    <a:lnTo>
                      <a:pt x="21098" y="6795"/>
                    </a:lnTo>
                    <a:lnTo>
                      <a:pt x="21670" y="6938"/>
                    </a:lnTo>
                    <a:lnTo>
                      <a:pt x="22242" y="7081"/>
                    </a:lnTo>
                    <a:lnTo>
                      <a:pt x="22814" y="7188"/>
                    </a:lnTo>
                    <a:lnTo>
                      <a:pt x="23387" y="7259"/>
                    </a:lnTo>
                    <a:lnTo>
                      <a:pt x="23995" y="7331"/>
                    </a:lnTo>
                    <a:lnTo>
                      <a:pt x="24567" y="7367"/>
                    </a:lnTo>
                    <a:lnTo>
                      <a:pt x="25747" y="7367"/>
                    </a:lnTo>
                    <a:lnTo>
                      <a:pt x="26319" y="7331"/>
                    </a:lnTo>
                    <a:lnTo>
                      <a:pt x="26891" y="7259"/>
                    </a:lnTo>
                    <a:lnTo>
                      <a:pt x="27463" y="7188"/>
                    </a:lnTo>
                    <a:lnTo>
                      <a:pt x="28071" y="7081"/>
                    </a:lnTo>
                    <a:lnTo>
                      <a:pt x="28607" y="6938"/>
                    </a:lnTo>
                    <a:lnTo>
                      <a:pt x="29180" y="6795"/>
                    </a:lnTo>
                    <a:lnTo>
                      <a:pt x="29752" y="6616"/>
                    </a:lnTo>
                    <a:lnTo>
                      <a:pt x="30288" y="6401"/>
                    </a:lnTo>
                    <a:lnTo>
                      <a:pt x="30825" y="6151"/>
                    </a:lnTo>
                    <a:lnTo>
                      <a:pt x="31361" y="5901"/>
                    </a:lnTo>
                    <a:lnTo>
                      <a:pt x="31862" y="5614"/>
                    </a:lnTo>
                    <a:lnTo>
                      <a:pt x="32362" y="5328"/>
                    </a:lnTo>
                    <a:lnTo>
                      <a:pt x="32863" y="5007"/>
                    </a:lnTo>
                    <a:lnTo>
                      <a:pt x="33328" y="4649"/>
                    </a:lnTo>
                    <a:lnTo>
                      <a:pt x="33757" y="4256"/>
                    </a:lnTo>
                    <a:lnTo>
                      <a:pt x="34186" y="3934"/>
                    </a:lnTo>
                    <a:lnTo>
                      <a:pt x="34579" y="3612"/>
                    </a:lnTo>
                    <a:lnTo>
                      <a:pt x="35008" y="3326"/>
                    </a:lnTo>
                    <a:lnTo>
                      <a:pt x="35473" y="3076"/>
                    </a:lnTo>
                    <a:lnTo>
                      <a:pt x="35902" y="2825"/>
                    </a:lnTo>
                    <a:lnTo>
                      <a:pt x="36367" y="2575"/>
                    </a:lnTo>
                    <a:lnTo>
                      <a:pt x="36868" y="2396"/>
                    </a:lnTo>
                    <a:lnTo>
                      <a:pt x="37333" y="2217"/>
                    </a:lnTo>
                    <a:lnTo>
                      <a:pt x="37833" y="2039"/>
                    </a:lnTo>
                    <a:lnTo>
                      <a:pt x="38334" y="1896"/>
                    </a:lnTo>
                    <a:lnTo>
                      <a:pt x="38835" y="1788"/>
                    </a:lnTo>
                    <a:lnTo>
                      <a:pt x="39335" y="1681"/>
                    </a:lnTo>
                    <a:lnTo>
                      <a:pt x="39836" y="1609"/>
                    </a:lnTo>
                    <a:lnTo>
                      <a:pt x="40372" y="1538"/>
                    </a:lnTo>
                    <a:lnTo>
                      <a:pt x="40873" y="1538"/>
                    </a:lnTo>
                    <a:lnTo>
                      <a:pt x="41409" y="1502"/>
                    </a:lnTo>
                    <a:lnTo>
                      <a:pt x="41910" y="1538"/>
                    </a:lnTo>
                    <a:lnTo>
                      <a:pt x="42446" y="1538"/>
                    </a:lnTo>
                    <a:lnTo>
                      <a:pt x="42947" y="1609"/>
                    </a:lnTo>
                    <a:lnTo>
                      <a:pt x="43447" y="1681"/>
                    </a:lnTo>
                    <a:lnTo>
                      <a:pt x="43984" y="1788"/>
                    </a:lnTo>
                    <a:lnTo>
                      <a:pt x="44484" y="1896"/>
                    </a:lnTo>
                    <a:lnTo>
                      <a:pt x="44985" y="2039"/>
                    </a:lnTo>
                    <a:lnTo>
                      <a:pt x="45450" y="2217"/>
                    </a:lnTo>
                    <a:lnTo>
                      <a:pt x="45951" y="2396"/>
                    </a:lnTo>
                    <a:lnTo>
                      <a:pt x="46415" y="2575"/>
                    </a:lnTo>
                    <a:lnTo>
                      <a:pt x="46880" y="2825"/>
                    </a:lnTo>
                    <a:lnTo>
                      <a:pt x="47345" y="3076"/>
                    </a:lnTo>
                    <a:lnTo>
                      <a:pt x="47774" y="3326"/>
                    </a:lnTo>
                    <a:lnTo>
                      <a:pt x="48203" y="3612"/>
                    </a:lnTo>
                    <a:lnTo>
                      <a:pt x="48632" y="3934"/>
                    </a:lnTo>
                    <a:lnTo>
                      <a:pt x="49026" y="4256"/>
                    </a:lnTo>
                    <a:lnTo>
                      <a:pt x="49169" y="4363"/>
                    </a:lnTo>
                    <a:lnTo>
                      <a:pt x="49276" y="4399"/>
                    </a:lnTo>
                    <a:lnTo>
                      <a:pt x="49419" y="4434"/>
                    </a:lnTo>
                    <a:lnTo>
                      <a:pt x="49705" y="4434"/>
                    </a:lnTo>
                    <a:lnTo>
                      <a:pt x="49848" y="4363"/>
                    </a:lnTo>
                    <a:lnTo>
                      <a:pt x="49991" y="4291"/>
                    </a:lnTo>
                    <a:lnTo>
                      <a:pt x="50099" y="4184"/>
                    </a:lnTo>
                    <a:lnTo>
                      <a:pt x="50170" y="4077"/>
                    </a:lnTo>
                    <a:lnTo>
                      <a:pt x="50242" y="3934"/>
                    </a:lnTo>
                    <a:lnTo>
                      <a:pt x="50277" y="3791"/>
                    </a:lnTo>
                    <a:lnTo>
                      <a:pt x="50277" y="3648"/>
                    </a:lnTo>
                    <a:lnTo>
                      <a:pt x="50242" y="3505"/>
                    </a:lnTo>
                    <a:lnTo>
                      <a:pt x="50206" y="3362"/>
                    </a:lnTo>
                    <a:lnTo>
                      <a:pt x="50134" y="3254"/>
                    </a:lnTo>
                    <a:lnTo>
                      <a:pt x="50027" y="3111"/>
                    </a:lnTo>
                    <a:lnTo>
                      <a:pt x="49562" y="2754"/>
                    </a:lnTo>
                    <a:lnTo>
                      <a:pt x="49097" y="2396"/>
                    </a:lnTo>
                    <a:lnTo>
                      <a:pt x="48597" y="2074"/>
                    </a:lnTo>
                    <a:lnTo>
                      <a:pt x="48132" y="1752"/>
                    </a:lnTo>
                    <a:lnTo>
                      <a:pt x="47595" y="1502"/>
                    </a:lnTo>
                    <a:lnTo>
                      <a:pt x="47059" y="1216"/>
                    </a:lnTo>
                    <a:lnTo>
                      <a:pt x="46523" y="1002"/>
                    </a:lnTo>
                    <a:lnTo>
                      <a:pt x="45986" y="787"/>
                    </a:lnTo>
                    <a:lnTo>
                      <a:pt x="45450" y="608"/>
                    </a:lnTo>
                    <a:lnTo>
                      <a:pt x="44878" y="465"/>
                    </a:lnTo>
                    <a:lnTo>
                      <a:pt x="44306" y="322"/>
                    </a:lnTo>
                    <a:lnTo>
                      <a:pt x="43733" y="215"/>
                    </a:lnTo>
                    <a:lnTo>
                      <a:pt x="43161" y="108"/>
                    </a:lnTo>
                    <a:lnTo>
                      <a:pt x="42589" y="72"/>
                    </a:lnTo>
                    <a:lnTo>
                      <a:pt x="41981" y="36"/>
                    </a:lnTo>
                    <a:lnTo>
                      <a:pt x="41409" y="0"/>
                    </a:lnTo>
                    <a:lnTo>
                      <a:pt x="40801" y="36"/>
                    </a:lnTo>
                    <a:lnTo>
                      <a:pt x="40229" y="72"/>
                    </a:lnTo>
                    <a:lnTo>
                      <a:pt x="39657" y="108"/>
                    </a:lnTo>
                    <a:lnTo>
                      <a:pt x="39085" y="215"/>
                    </a:lnTo>
                    <a:lnTo>
                      <a:pt x="38513" y="322"/>
                    </a:lnTo>
                    <a:lnTo>
                      <a:pt x="37941" y="465"/>
                    </a:lnTo>
                    <a:lnTo>
                      <a:pt x="37368" y="608"/>
                    </a:lnTo>
                    <a:lnTo>
                      <a:pt x="36796" y="787"/>
                    </a:lnTo>
                    <a:lnTo>
                      <a:pt x="36260" y="1002"/>
                    </a:lnTo>
                    <a:lnTo>
                      <a:pt x="35723" y="1216"/>
                    </a:lnTo>
                    <a:lnTo>
                      <a:pt x="35187" y="1502"/>
                    </a:lnTo>
                    <a:lnTo>
                      <a:pt x="34686" y="1752"/>
                    </a:lnTo>
                    <a:lnTo>
                      <a:pt x="34186" y="2074"/>
                    </a:lnTo>
                    <a:lnTo>
                      <a:pt x="33721" y="2396"/>
                    </a:lnTo>
                    <a:lnTo>
                      <a:pt x="33220" y="2754"/>
                    </a:lnTo>
                    <a:lnTo>
                      <a:pt x="32791" y="3111"/>
                    </a:lnTo>
                    <a:lnTo>
                      <a:pt x="32362" y="3469"/>
                    </a:lnTo>
                    <a:lnTo>
                      <a:pt x="31969" y="3755"/>
                    </a:lnTo>
                    <a:lnTo>
                      <a:pt x="31540" y="4077"/>
                    </a:lnTo>
                    <a:lnTo>
                      <a:pt x="31075" y="4327"/>
                    </a:lnTo>
                    <a:lnTo>
                      <a:pt x="30646" y="4577"/>
                    </a:lnTo>
                    <a:lnTo>
                      <a:pt x="30181" y="4792"/>
                    </a:lnTo>
                    <a:lnTo>
                      <a:pt x="29680" y="5007"/>
                    </a:lnTo>
                    <a:lnTo>
                      <a:pt x="29215" y="5185"/>
                    </a:lnTo>
                    <a:lnTo>
                      <a:pt x="28715" y="5364"/>
                    </a:lnTo>
                    <a:lnTo>
                      <a:pt x="28214" y="5507"/>
                    </a:lnTo>
                    <a:lnTo>
                      <a:pt x="27713" y="5614"/>
                    </a:lnTo>
                    <a:lnTo>
                      <a:pt x="27213" y="5722"/>
                    </a:lnTo>
                    <a:lnTo>
                      <a:pt x="26712" y="5793"/>
                    </a:lnTo>
                    <a:lnTo>
                      <a:pt x="26176" y="5829"/>
                    </a:lnTo>
                    <a:lnTo>
                      <a:pt x="25675" y="5865"/>
                    </a:lnTo>
                    <a:lnTo>
                      <a:pt x="24638" y="5865"/>
                    </a:lnTo>
                    <a:lnTo>
                      <a:pt x="24102" y="5829"/>
                    </a:lnTo>
                    <a:lnTo>
                      <a:pt x="23601" y="5793"/>
                    </a:lnTo>
                    <a:lnTo>
                      <a:pt x="23101" y="5722"/>
                    </a:lnTo>
                    <a:lnTo>
                      <a:pt x="22564" y="5614"/>
                    </a:lnTo>
                    <a:lnTo>
                      <a:pt x="22064" y="5507"/>
                    </a:lnTo>
                    <a:lnTo>
                      <a:pt x="21563" y="5364"/>
                    </a:lnTo>
                    <a:lnTo>
                      <a:pt x="21098" y="5185"/>
                    </a:lnTo>
                    <a:lnTo>
                      <a:pt x="20597" y="5007"/>
                    </a:lnTo>
                    <a:lnTo>
                      <a:pt x="20133" y="4792"/>
                    </a:lnTo>
                    <a:lnTo>
                      <a:pt x="19668" y="4577"/>
                    </a:lnTo>
                    <a:lnTo>
                      <a:pt x="19203" y="4327"/>
                    </a:lnTo>
                    <a:lnTo>
                      <a:pt x="18774" y="4077"/>
                    </a:lnTo>
                    <a:lnTo>
                      <a:pt x="18345" y="3755"/>
                    </a:lnTo>
                    <a:lnTo>
                      <a:pt x="17916" y="3469"/>
                    </a:lnTo>
                    <a:lnTo>
                      <a:pt x="17522" y="3111"/>
                    </a:lnTo>
                    <a:lnTo>
                      <a:pt x="17057" y="2754"/>
                    </a:lnTo>
                    <a:lnTo>
                      <a:pt x="16592" y="2396"/>
                    </a:lnTo>
                    <a:lnTo>
                      <a:pt x="16092" y="2074"/>
                    </a:lnTo>
                    <a:lnTo>
                      <a:pt x="15591" y="1752"/>
                    </a:lnTo>
                    <a:lnTo>
                      <a:pt x="15091" y="1502"/>
                    </a:lnTo>
                    <a:lnTo>
                      <a:pt x="14554" y="1216"/>
                    </a:lnTo>
                    <a:lnTo>
                      <a:pt x="14018" y="1002"/>
                    </a:lnTo>
                    <a:lnTo>
                      <a:pt x="13481" y="787"/>
                    </a:lnTo>
                    <a:lnTo>
                      <a:pt x="12945" y="608"/>
                    </a:lnTo>
                    <a:lnTo>
                      <a:pt x="12373" y="465"/>
                    </a:lnTo>
                    <a:lnTo>
                      <a:pt x="11801" y="322"/>
                    </a:lnTo>
                    <a:lnTo>
                      <a:pt x="11229" y="215"/>
                    </a:lnTo>
                    <a:lnTo>
                      <a:pt x="10656" y="108"/>
                    </a:lnTo>
                    <a:lnTo>
                      <a:pt x="10084" y="72"/>
                    </a:lnTo>
                    <a:lnTo>
                      <a:pt x="9476" y="36"/>
                    </a:lnTo>
                    <a:lnTo>
                      <a:pt x="89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26"/>
              <p:cNvSpPr/>
              <p:nvPr/>
            </p:nvSpPr>
            <p:spPr>
              <a:xfrm flipH="1">
                <a:off x="2778909" y="2901879"/>
                <a:ext cx="140533" cy="314866"/>
              </a:xfrm>
              <a:custGeom>
                <a:avLst/>
                <a:gdLst/>
                <a:ahLst/>
                <a:cxnLst/>
                <a:rect l="l" t="t" r="r" b="b"/>
                <a:pathLst>
                  <a:path w="8619" h="19311" extrusionOk="0">
                    <a:moveTo>
                      <a:pt x="1" y="0"/>
                    </a:moveTo>
                    <a:lnTo>
                      <a:pt x="1" y="19310"/>
                    </a:lnTo>
                    <a:lnTo>
                      <a:pt x="8619" y="19310"/>
                    </a:lnTo>
                    <a:lnTo>
                      <a:pt x="86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26"/>
              <p:cNvSpPr/>
              <p:nvPr/>
            </p:nvSpPr>
            <p:spPr>
              <a:xfrm flipH="1">
                <a:off x="2574249" y="2086775"/>
                <a:ext cx="549250" cy="885671"/>
              </a:xfrm>
              <a:custGeom>
                <a:avLst/>
                <a:gdLst/>
                <a:ahLst/>
                <a:cxnLst/>
                <a:rect l="l" t="t" r="r" b="b"/>
                <a:pathLst>
                  <a:path w="33686" h="54319" extrusionOk="0">
                    <a:moveTo>
                      <a:pt x="16843" y="0"/>
                    </a:moveTo>
                    <a:lnTo>
                      <a:pt x="16378" y="36"/>
                    </a:lnTo>
                    <a:lnTo>
                      <a:pt x="15949" y="107"/>
                    </a:lnTo>
                    <a:lnTo>
                      <a:pt x="15520" y="215"/>
                    </a:lnTo>
                    <a:lnTo>
                      <a:pt x="15090" y="322"/>
                    </a:lnTo>
                    <a:lnTo>
                      <a:pt x="14697" y="501"/>
                    </a:lnTo>
                    <a:lnTo>
                      <a:pt x="14268" y="715"/>
                    </a:lnTo>
                    <a:lnTo>
                      <a:pt x="13839" y="966"/>
                    </a:lnTo>
                    <a:lnTo>
                      <a:pt x="13446" y="1252"/>
                    </a:lnTo>
                    <a:lnTo>
                      <a:pt x="13016" y="1538"/>
                    </a:lnTo>
                    <a:lnTo>
                      <a:pt x="12623" y="1895"/>
                    </a:lnTo>
                    <a:lnTo>
                      <a:pt x="12230" y="2289"/>
                    </a:lnTo>
                    <a:lnTo>
                      <a:pt x="11836" y="2682"/>
                    </a:lnTo>
                    <a:lnTo>
                      <a:pt x="11050" y="3576"/>
                    </a:lnTo>
                    <a:lnTo>
                      <a:pt x="10263" y="4577"/>
                    </a:lnTo>
                    <a:lnTo>
                      <a:pt x="9512" y="5650"/>
                    </a:lnTo>
                    <a:lnTo>
                      <a:pt x="8797" y="6830"/>
                    </a:lnTo>
                    <a:lnTo>
                      <a:pt x="8082" y="8082"/>
                    </a:lnTo>
                    <a:lnTo>
                      <a:pt x="7402" y="9405"/>
                    </a:lnTo>
                    <a:lnTo>
                      <a:pt x="6759" y="10799"/>
                    </a:lnTo>
                    <a:lnTo>
                      <a:pt x="6115" y="12230"/>
                    </a:lnTo>
                    <a:lnTo>
                      <a:pt x="5507" y="13732"/>
                    </a:lnTo>
                    <a:lnTo>
                      <a:pt x="4935" y="15269"/>
                    </a:lnTo>
                    <a:lnTo>
                      <a:pt x="4363" y="16807"/>
                    </a:lnTo>
                    <a:lnTo>
                      <a:pt x="3826" y="18380"/>
                    </a:lnTo>
                    <a:lnTo>
                      <a:pt x="3326" y="19954"/>
                    </a:lnTo>
                    <a:lnTo>
                      <a:pt x="2861" y="21527"/>
                    </a:lnTo>
                    <a:lnTo>
                      <a:pt x="2432" y="23100"/>
                    </a:lnTo>
                    <a:lnTo>
                      <a:pt x="2038" y="24674"/>
                    </a:lnTo>
                    <a:lnTo>
                      <a:pt x="1645" y="26176"/>
                    </a:lnTo>
                    <a:lnTo>
                      <a:pt x="1323" y="27678"/>
                    </a:lnTo>
                    <a:lnTo>
                      <a:pt x="1001" y="29144"/>
                    </a:lnTo>
                    <a:lnTo>
                      <a:pt x="751" y="30538"/>
                    </a:lnTo>
                    <a:lnTo>
                      <a:pt x="537" y="31897"/>
                    </a:lnTo>
                    <a:lnTo>
                      <a:pt x="322" y="33185"/>
                    </a:lnTo>
                    <a:lnTo>
                      <a:pt x="179" y="34400"/>
                    </a:lnTo>
                    <a:lnTo>
                      <a:pt x="72" y="35509"/>
                    </a:lnTo>
                    <a:lnTo>
                      <a:pt x="0" y="36546"/>
                    </a:lnTo>
                    <a:lnTo>
                      <a:pt x="0" y="37476"/>
                    </a:lnTo>
                    <a:lnTo>
                      <a:pt x="0" y="38334"/>
                    </a:lnTo>
                    <a:lnTo>
                      <a:pt x="72" y="39192"/>
                    </a:lnTo>
                    <a:lnTo>
                      <a:pt x="179" y="40014"/>
                    </a:lnTo>
                    <a:lnTo>
                      <a:pt x="322" y="40873"/>
                    </a:lnTo>
                    <a:lnTo>
                      <a:pt x="537" y="41659"/>
                    </a:lnTo>
                    <a:lnTo>
                      <a:pt x="751" y="42482"/>
                    </a:lnTo>
                    <a:lnTo>
                      <a:pt x="1001" y="43269"/>
                    </a:lnTo>
                    <a:lnTo>
                      <a:pt x="1323" y="44019"/>
                    </a:lnTo>
                    <a:lnTo>
                      <a:pt x="1645" y="44770"/>
                    </a:lnTo>
                    <a:lnTo>
                      <a:pt x="2038" y="45486"/>
                    </a:lnTo>
                    <a:lnTo>
                      <a:pt x="2432" y="46201"/>
                    </a:lnTo>
                    <a:lnTo>
                      <a:pt x="2861" y="46880"/>
                    </a:lnTo>
                    <a:lnTo>
                      <a:pt x="3326" y="47524"/>
                    </a:lnTo>
                    <a:lnTo>
                      <a:pt x="3826" y="48168"/>
                    </a:lnTo>
                    <a:lnTo>
                      <a:pt x="4363" y="48775"/>
                    </a:lnTo>
                    <a:lnTo>
                      <a:pt x="4935" y="49383"/>
                    </a:lnTo>
                    <a:lnTo>
                      <a:pt x="5507" y="49920"/>
                    </a:lnTo>
                    <a:lnTo>
                      <a:pt x="6115" y="50456"/>
                    </a:lnTo>
                    <a:lnTo>
                      <a:pt x="6759" y="50957"/>
                    </a:lnTo>
                    <a:lnTo>
                      <a:pt x="7402" y="51422"/>
                    </a:lnTo>
                    <a:lnTo>
                      <a:pt x="8082" y="51851"/>
                    </a:lnTo>
                    <a:lnTo>
                      <a:pt x="8797" y="52280"/>
                    </a:lnTo>
                    <a:lnTo>
                      <a:pt x="9512" y="52637"/>
                    </a:lnTo>
                    <a:lnTo>
                      <a:pt x="10263" y="52995"/>
                    </a:lnTo>
                    <a:lnTo>
                      <a:pt x="11050" y="53281"/>
                    </a:lnTo>
                    <a:lnTo>
                      <a:pt x="11836" y="53531"/>
                    </a:lnTo>
                    <a:lnTo>
                      <a:pt x="12623" y="53782"/>
                    </a:lnTo>
                    <a:lnTo>
                      <a:pt x="13446" y="53960"/>
                    </a:lnTo>
                    <a:lnTo>
                      <a:pt x="14268" y="54104"/>
                    </a:lnTo>
                    <a:lnTo>
                      <a:pt x="15090" y="54211"/>
                    </a:lnTo>
                    <a:lnTo>
                      <a:pt x="15949" y="54282"/>
                    </a:lnTo>
                    <a:lnTo>
                      <a:pt x="16843" y="54318"/>
                    </a:lnTo>
                    <a:lnTo>
                      <a:pt x="17701" y="54282"/>
                    </a:lnTo>
                    <a:lnTo>
                      <a:pt x="18559" y="54211"/>
                    </a:lnTo>
                    <a:lnTo>
                      <a:pt x="19382" y="54104"/>
                    </a:lnTo>
                    <a:lnTo>
                      <a:pt x="20240" y="53960"/>
                    </a:lnTo>
                    <a:lnTo>
                      <a:pt x="21026" y="53782"/>
                    </a:lnTo>
                    <a:lnTo>
                      <a:pt x="21849" y="53531"/>
                    </a:lnTo>
                    <a:lnTo>
                      <a:pt x="22636" y="53281"/>
                    </a:lnTo>
                    <a:lnTo>
                      <a:pt x="23387" y="52995"/>
                    </a:lnTo>
                    <a:lnTo>
                      <a:pt x="24138" y="52637"/>
                    </a:lnTo>
                    <a:lnTo>
                      <a:pt x="24853" y="52280"/>
                    </a:lnTo>
                    <a:lnTo>
                      <a:pt x="25568" y="51851"/>
                    </a:lnTo>
                    <a:lnTo>
                      <a:pt x="26247" y="51422"/>
                    </a:lnTo>
                    <a:lnTo>
                      <a:pt x="26891" y="50957"/>
                    </a:lnTo>
                    <a:lnTo>
                      <a:pt x="27535" y="50456"/>
                    </a:lnTo>
                    <a:lnTo>
                      <a:pt x="28143" y="49920"/>
                    </a:lnTo>
                    <a:lnTo>
                      <a:pt x="28750" y="49383"/>
                    </a:lnTo>
                    <a:lnTo>
                      <a:pt x="29287" y="48775"/>
                    </a:lnTo>
                    <a:lnTo>
                      <a:pt x="29823" y="48168"/>
                    </a:lnTo>
                    <a:lnTo>
                      <a:pt x="30324" y="47524"/>
                    </a:lnTo>
                    <a:lnTo>
                      <a:pt x="30789" y="46880"/>
                    </a:lnTo>
                    <a:lnTo>
                      <a:pt x="31218" y="46201"/>
                    </a:lnTo>
                    <a:lnTo>
                      <a:pt x="31647" y="45486"/>
                    </a:lnTo>
                    <a:lnTo>
                      <a:pt x="32004" y="44770"/>
                    </a:lnTo>
                    <a:lnTo>
                      <a:pt x="32362" y="44019"/>
                    </a:lnTo>
                    <a:lnTo>
                      <a:pt x="32648" y="43269"/>
                    </a:lnTo>
                    <a:lnTo>
                      <a:pt x="32898" y="42482"/>
                    </a:lnTo>
                    <a:lnTo>
                      <a:pt x="33149" y="41659"/>
                    </a:lnTo>
                    <a:lnTo>
                      <a:pt x="33328" y="40873"/>
                    </a:lnTo>
                    <a:lnTo>
                      <a:pt x="33471" y="40014"/>
                    </a:lnTo>
                    <a:lnTo>
                      <a:pt x="33578" y="39192"/>
                    </a:lnTo>
                    <a:lnTo>
                      <a:pt x="33649" y="38334"/>
                    </a:lnTo>
                    <a:lnTo>
                      <a:pt x="33685" y="37476"/>
                    </a:lnTo>
                    <a:lnTo>
                      <a:pt x="33649" y="36546"/>
                    </a:lnTo>
                    <a:lnTo>
                      <a:pt x="33578" y="35509"/>
                    </a:lnTo>
                    <a:lnTo>
                      <a:pt x="33471" y="34400"/>
                    </a:lnTo>
                    <a:lnTo>
                      <a:pt x="33328" y="33185"/>
                    </a:lnTo>
                    <a:lnTo>
                      <a:pt x="33149" y="31897"/>
                    </a:lnTo>
                    <a:lnTo>
                      <a:pt x="32898" y="30538"/>
                    </a:lnTo>
                    <a:lnTo>
                      <a:pt x="32648" y="29144"/>
                    </a:lnTo>
                    <a:lnTo>
                      <a:pt x="32362" y="27678"/>
                    </a:lnTo>
                    <a:lnTo>
                      <a:pt x="32004" y="26176"/>
                    </a:lnTo>
                    <a:lnTo>
                      <a:pt x="31647" y="24674"/>
                    </a:lnTo>
                    <a:lnTo>
                      <a:pt x="31218" y="23100"/>
                    </a:lnTo>
                    <a:lnTo>
                      <a:pt x="30789" y="21527"/>
                    </a:lnTo>
                    <a:lnTo>
                      <a:pt x="30324" y="19954"/>
                    </a:lnTo>
                    <a:lnTo>
                      <a:pt x="29823" y="18380"/>
                    </a:lnTo>
                    <a:lnTo>
                      <a:pt x="29287" y="16807"/>
                    </a:lnTo>
                    <a:lnTo>
                      <a:pt x="28750" y="15269"/>
                    </a:lnTo>
                    <a:lnTo>
                      <a:pt x="28143" y="13732"/>
                    </a:lnTo>
                    <a:lnTo>
                      <a:pt x="27535" y="12230"/>
                    </a:lnTo>
                    <a:lnTo>
                      <a:pt x="26891" y="10799"/>
                    </a:lnTo>
                    <a:lnTo>
                      <a:pt x="26247" y="9405"/>
                    </a:lnTo>
                    <a:lnTo>
                      <a:pt x="25568" y="8082"/>
                    </a:lnTo>
                    <a:lnTo>
                      <a:pt x="24853" y="6830"/>
                    </a:lnTo>
                    <a:lnTo>
                      <a:pt x="24138" y="5650"/>
                    </a:lnTo>
                    <a:lnTo>
                      <a:pt x="23387" y="4577"/>
                    </a:lnTo>
                    <a:lnTo>
                      <a:pt x="22636" y="3576"/>
                    </a:lnTo>
                    <a:lnTo>
                      <a:pt x="21849" y="2682"/>
                    </a:lnTo>
                    <a:lnTo>
                      <a:pt x="21456" y="2289"/>
                    </a:lnTo>
                    <a:lnTo>
                      <a:pt x="21026" y="1895"/>
                    </a:lnTo>
                    <a:lnTo>
                      <a:pt x="20633" y="1538"/>
                    </a:lnTo>
                    <a:lnTo>
                      <a:pt x="20240" y="1252"/>
                    </a:lnTo>
                    <a:lnTo>
                      <a:pt x="19811" y="966"/>
                    </a:lnTo>
                    <a:lnTo>
                      <a:pt x="19382" y="715"/>
                    </a:lnTo>
                    <a:lnTo>
                      <a:pt x="18988" y="501"/>
                    </a:lnTo>
                    <a:lnTo>
                      <a:pt x="18559" y="322"/>
                    </a:lnTo>
                    <a:lnTo>
                      <a:pt x="18130" y="215"/>
                    </a:lnTo>
                    <a:lnTo>
                      <a:pt x="17701" y="107"/>
                    </a:lnTo>
                    <a:lnTo>
                      <a:pt x="17272" y="36"/>
                    </a:lnTo>
                    <a:lnTo>
                      <a:pt x="16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26"/>
              <p:cNvSpPr/>
              <p:nvPr/>
            </p:nvSpPr>
            <p:spPr>
              <a:xfrm flipH="1">
                <a:off x="3123483" y="2901879"/>
                <a:ext cx="141120" cy="314866"/>
              </a:xfrm>
              <a:custGeom>
                <a:avLst/>
                <a:gdLst/>
                <a:ahLst/>
                <a:cxnLst/>
                <a:rect l="l" t="t" r="r" b="b"/>
                <a:pathLst>
                  <a:path w="8655" h="19311" extrusionOk="0">
                    <a:moveTo>
                      <a:pt x="1" y="0"/>
                    </a:moveTo>
                    <a:lnTo>
                      <a:pt x="1" y="19310"/>
                    </a:lnTo>
                    <a:lnTo>
                      <a:pt x="8654" y="19310"/>
                    </a:lnTo>
                    <a:lnTo>
                      <a:pt x="865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26"/>
              <p:cNvSpPr/>
              <p:nvPr/>
            </p:nvSpPr>
            <p:spPr>
              <a:xfrm flipH="1">
                <a:off x="2919426" y="2423196"/>
                <a:ext cx="549250" cy="549250"/>
              </a:xfrm>
              <a:custGeom>
                <a:avLst/>
                <a:gdLst/>
                <a:ahLst/>
                <a:cxnLst/>
                <a:rect l="l" t="t" r="r" b="b"/>
                <a:pathLst>
                  <a:path w="33686" h="33686" extrusionOk="0">
                    <a:moveTo>
                      <a:pt x="15985" y="0"/>
                    </a:moveTo>
                    <a:lnTo>
                      <a:pt x="15127" y="72"/>
                    </a:lnTo>
                    <a:lnTo>
                      <a:pt x="14269" y="179"/>
                    </a:lnTo>
                    <a:lnTo>
                      <a:pt x="13446" y="322"/>
                    </a:lnTo>
                    <a:lnTo>
                      <a:pt x="12624" y="537"/>
                    </a:lnTo>
                    <a:lnTo>
                      <a:pt x="11837" y="751"/>
                    </a:lnTo>
                    <a:lnTo>
                      <a:pt x="11050" y="1001"/>
                    </a:lnTo>
                    <a:lnTo>
                      <a:pt x="10299" y="1323"/>
                    </a:lnTo>
                    <a:lnTo>
                      <a:pt x="9549" y="1645"/>
                    </a:lnTo>
                    <a:lnTo>
                      <a:pt x="8798" y="2038"/>
                    </a:lnTo>
                    <a:lnTo>
                      <a:pt x="8118" y="2432"/>
                    </a:lnTo>
                    <a:lnTo>
                      <a:pt x="7439" y="2861"/>
                    </a:lnTo>
                    <a:lnTo>
                      <a:pt x="6759" y="3326"/>
                    </a:lnTo>
                    <a:lnTo>
                      <a:pt x="6116" y="3826"/>
                    </a:lnTo>
                    <a:lnTo>
                      <a:pt x="5508" y="4363"/>
                    </a:lnTo>
                    <a:lnTo>
                      <a:pt x="4936" y="4935"/>
                    </a:lnTo>
                    <a:lnTo>
                      <a:pt x="4363" y="5507"/>
                    </a:lnTo>
                    <a:lnTo>
                      <a:pt x="3863" y="6115"/>
                    </a:lnTo>
                    <a:lnTo>
                      <a:pt x="3362" y="6759"/>
                    </a:lnTo>
                    <a:lnTo>
                      <a:pt x="2862" y="7402"/>
                    </a:lnTo>
                    <a:lnTo>
                      <a:pt x="2432" y="8082"/>
                    </a:lnTo>
                    <a:lnTo>
                      <a:pt x="2039" y="8797"/>
                    </a:lnTo>
                    <a:lnTo>
                      <a:pt x="1646" y="9512"/>
                    </a:lnTo>
                    <a:lnTo>
                      <a:pt x="1324" y="10263"/>
                    </a:lnTo>
                    <a:lnTo>
                      <a:pt x="1038" y="11050"/>
                    </a:lnTo>
                    <a:lnTo>
                      <a:pt x="752" y="11836"/>
                    </a:lnTo>
                    <a:lnTo>
                      <a:pt x="537" y="12623"/>
                    </a:lnTo>
                    <a:lnTo>
                      <a:pt x="358" y="13446"/>
                    </a:lnTo>
                    <a:lnTo>
                      <a:pt x="180" y="14268"/>
                    </a:lnTo>
                    <a:lnTo>
                      <a:pt x="72" y="15126"/>
                    </a:lnTo>
                    <a:lnTo>
                      <a:pt x="37" y="15949"/>
                    </a:lnTo>
                    <a:lnTo>
                      <a:pt x="1" y="16843"/>
                    </a:lnTo>
                    <a:lnTo>
                      <a:pt x="37" y="17701"/>
                    </a:lnTo>
                    <a:lnTo>
                      <a:pt x="72" y="18559"/>
                    </a:lnTo>
                    <a:lnTo>
                      <a:pt x="180" y="19381"/>
                    </a:lnTo>
                    <a:lnTo>
                      <a:pt x="358" y="20240"/>
                    </a:lnTo>
                    <a:lnTo>
                      <a:pt x="537" y="21026"/>
                    </a:lnTo>
                    <a:lnTo>
                      <a:pt x="752" y="21849"/>
                    </a:lnTo>
                    <a:lnTo>
                      <a:pt x="1038" y="22636"/>
                    </a:lnTo>
                    <a:lnTo>
                      <a:pt x="1324" y="23386"/>
                    </a:lnTo>
                    <a:lnTo>
                      <a:pt x="1646" y="24137"/>
                    </a:lnTo>
                    <a:lnTo>
                      <a:pt x="2039" y="24853"/>
                    </a:lnTo>
                    <a:lnTo>
                      <a:pt x="2432" y="25568"/>
                    </a:lnTo>
                    <a:lnTo>
                      <a:pt x="2862" y="26247"/>
                    </a:lnTo>
                    <a:lnTo>
                      <a:pt x="3362" y="26891"/>
                    </a:lnTo>
                    <a:lnTo>
                      <a:pt x="3863" y="27535"/>
                    </a:lnTo>
                    <a:lnTo>
                      <a:pt x="4363" y="28142"/>
                    </a:lnTo>
                    <a:lnTo>
                      <a:pt x="4936" y="28750"/>
                    </a:lnTo>
                    <a:lnTo>
                      <a:pt x="5508" y="29287"/>
                    </a:lnTo>
                    <a:lnTo>
                      <a:pt x="6116" y="29823"/>
                    </a:lnTo>
                    <a:lnTo>
                      <a:pt x="6759" y="30324"/>
                    </a:lnTo>
                    <a:lnTo>
                      <a:pt x="7439" y="30789"/>
                    </a:lnTo>
                    <a:lnTo>
                      <a:pt x="8118" y="31218"/>
                    </a:lnTo>
                    <a:lnTo>
                      <a:pt x="8798" y="31647"/>
                    </a:lnTo>
                    <a:lnTo>
                      <a:pt x="9549" y="32004"/>
                    </a:lnTo>
                    <a:lnTo>
                      <a:pt x="10299" y="32362"/>
                    </a:lnTo>
                    <a:lnTo>
                      <a:pt x="11050" y="32648"/>
                    </a:lnTo>
                    <a:lnTo>
                      <a:pt x="11837" y="32898"/>
                    </a:lnTo>
                    <a:lnTo>
                      <a:pt x="12624" y="33149"/>
                    </a:lnTo>
                    <a:lnTo>
                      <a:pt x="13446" y="33327"/>
                    </a:lnTo>
                    <a:lnTo>
                      <a:pt x="14269" y="33471"/>
                    </a:lnTo>
                    <a:lnTo>
                      <a:pt x="15127" y="33578"/>
                    </a:lnTo>
                    <a:lnTo>
                      <a:pt x="15985" y="33649"/>
                    </a:lnTo>
                    <a:lnTo>
                      <a:pt x="16843" y="33685"/>
                    </a:lnTo>
                    <a:lnTo>
                      <a:pt x="17702" y="33649"/>
                    </a:lnTo>
                    <a:lnTo>
                      <a:pt x="18560" y="33578"/>
                    </a:lnTo>
                    <a:lnTo>
                      <a:pt x="19418" y="33471"/>
                    </a:lnTo>
                    <a:lnTo>
                      <a:pt x="20240" y="33327"/>
                    </a:lnTo>
                    <a:lnTo>
                      <a:pt x="21063" y="33149"/>
                    </a:lnTo>
                    <a:lnTo>
                      <a:pt x="21850" y="32898"/>
                    </a:lnTo>
                    <a:lnTo>
                      <a:pt x="22636" y="32648"/>
                    </a:lnTo>
                    <a:lnTo>
                      <a:pt x="23387" y="32362"/>
                    </a:lnTo>
                    <a:lnTo>
                      <a:pt x="24138" y="32004"/>
                    </a:lnTo>
                    <a:lnTo>
                      <a:pt x="24853" y="31647"/>
                    </a:lnTo>
                    <a:lnTo>
                      <a:pt x="25569" y="31218"/>
                    </a:lnTo>
                    <a:lnTo>
                      <a:pt x="26248" y="30789"/>
                    </a:lnTo>
                    <a:lnTo>
                      <a:pt x="26927" y="30324"/>
                    </a:lnTo>
                    <a:lnTo>
                      <a:pt x="27571" y="29823"/>
                    </a:lnTo>
                    <a:lnTo>
                      <a:pt x="28179" y="29287"/>
                    </a:lnTo>
                    <a:lnTo>
                      <a:pt x="28751" y="28750"/>
                    </a:lnTo>
                    <a:lnTo>
                      <a:pt x="29323" y="28142"/>
                    </a:lnTo>
                    <a:lnTo>
                      <a:pt x="29824" y="27535"/>
                    </a:lnTo>
                    <a:lnTo>
                      <a:pt x="30324" y="26891"/>
                    </a:lnTo>
                    <a:lnTo>
                      <a:pt x="30789" y="26247"/>
                    </a:lnTo>
                    <a:lnTo>
                      <a:pt x="31254" y="25568"/>
                    </a:lnTo>
                    <a:lnTo>
                      <a:pt x="31648" y="24853"/>
                    </a:lnTo>
                    <a:lnTo>
                      <a:pt x="32005" y="24137"/>
                    </a:lnTo>
                    <a:lnTo>
                      <a:pt x="32363" y="23386"/>
                    </a:lnTo>
                    <a:lnTo>
                      <a:pt x="32649" y="22636"/>
                    </a:lnTo>
                    <a:lnTo>
                      <a:pt x="32935" y="21849"/>
                    </a:lnTo>
                    <a:lnTo>
                      <a:pt x="33149" y="21026"/>
                    </a:lnTo>
                    <a:lnTo>
                      <a:pt x="33328" y="20240"/>
                    </a:lnTo>
                    <a:lnTo>
                      <a:pt x="33471" y="19381"/>
                    </a:lnTo>
                    <a:lnTo>
                      <a:pt x="33579" y="18559"/>
                    </a:lnTo>
                    <a:lnTo>
                      <a:pt x="33650" y="17701"/>
                    </a:lnTo>
                    <a:lnTo>
                      <a:pt x="33686" y="16843"/>
                    </a:lnTo>
                    <a:lnTo>
                      <a:pt x="33650" y="15949"/>
                    </a:lnTo>
                    <a:lnTo>
                      <a:pt x="33579" y="15126"/>
                    </a:lnTo>
                    <a:lnTo>
                      <a:pt x="33471" y="14268"/>
                    </a:lnTo>
                    <a:lnTo>
                      <a:pt x="33328" y="13446"/>
                    </a:lnTo>
                    <a:lnTo>
                      <a:pt x="33149" y="12623"/>
                    </a:lnTo>
                    <a:lnTo>
                      <a:pt x="32935" y="11836"/>
                    </a:lnTo>
                    <a:lnTo>
                      <a:pt x="32649" y="11050"/>
                    </a:lnTo>
                    <a:lnTo>
                      <a:pt x="32363" y="10263"/>
                    </a:lnTo>
                    <a:lnTo>
                      <a:pt x="32005" y="9512"/>
                    </a:lnTo>
                    <a:lnTo>
                      <a:pt x="31648" y="8797"/>
                    </a:lnTo>
                    <a:lnTo>
                      <a:pt x="31254" y="8082"/>
                    </a:lnTo>
                    <a:lnTo>
                      <a:pt x="30789" y="7402"/>
                    </a:lnTo>
                    <a:lnTo>
                      <a:pt x="30324" y="6759"/>
                    </a:lnTo>
                    <a:lnTo>
                      <a:pt x="29824" y="6115"/>
                    </a:lnTo>
                    <a:lnTo>
                      <a:pt x="29323" y="5507"/>
                    </a:lnTo>
                    <a:lnTo>
                      <a:pt x="28751" y="4935"/>
                    </a:lnTo>
                    <a:lnTo>
                      <a:pt x="28179" y="4363"/>
                    </a:lnTo>
                    <a:lnTo>
                      <a:pt x="27571" y="3826"/>
                    </a:lnTo>
                    <a:lnTo>
                      <a:pt x="26927" y="3326"/>
                    </a:lnTo>
                    <a:lnTo>
                      <a:pt x="26248" y="2861"/>
                    </a:lnTo>
                    <a:lnTo>
                      <a:pt x="25569" y="2432"/>
                    </a:lnTo>
                    <a:lnTo>
                      <a:pt x="24853" y="2038"/>
                    </a:lnTo>
                    <a:lnTo>
                      <a:pt x="24138" y="1645"/>
                    </a:lnTo>
                    <a:lnTo>
                      <a:pt x="23387" y="1323"/>
                    </a:lnTo>
                    <a:lnTo>
                      <a:pt x="22636" y="1001"/>
                    </a:lnTo>
                    <a:lnTo>
                      <a:pt x="21850" y="751"/>
                    </a:lnTo>
                    <a:lnTo>
                      <a:pt x="21063" y="537"/>
                    </a:lnTo>
                    <a:lnTo>
                      <a:pt x="20240" y="322"/>
                    </a:lnTo>
                    <a:lnTo>
                      <a:pt x="19418" y="179"/>
                    </a:lnTo>
                    <a:lnTo>
                      <a:pt x="18560" y="72"/>
                    </a:lnTo>
                    <a:lnTo>
                      <a:pt x="1770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26"/>
              <p:cNvSpPr/>
              <p:nvPr/>
            </p:nvSpPr>
            <p:spPr>
              <a:xfrm flipH="1">
                <a:off x="1039109" y="2901879"/>
                <a:ext cx="140533" cy="314866"/>
              </a:xfrm>
              <a:custGeom>
                <a:avLst/>
                <a:gdLst/>
                <a:ahLst/>
                <a:cxnLst/>
                <a:rect l="l" t="t" r="r" b="b"/>
                <a:pathLst>
                  <a:path w="8619" h="19311" extrusionOk="0">
                    <a:moveTo>
                      <a:pt x="1" y="0"/>
                    </a:moveTo>
                    <a:lnTo>
                      <a:pt x="1" y="19310"/>
                    </a:lnTo>
                    <a:lnTo>
                      <a:pt x="8619" y="19310"/>
                    </a:lnTo>
                    <a:lnTo>
                      <a:pt x="86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26"/>
              <p:cNvSpPr/>
              <p:nvPr/>
            </p:nvSpPr>
            <p:spPr>
              <a:xfrm flipH="1">
                <a:off x="834449" y="2086775"/>
                <a:ext cx="549250" cy="885671"/>
              </a:xfrm>
              <a:custGeom>
                <a:avLst/>
                <a:gdLst/>
                <a:ahLst/>
                <a:cxnLst/>
                <a:rect l="l" t="t" r="r" b="b"/>
                <a:pathLst>
                  <a:path w="33686" h="54319" extrusionOk="0">
                    <a:moveTo>
                      <a:pt x="16843" y="0"/>
                    </a:moveTo>
                    <a:lnTo>
                      <a:pt x="16378" y="36"/>
                    </a:lnTo>
                    <a:lnTo>
                      <a:pt x="15949" y="107"/>
                    </a:lnTo>
                    <a:lnTo>
                      <a:pt x="15520" y="215"/>
                    </a:lnTo>
                    <a:lnTo>
                      <a:pt x="15090" y="322"/>
                    </a:lnTo>
                    <a:lnTo>
                      <a:pt x="14697" y="501"/>
                    </a:lnTo>
                    <a:lnTo>
                      <a:pt x="14268" y="715"/>
                    </a:lnTo>
                    <a:lnTo>
                      <a:pt x="13839" y="966"/>
                    </a:lnTo>
                    <a:lnTo>
                      <a:pt x="13446" y="1252"/>
                    </a:lnTo>
                    <a:lnTo>
                      <a:pt x="13016" y="1538"/>
                    </a:lnTo>
                    <a:lnTo>
                      <a:pt x="12623" y="1895"/>
                    </a:lnTo>
                    <a:lnTo>
                      <a:pt x="12230" y="2289"/>
                    </a:lnTo>
                    <a:lnTo>
                      <a:pt x="11836" y="2682"/>
                    </a:lnTo>
                    <a:lnTo>
                      <a:pt x="11050" y="3576"/>
                    </a:lnTo>
                    <a:lnTo>
                      <a:pt x="10263" y="4577"/>
                    </a:lnTo>
                    <a:lnTo>
                      <a:pt x="9512" y="5650"/>
                    </a:lnTo>
                    <a:lnTo>
                      <a:pt x="8797" y="6830"/>
                    </a:lnTo>
                    <a:lnTo>
                      <a:pt x="8082" y="8082"/>
                    </a:lnTo>
                    <a:lnTo>
                      <a:pt x="7402" y="9405"/>
                    </a:lnTo>
                    <a:lnTo>
                      <a:pt x="6759" y="10799"/>
                    </a:lnTo>
                    <a:lnTo>
                      <a:pt x="6115" y="12230"/>
                    </a:lnTo>
                    <a:lnTo>
                      <a:pt x="5507" y="13732"/>
                    </a:lnTo>
                    <a:lnTo>
                      <a:pt x="4935" y="15269"/>
                    </a:lnTo>
                    <a:lnTo>
                      <a:pt x="4363" y="16807"/>
                    </a:lnTo>
                    <a:lnTo>
                      <a:pt x="3826" y="18380"/>
                    </a:lnTo>
                    <a:lnTo>
                      <a:pt x="3326" y="19954"/>
                    </a:lnTo>
                    <a:lnTo>
                      <a:pt x="2861" y="21527"/>
                    </a:lnTo>
                    <a:lnTo>
                      <a:pt x="2432" y="23100"/>
                    </a:lnTo>
                    <a:lnTo>
                      <a:pt x="2038" y="24674"/>
                    </a:lnTo>
                    <a:lnTo>
                      <a:pt x="1645" y="26176"/>
                    </a:lnTo>
                    <a:lnTo>
                      <a:pt x="1323" y="27678"/>
                    </a:lnTo>
                    <a:lnTo>
                      <a:pt x="1001" y="29144"/>
                    </a:lnTo>
                    <a:lnTo>
                      <a:pt x="751" y="30538"/>
                    </a:lnTo>
                    <a:lnTo>
                      <a:pt x="537" y="31897"/>
                    </a:lnTo>
                    <a:lnTo>
                      <a:pt x="322" y="33185"/>
                    </a:lnTo>
                    <a:lnTo>
                      <a:pt x="179" y="34400"/>
                    </a:lnTo>
                    <a:lnTo>
                      <a:pt x="72" y="35509"/>
                    </a:lnTo>
                    <a:lnTo>
                      <a:pt x="0" y="36546"/>
                    </a:lnTo>
                    <a:lnTo>
                      <a:pt x="0" y="37476"/>
                    </a:lnTo>
                    <a:lnTo>
                      <a:pt x="0" y="38334"/>
                    </a:lnTo>
                    <a:lnTo>
                      <a:pt x="72" y="39192"/>
                    </a:lnTo>
                    <a:lnTo>
                      <a:pt x="179" y="40014"/>
                    </a:lnTo>
                    <a:lnTo>
                      <a:pt x="322" y="40873"/>
                    </a:lnTo>
                    <a:lnTo>
                      <a:pt x="537" y="41659"/>
                    </a:lnTo>
                    <a:lnTo>
                      <a:pt x="751" y="42482"/>
                    </a:lnTo>
                    <a:lnTo>
                      <a:pt x="1001" y="43269"/>
                    </a:lnTo>
                    <a:lnTo>
                      <a:pt x="1323" y="44019"/>
                    </a:lnTo>
                    <a:lnTo>
                      <a:pt x="1645" y="44770"/>
                    </a:lnTo>
                    <a:lnTo>
                      <a:pt x="2038" y="45486"/>
                    </a:lnTo>
                    <a:lnTo>
                      <a:pt x="2432" y="46201"/>
                    </a:lnTo>
                    <a:lnTo>
                      <a:pt x="2861" y="46880"/>
                    </a:lnTo>
                    <a:lnTo>
                      <a:pt x="3326" y="47524"/>
                    </a:lnTo>
                    <a:lnTo>
                      <a:pt x="3826" y="48168"/>
                    </a:lnTo>
                    <a:lnTo>
                      <a:pt x="4363" y="48775"/>
                    </a:lnTo>
                    <a:lnTo>
                      <a:pt x="4935" y="49383"/>
                    </a:lnTo>
                    <a:lnTo>
                      <a:pt x="5507" y="49920"/>
                    </a:lnTo>
                    <a:lnTo>
                      <a:pt x="6115" y="50456"/>
                    </a:lnTo>
                    <a:lnTo>
                      <a:pt x="6759" y="50957"/>
                    </a:lnTo>
                    <a:lnTo>
                      <a:pt x="7402" y="51422"/>
                    </a:lnTo>
                    <a:lnTo>
                      <a:pt x="8082" y="51851"/>
                    </a:lnTo>
                    <a:lnTo>
                      <a:pt x="8797" y="52280"/>
                    </a:lnTo>
                    <a:lnTo>
                      <a:pt x="9512" y="52637"/>
                    </a:lnTo>
                    <a:lnTo>
                      <a:pt x="10263" y="52995"/>
                    </a:lnTo>
                    <a:lnTo>
                      <a:pt x="11050" y="53281"/>
                    </a:lnTo>
                    <a:lnTo>
                      <a:pt x="11836" y="53531"/>
                    </a:lnTo>
                    <a:lnTo>
                      <a:pt x="12623" y="53782"/>
                    </a:lnTo>
                    <a:lnTo>
                      <a:pt x="13446" y="53960"/>
                    </a:lnTo>
                    <a:lnTo>
                      <a:pt x="14268" y="54104"/>
                    </a:lnTo>
                    <a:lnTo>
                      <a:pt x="15090" y="54211"/>
                    </a:lnTo>
                    <a:lnTo>
                      <a:pt x="15949" y="54282"/>
                    </a:lnTo>
                    <a:lnTo>
                      <a:pt x="16843" y="54318"/>
                    </a:lnTo>
                    <a:lnTo>
                      <a:pt x="17701" y="54282"/>
                    </a:lnTo>
                    <a:lnTo>
                      <a:pt x="18559" y="54211"/>
                    </a:lnTo>
                    <a:lnTo>
                      <a:pt x="19382" y="54104"/>
                    </a:lnTo>
                    <a:lnTo>
                      <a:pt x="20240" y="53960"/>
                    </a:lnTo>
                    <a:lnTo>
                      <a:pt x="21026" y="53782"/>
                    </a:lnTo>
                    <a:lnTo>
                      <a:pt x="21849" y="53531"/>
                    </a:lnTo>
                    <a:lnTo>
                      <a:pt x="22636" y="53281"/>
                    </a:lnTo>
                    <a:lnTo>
                      <a:pt x="23387" y="52995"/>
                    </a:lnTo>
                    <a:lnTo>
                      <a:pt x="24138" y="52637"/>
                    </a:lnTo>
                    <a:lnTo>
                      <a:pt x="24853" y="52280"/>
                    </a:lnTo>
                    <a:lnTo>
                      <a:pt x="25568" y="51851"/>
                    </a:lnTo>
                    <a:lnTo>
                      <a:pt x="26247" y="51422"/>
                    </a:lnTo>
                    <a:lnTo>
                      <a:pt x="26891" y="50957"/>
                    </a:lnTo>
                    <a:lnTo>
                      <a:pt x="27535" y="50456"/>
                    </a:lnTo>
                    <a:lnTo>
                      <a:pt x="28143" y="49920"/>
                    </a:lnTo>
                    <a:lnTo>
                      <a:pt x="28750" y="49383"/>
                    </a:lnTo>
                    <a:lnTo>
                      <a:pt x="29287" y="48775"/>
                    </a:lnTo>
                    <a:lnTo>
                      <a:pt x="29823" y="48168"/>
                    </a:lnTo>
                    <a:lnTo>
                      <a:pt x="30324" y="47524"/>
                    </a:lnTo>
                    <a:lnTo>
                      <a:pt x="30789" y="46880"/>
                    </a:lnTo>
                    <a:lnTo>
                      <a:pt x="31218" y="46201"/>
                    </a:lnTo>
                    <a:lnTo>
                      <a:pt x="31647" y="45486"/>
                    </a:lnTo>
                    <a:lnTo>
                      <a:pt x="32004" y="44770"/>
                    </a:lnTo>
                    <a:lnTo>
                      <a:pt x="32362" y="44019"/>
                    </a:lnTo>
                    <a:lnTo>
                      <a:pt x="32648" y="43269"/>
                    </a:lnTo>
                    <a:lnTo>
                      <a:pt x="32898" y="42482"/>
                    </a:lnTo>
                    <a:lnTo>
                      <a:pt x="33149" y="41659"/>
                    </a:lnTo>
                    <a:lnTo>
                      <a:pt x="33328" y="40873"/>
                    </a:lnTo>
                    <a:lnTo>
                      <a:pt x="33471" y="40014"/>
                    </a:lnTo>
                    <a:lnTo>
                      <a:pt x="33578" y="39192"/>
                    </a:lnTo>
                    <a:lnTo>
                      <a:pt x="33649" y="38334"/>
                    </a:lnTo>
                    <a:lnTo>
                      <a:pt x="33685" y="37476"/>
                    </a:lnTo>
                    <a:lnTo>
                      <a:pt x="33649" y="36546"/>
                    </a:lnTo>
                    <a:lnTo>
                      <a:pt x="33578" y="35509"/>
                    </a:lnTo>
                    <a:lnTo>
                      <a:pt x="33471" y="34400"/>
                    </a:lnTo>
                    <a:lnTo>
                      <a:pt x="33328" y="33185"/>
                    </a:lnTo>
                    <a:lnTo>
                      <a:pt x="33149" y="31897"/>
                    </a:lnTo>
                    <a:lnTo>
                      <a:pt x="32898" y="30538"/>
                    </a:lnTo>
                    <a:lnTo>
                      <a:pt x="32648" y="29144"/>
                    </a:lnTo>
                    <a:lnTo>
                      <a:pt x="32362" y="27678"/>
                    </a:lnTo>
                    <a:lnTo>
                      <a:pt x="32004" y="26176"/>
                    </a:lnTo>
                    <a:lnTo>
                      <a:pt x="31647" y="24674"/>
                    </a:lnTo>
                    <a:lnTo>
                      <a:pt x="31218" y="23100"/>
                    </a:lnTo>
                    <a:lnTo>
                      <a:pt x="30789" y="21527"/>
                    </a:lnTo>
                    <a:lnTo>
                      <a:pt x="30324" y="19954"/>
                    </a:lnTo>
                    <a:lnTo>
                      <a:pt x="29823" y="18380"/>
                    </a:lnTo>
                    <a:lnTo>
                      <a:pt x="29287" y="16807"/>
                    </a:lnTo>
                    <a:lnTo>
                      <a:pt x="28750" y="15269"/>
                    </a:lnTo>
                    <a:lnTo>
                      <a:pt x="28143" y="13732"/>
                    </a:lnTo>
                    <a:lnTo>
                      <a:pt x="27535" y="12230"/>
                    </a:lnTo>
                    <a:lnTo>
                      <a:pt x="26891" y="10799"/>
                    </a:lnTo>
                    <a:lnTo>
                      <a:pt x="26247" y="9405"/>
                    </a:lnTo>
                    <a:lnTo>
                      <a:pt x="25568" y="8082"/>
                    </a:lnTo>
                    <a:lnTo>
                      <a:pt x="24853" y="6830"/>
                    </a:lnTo>
                    <a:lnTo>
                      <a:pt x="24138" y="5650"/>
                    </a:lnTo>
                    <a:lnTo>
                      <a:pt x="23387" y="4577"/>
                    </a:lnTo>
                    <a:lnTo>
                      <a:pt x="22636" y="3576"/>
                    </a:lnTo>
                    <a:lnTo>
                      <a:pt x="21849" y="2682"/>
                    </a:lnTo>
                    <a:lnTo>
                      <a:pt x="21456" y="2289"/>
                    </a:lnTo>
                    <a:lnTo>
                      <a:pt x="21026" y="1895"/>
                    </a:lnTo>
                    <a:lnTo>
                      <a:pt x="20633" y="1538"/>
                    </a:lnTo>
                    <a:lnTo>
                      <a:pt x="20240" y="1252"/>
                    </a:lnTo>
                    <a:lnTo>
                      <a:pt x="19811" y="966"/>
                    </a:lnTo>
                    <a:lnTo>
                      <a:pt x="19382" y="715"/>
                    </a:lnTo>
                    <a:lnTo>
                      <a:pt x="18988" y="501"/>
                    </a:lnTo>
                    <a:lnTo>
                      <a:pt x="18559" y="322"/>
                    </a:lnTo>
                    <a:lnTo>
                      <a:pt x="18130" y="215"/>
                    </a:lnTo>
                    <a:lnTo>
                      <a:pt x="17701" y="107"/>
                    </a:lnTo>
                    <a:lnTo>
                      <a:pt x="17272" y="36"/>
                    </a:lnTo>
                    <a:lnTo>
                      <a:pt x="1684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26"/>
              <p:cNvSpPr/>
              <p:nvPr/>
            </p:nvSpPr>
            <p:spPr>
              <a:xfrm flipH="1">
                <a:off x="1383683" y="2901879"/>
                <a:ext cx="141120" cy="314866"/>
              </a:xfrm>
              <a:custGeom>
                <a:avLst/>
                <a:gdLst/>
                <a:ahLst/>
                <a:cxnLst/>
                <a:rect l="l" t="t" r="r" b="b"/>
                <a:pathLst>
                  <a:path w="8655" h="19311" extrusionOk="0">
                    <a:moveTo>
                      <a:pt x="1" y="0"/>
                    </a:moveTo>
                    <a:lnTo>
                      <a:pt x="1" y="19310"/>
                    </a:lnTo>
                    <a:lnTo>
                      <a:pt x="8654" y="19310"/>
                    </a:lnTo>
                    <a:lnTo>
                      <a:pt x="865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26"/>
              <p:cNvSpPr/>
              <p:nvPr/>
            </p:nvSpPr>
            <p:spPr>
              <a:xfrm flipH="1">
                <a:off x="1179626" y="2423196"/>
                <a:ext cx="549250" cy="549250"/>
              </a:xfrm>
              <a:custGeom>
                <a:avLst/>
                <a:gdLst/>
                <a:ahLst/>
                <a:cxnLst/>
                <a:rect l="l" t="t" r="r" b="b"/>
                <a:pathLst>
                  <a:path w="33686" h="33686" extrusionOk="0">
                    <a:moveTo>
                      <a:pt x="15985" y="0"/>
                    </a:moveTo>
                    <a:lnTo>
                      <a:pt x="15127" y="72"/>
                    </a:lnTo>
                    <a:lnTo>
                      <a:pt x="14269" y="179"/>
                    </a:lnTo>
                    <a:lnTo>
                      <a:pt x="13446" y="322"/>
                    </a:lnTo>
                    <a:lnTo>
                      <a:pt x="12624" y="537"/>
                    </a:lnTo>
                    <a:lnTo>
                      <a:pt x="11837" y="751"/>
                    </a:lnTo>
                    <a:lnTo>
                      <a:pt x="11050" y="1001"/>
                    </a:lnTo>
                    <a:lnTo>
                      <a:pt x="10299" y="1323"/>
                    </a:lnTo>
                    <a:lnTo>
                      <a:pt x="9549" y="1645"/>
                    </a:lnTo>
                    <a:lnTo>
                      <a:pt x="8798" y="2038"/>
                    </a:lnTo>
                    <a:lnTo>
                      <a:pt x="8118" y="2432"/>
                    </a:lnTo>
                    <a:lnTo>
                      <a:pt x="7439" y="2861"/>
                    </a:lnTo>
                    <a:lnTo>
                      <a:pt x="6759" y="3326"/>
                    </a:lnTo>
                    <a:lnTo>
                      <a:pt x="6116" y="3826"/>
                    </a:lnTo>
                    <a:lnTo>
                      <a:pt x="5508" y="4363"/>
                    </a:lnTo>
                    <a:lnTo>
                      <a:pt x="4936" y="4935"/>
                    </a:lnTo>
                    <a:lnTo>
                      <a:pt x="4363" y="5507"/>
                    </a:lnTo>
                    <a:lnTo>
                      <a:pt x="3863" y="6115"/>
                    </a:lnTo>
                    <a:lnTo>
                      <a:pt x="3362" y="6759"/>
                    </a:lnTo>
                    <a:lnTo>
                      <a:pt x="2862" y="7402"/>
                    </a:lnTo>
                    <a:lnTo>
                      <a:pt x="2432" y="8082"/>
                    </a:lnTo>
                    <a:lnTo>
                      <a:pt x="2039" y="8797"/>
                    </a:lnTo>
                    <a:lnTo>
                      <a:pt x="1646" y="9512"/>
                    </a:lnTo>
                    <a:lnTo>
                      <a:pt x="1324" y="10263"/>
                    </a:lnTo>
                    <a:lnTo>
                      <a:pt x="1038" y="11050"/>
                    </a:lnTo>
                    <a:lnTo>
                      <a:pt x="752" y="11836"/>
                    </a:lnTo>
                    <a:lnTo>
                      <a:pt x="537" y="12623"/>
                    </a:lnTo>
                    <a:lnTo>
                      <a:pt x="358" y="13446"/>
                    </a:lnTo>
                    <a:lnTo>
                      <a:pt x="180" y="14268"/>
                    </a:lnTo>
                    <a:lnTo>
                      <a:pt x="72" y="15126"/>
                    </a:lnTo>
                    <a:lnTo>
                      <a:pt x="37" y="15949"/>
                    </a:lnTo>
                    <a:lnTo>
                      <a:pt x="1" y="16843"/>
                    </a:lnTo>
                    <a:lnTo>
                      <a:pt x="37" y="17701"/>
                    </a:lnTo>
                    <a:lnTo>
                      <a:pt x="72" y="18559"/>
                    </a:lnTo>
                    <a:lnTo>
                      <a:pt x="180" y="19381"/>
                    </a:lnTo>
                    <a:lnTo>
                      <a:pt x="358" y="20240"/>
                    </a:lnTo>
                    <a:lnTo>
                      <a:pt x="537" y="21026"/>
                    </a:lnTo>
                    <a:lnTo>
                      <a:pt x="752" y="21849"/>
                    </a:lnTo>
                    <a:lnTo>
                      <a:pt x="1038" y="22636"/>
                    </a:lnTo>
                    <a:lnTo>
                      <a:pt x="1324" y="23386"/>
                    </a:lnTo>
                    <a:lnTo>
                      <a:pt x="1646" y="24137"/>
                    </a:lnTo>
                    <a:lnTo>
                      <a:pt x="2039" y="24853"/>
                    </a:lnTo>
                    <a:lnTo>
                      <a:pt x="2432" y="25568"/>
                    </a:lnTo>
                    <a:lnTo>
                      <a:pt x="2862" y="26247"/>
                    </a:lnTo>
                    <a:lnTo>
                      <a:pt x="3362" y="26891"/>
                    </a:lnTo>
                    <a:lnTo>
                      <a:pt x="3863" y="27535"/>
                    </a:lnTo>
                    <a:lnTo>
                      <a:pt x="4363" y="28142"/>
                    </a:lnTo>
                    <a:lnTo>
                      <a:pt x="4936" y="28750"/>
                    </a:lnTo>
                    <a:lnTo>
                      <a:pt x="5508" y="29287"/>
                    </a:lnTo>
                    <a:lnTo>
                      <a:pt x="6116" y="29823"/>
                    </a:lnTo>
                    <a:lnTo>
                      <a:pt x="6759" y="30324"/>
                    </a:lnTo>
                    <a:lnTo>
                      <a:pt x="7439" y="30789"/>
                    </a:lnTo>
                    <a:lnTo>
                      <a:pt x="8118" y="31218"/>
                    </a:lnTo>
                    <a:lnTo>
                      <a:pt x="8798" y="31647"/>
                    </a:lnTo>
                    <a:lnTo>
                      <a:pt x="9549" y="32004"/>
                    </a:lnTo>
                    <a:lnTo>
                      <a:pt x="10299" y="32362"/>
                    </a:lnTo>
                    <a:lnTo>
                      <a:pt x="11050" y="32648"/>
                    </a:lnTo>
                    <a:lnTo>
                      <a:pt x="11837" y="32898"/>
                    </a:lnTo>
                    <a:lnTo>
                      <a:pt x="12624" y="33149"/>
                    </a:lnTo>
                    <a:lnTo>
                      <a:pt x="13446" y="33327"/>
                    </a:lnTo>
                    <a:lnTo>
                      <a:pt x="14269" y="33471"/>
                    </a:lnTo>
                    <a:lnTo>
                      <a:pt x="15127" y="33578"/>
                    </a:lnTo>
                    <a:lnTo>
                      <a:pt x="15985" y="33649"/>
                    </a:lnTo>
                    <a:lnTo>
                      <a:pt x="16843" y="33685"/>
                    </a:lnTo>
                    <a:lnTo>
                      <a:pt x="17702" y="33649"/>
                    </a:lnTo>
                    <a:lnTo>
                      <a:pt x="18560" y="33578"/>
                    </a:lnTo>
                    <a:lnTo>
                      <a:pt x="19418" y="33471"/>
                    </a:lnTo>
                    <a:lnTo>
                      <a:pt x="20240" y="33327"/>
                    </a:lnTo>
                    <a:lnTo>
                      <a:pt x="21063" y="33149"/>
                    </a:lnTo>
                    <a:lnTo>
                      <a:pt x="21850" y="32898"/>
                    </a:lnTo>
                    <a:lnTo>
                      <a:pt x="22636" y="32648"/>
                    </a:lnTo>
                    <a:lnTo>
                      <a:pt x="23387" y="32362"/>
                    </a:lnTo>
                    <a:lnTo>
                      <a:pt x="24138" y="32004"/>
                    </a:lnTo>
                    <a:lnTo>
                      <a:pt x="24853" y="31647"/>
                    </a:lnTo>
                    <a:lnTo>
                      <a:pt x="25569" y="31218"/>
                    </a:lnTo>
                    <a:lnTo>
                      <a:pt x="26248" y="30789"/>
                    </a:lnTo>
                    <a:lnTo>
                      <a:pt x="26927" y="30324"/>
                    </a:lnTo>
                    <a:lnTo>
                      <a:pt x="27571" y="29823"/>
                    </a:lnTo>
                    <a:lnTo>
                      <a:pt x="28179" y="29287"/>
                    </a:lnTo>
                    <a:lnTo>
                      <a:pt x="28751" y="28750"/>
                    </a:lnTo>
                    <a:lnTo>
                      <a:pt x="29323" y="28142"/>
                    </a:lnTo>
                    <a:lnTo>
                      <a:pt x="29824" y="27535"/>
                    </a:lnTo>
                    <a:lnTo>
                      <a:pt x="30324" y="26891"/>
                    </a:lnTo>
                    <a:lnTo>
                      <a:pt x="30789" y="26247"/>
                    </a:lnTo>
                    <a:lnTo>
                      <a:pt x="31254" y="25568"/>
                    </a:lnTo>
                    <a:lnTo>
                      <a:pt x="31648" y="24853"/>
                    </a:lnTo>
                    <a:lnTo>
                      <a:pt x="32005" y="24137"/>
                    </a:lnTo>
                    <a:lnTo>
                      <a:pt x="32363" y="23386"/>
                    </a:lnTo>
                    <a:lnTo>
                      <a:pt x="32649" y="22636"/>
                    </a:lnTo>
                    <a:lnTo>
                      <a:pt x="32935" y="21849"/>
                    </a:lnTo>
                    <a:lnTo>
                      <a:pt x="33149" y="21026"/>
                    </a:lnTo>
                    <a:lnTo>
                      <a:pt x="33328" y="20240"/>
                    </a:lnTo>
                    <a:lnTo>
                      <a:pt x="33471" y="19381"/>
                    </a:lnTo>
                    <a:lnTo>
                      <a:pt x="33579" y="18559"/>
                    </a:lnTo>
                    <a:lnTo>
                      <a:pt x="33650" y="17701"/>
                    </a:lnTo>
                    <a:lnTo>
                      <a:pt x="33686" y="16843"/>
                    </a:lnTo>
                    <a:lnTo>
                      <a:pt x="33650" y="15949"/>
                    </a:lnTo>
                    <a:lnTo>
                      <a:pt x="33579" y="15126"/>
                    </a:lnTo>
                    <a:lnTo>
                      <a:pt x="33471" y="14268"/>
                    </a:lnTo>
                    <a:lnTo>
                      <a:pt x="33328" y="13446"/>
                    </a:lnTo>
                    <a:lnTo>
                      <a:pt x="33149" y="12623"/>
                    </a:lnTo>
                    <a:lnTo>
                      <a:pt x="32935" y="11836"/>
                    </a:lnTo>
                    <a:lnTo>
                      <a:pt x="32649" y="11050"/>
                    </a:lnTo>
                    <a:lnTo>
                      <a:pt x="32363" y="10263"/>
                    </a:lnTo>
                    <a:lnTo>
                      <a:pt x="32005" y="9512"/>
                    </a:lnTo>
                    <a:lnTo>
                      <a:pt x="31648" y="8797"/>
                    </a:lnTo>
                    <a:lnTo>
                      <a:pt x="31254" y="8082"/>
                    </a:lnTo>
                    <a:lnTo>
                      <a:pt x="30789" y="7402"/>
                    </a:lnTo>
                    <a:lnTo>
                      <a:pt x="30324" y="6759"/>
                    </a:lnTo>
                    <a:lnTo>
                      <a:pt x="29824" y="6115"/>
                    </a:lnTo>
                    <a:lnTo>
                      <a:pt x="29323" y="5507"/>
                    </a:lnTo>
                    <a:lnTo>
                      <a:pt x="28751" y="4935"/>
                    </a:lnTo>
                    <a:lnTo>
                      <a:pt x="28179" y="4363"/>
                    </a:lnTo>
                    <a:lnTo>
                      <a:pt x="27571" y="3826"/>
                    </a:lnTo>
                    <a:lnTo>
                      <a:pt x="26927" y="3326"/>
                    </a:lnTo>
                    <a:lnTo>
                      <a:pt x="26248" y="2861"/>
                    </a:lnTo>
                    <a:lnTo>
                      <a:pt x="25569" y="2432"/>
                    </a:lnTo>
                    <a:lnTo>
                      <a:pt x="24853" y="2038"/>
                    </a:lnTo>
                    <a:lnTo>
                      <a:pt x="24138" y="1645"/>
                    </a:lnTo>
                    <a:lnTo>
                      <a:pt x="23387" y="1323"/>
                    </a:lnTo>
                    <a:lnTo>
                      <a:pt x="22636" y="1001"/>
                    </a:lnTo>
                    <a:lnTo>
                      <a:pt x="21850" y="751"/>
                    </a:lnTo>
                    <a:lnTo>
                      <a:pt x="21063" y="537"/>
                    </a:lnTo>
                    <a:lnTo>
                      <a:pt x="20240" y="322"/>
                    </a:lnTo>
                    <a:lnTo>
                      <a:pt x="19418" y="179"/>
                    </a:lnTo>
                    <a:lnTo>
                      <a:pt x="18560" y="72"/>
                    </a:lnTo>
                    <a:lnTo>
                      <a:pt x="1770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7" name="Google Shape;897;p26"/>
            <p:cNvSpPr/>
            <p:nvPr/>
          </p:nvSpPr>
          <p:spPr>
            <a:xfrm>
              <a:off x="3444150" y="3990975"/>
              <a:ext cx="171600" cy="17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6"/>
            <p:cNvSpPr/>
            <p:nvPr/>
          </p:nvSpPr>
          <p:spPr>
            <a:xfrm>
              <a:off x="4196625" y="3685263"/>
              <a:ext cx="171600" cy="17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6"/>
            <p:cNvSpPr/>
            <p:nvPr/>
          </p:nvSpPr>
          <p:spPr>
            <a:xfrm>
              <a:off x="457775" y="3160825"/>
              <a:ext cx="171600" cy="1716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0" name="Google Shape;900;p26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err="1"/>
              <a:t>Detection</a:t>
            </a:r>
            <a:r>
              <a:rPr lang="it-IT"/>
              <a:t> of </a:t>
            </a:r>
            <a:r>
              <a:rPr lang="it-IT" err="1"/>
              <a:t>possible</a:t>
            </a:r>
            <a:r>
              <a:rPr lang="it-IT"/>
              <a:t> </a:t>
            </a:r>
            <a:r>
              <a:rPr lang="it-IT" err="1"/>
              <a:t>emergencies</a:t>
            </a:r>
            <a:r>
              <a:rPr lang="it-IT"/>
              <a:t> </a:t>
            </a:r>
          </a:p>
        </p:txBody>
      </p:sp>
      <p:grpSp>
        <p:nvGrpSpPr>
          <p:cNvPr id="907" name="Google Shape;907;p26"/>
          <p:cNvGrpSpPr/>
          <p:nvPr/>
        </p:nvGrpSpPr>
        <p:grpSpPr>
          <a:xfrm>
            <a:off x="5198587" y="1318890"/>
            <a:ext cx="3588131" cy="2279147"/>
            <a:chOff x="6486845" y="1106300"/>
            <a:chExt cx="2199905" cy="2279147"/>
          </a:xfrm>
        </p:grpSpPr>
        <p:sp>
          <p:nvSpPr>
            <p:cNvPr id="908" name="Google Shape;908;p26"/>
            <p:cNvSpPr txBox="1"/>
            <p:nvPr/>
          </p:nvSpPr>
          <p:spPr>
            <a:xfrm>
              <a:off x="6486845" y="1106300"/>
              <a:ext cx="21999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Technicians support</a:t>
              </a:r>
              <a:endParaRPr lang="en-US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909" name="Google Shape;909;p26"/>
            <p:cNvSpPr txBox="1"/>
            <p:nvPr/>
          </p:nvSpPr>
          <p:spPr>
            <a:xfrm>
              <a:off x="6486850" y="1477700"/>
              <a:ext cx="2199900" cy="190774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Roboto"/>
                  <a:ea typeface="Roboto"/>
                  <a:cs typeface="Roboto"/>
                  <a:sym typeface="Roboto"/>
                </a:rPr>
                <a:t>They must be able to:</a:t>
              </a:r>
              <a:br>
                <a:rPr lang="en-US">
                  <a:latin typeface="Roboto"/>
                  <a:ea typeface="Roboto"/>
                  <a:cs typeface="Roboto"/>
                  <a:sym typeface="Roboto"/>
                </a:rPr>
              </a:br>
              <a:endParaRPr lang="en-US">
                <a:latin typeface="Roboto"/>
                <a:ea typeface="Roboto"/>
                <a:cs typeface="Roboto"/>
                <a:sym typeface="Roboto"/>
              </a:endParaRPr>
            </a:p>
            <a:p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− identify possible sources of input in order to intervene immediately </a:t>
              </a:r>
              <a:b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</a:br>
              <a:endParaRPr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− identify the water bodies (rivers, lakes, streams, ...) affected by pollution to be </a:t>
              </a:r>
            </a:p>
            <a:p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able to issue the necessary alarms </a:t>
              </a:r>
            </a:p>
          </p:txBody>
        </p:sp>
      </p:grpSp>
      <p:grpSp>
        <p:nvGrpSpPr>
          <p:cNvPr id="912" name="Google Shape;912;p26"/>
          <p:cNvGrpSpPr/>
          <p:nvPr/>
        </p:nvGrpSpPr>
        <p:grpSpPr>
          <a:xfrm>
            <a:off x="1258271" y="909346"/>
            <a:ext cx="2199905" cy="1308342"/>
            <a:chOff x="6486845" y="1106300"/>
            <a:chExt cx="2199905" cy="898800"/>
          </a:xfrm>
        </p:grpSpPr>
        <p:sp>
          <p:nvSpPr>
            <p:cNvPr id="913" name="Google Shape;913;p26"/>
            <p:cNvSpPr txBox="1"/>
            <p:nvPr/>
          </p:nvSpPr>
          <p:spPr>
            <a:xfrm>
              <a:off x="6486845" y="1106300"/>
              <a:ext cx="21999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Notification</a:t>
              </a:r>
              <a:endParaRPr lang="en-US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</a:endParaRPr>
            </a:p>
          </p:txBody>
        </p:sp>
        <p:sp>
          <p:nvSpPr>
            <p:cNvPr id="914" name="Google Shape;914;p26"/>
            <p:cNvSpPr txBox="1"/>
            <p:nvPr/>
          </p:nvSpPr>
          <p:spPr>
            <a:xfrm>
              <a:off x="6486850" y="1477700"/>
              <a:ext cx="2199900" cy="52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The system must send a emergency notification if parameters are out of chart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9" name="Google Shape;379;p20"/>
          <p:cNvGrpSpPr/>
          <p:nvPr/>
        </p:nvGrpSpPr>
        <p:grpSpPr>
          <a:xfrm>
            <a:off x="6009689" y="982176"/>
            <a:ext cx="3057793" cy="3440287"/>
            <a:chOff x="3043104" y="1291800"/>
            <a:chExt cx="3057793" cy="3440287"/>
          </a:xfrm>
        </p:grpSpPr>
        <p:grpSp>
          <p:nvGrpSpPr>
            <p:cNvPr id="380" name="Google Shape;380;p20"/>
            <p:cNvGrpSpPr/>
            <p:nvPr/>
          </p:nvGrpSpPr>
          <p:grpSpPr>
            <a:xfrm>
              <a:off x="3043104" y="1291800"/>
              <a:ext cx="3057793" cy="3440287"/>
              <a:chOff x="1481850" y="238125"/>
              <a:chExt cx="4656300" cy="5238750"/>
            </a:xfrm>
          </p:grpSpPr>
          <p:sp>
            <p:nvSpPr>
              <p:cNvPr id="381" name="Google Shape;381;p20"/>
              <p:cNvSpPr/>
              <p:nvPr/>
            </p:nvSpPr>
            <p:spPr>
              <a:xfrm>
                <a:off x="1559200" y="953400"/>
                <a:ext cx="3882750" cy="3882775"/>
              </a:xfrm>
              <a:custGeom>
                <a:avLst/>
                <a:gdLst/>
                <a:ahLst/>
                <a:cxnLst/>
                <a:rect l="l" t="t" r="r" b="b"/>
                <a:pathLst>
                  <a:path w="155310" h="155311" extrusionOk="0">
                    <a:moveTo>
                      <a:pt x="77660" y="0"/>
                    </a:moveTo>
                    <a:lnTo>
                      <a:pt x="76259" y="11"/>
                    </a:lnTo>
                    <a:lnTo>
                      <a:pt x="74869" y="45"/>
                    </a:lnTo>
                    <a:lnTo>
                      <a:pt x="73490" y="112"/>
                    </a:lnTo>
                    <a:lnTo>
                      <a:pt x="72111" y="191"/>
                    </a:lnTo>
                    <a:lnTo>
                      <a:pt x="70743" y="303"/>
                    </a:lnTo>
                    <a:lnTo>
                      <a:pt x="69375" y="437"/>
                    </a:lnTo>
                    <a:lnTo>
                      <a:pt x="68019" y="594"/>
                    </a:lnTo>
                    <a:lnTo>
                      <a:pt x="66673" y="774"/>
                    </a:lnTo>
                    <a:lnTo>
                      <a:pt x="65328" y="976"/>
                    </a:lnTo>
                    <a:lnTo>
                      <a:pt x="63994" y="1200"/>
                    </a:lnTo>
                    <a:lnTo>
                      <a:pt x="62660" y="1446"/>
                    </a:lnTo>
                    <a:lnTo>
                      <a:pt x="61348" y="1716"/>
                    </a:lnTo>
                    <a:lnTo>
                      <a:pt x="60036" y="2007"/>
                    </a:lnTo>
                    <a:lnTo>
                      <a:pt x="58736" y="2321"/>
                    </a:lnTo>
                    <a:lnTo>
                      <a:pt x="57435" y="2657"/>
                    </a:lnTo>
                    <a:lnTo>
                      <a:pt x="56157" y="3016"/>
                    </a:lnTo>
                    <a:lnTo>
                      <a:pt x="54879" y="3397"/>
                    </a:lnTo>
                    <a:lnTo>
                      <a:pt x="53612" y="3790"/>
                    </a:lnTo>
                    <a:lnTo>
                      <a:pt x="52357" y="4216"/>
                    </a:lnTo>
                    <a:lnTo>
                      <a:pt x="51101" y="4653"/>
                    </a:lnTo>
                    <a:lnTo>
                      <a:pt x="49868" y="5124"/>
                    </a:lnTo>
                    <a:lnTo>
                      <a:pt x="48646" y="5606"/>
                    </a:lnTo>
                    <a:lnTo>
                      <a:pt x="47424" y="6110"/>
                    </a:lnTo>
                    <a:lnTo>
                      <a:pt x="46213" y="6626"/>
                    </a:lnTo>
                    <a:lnTo>
                      <a:pt x="45025" y="7175"/>
                    </a:lnTo>
                    <a:lnTo>
                      <a:pt x="43836" y="7736"/>
                    </a:lnTo>
                    <a:lnTo>
                      <a:pt x="42659" y="8319"/>
                    </a:lnTo>
                    <a:lnTo>
                      <a:pt x="41504" y="8913"/>
                    </a:lnTo>
                    <a:lnTo>
                      <a:pt x="40349" y="9541"/>
                    </a:lnTo>
                    <a:lnTo>
                      <a:pt x="39206" y="10180"/>
                    </a:lnTo>
                    <a:lnTo>
                      <a:pt x="38085" y="10830"/>
                    </a:lnTo>
                    <a:lnTo>
                      <a:pt x="36964" y="11503"/>
                    </a:lnTo>
                    <a:lnTo>
                      <a:pt x="36313" y="11918"/>
                    </a:lnTo>
                    <a:lnTo>
                      <a:pt x="35652" y="12333"/>
                    </a:lnTo>
                    <a:lnTo>
                      <a:pt x="35013" y="12747"/>
                    </a:lnTo>
                    <a:lnTo>
                      <a:pt x="34363" y="13173"/>
                    </a:lnTo>
                    <a:lnTo>
                      <a:pt x="33522" y="13745"/>
                    </a:lnTo>
                    <a:lnTo>
                      <a:pt x="32692" y="14328"/>
                    </a:lnTo>
                    <a:lnTo>
                      <a:pt x="31874" y="14922"/>
                    </a:lnTo>
                    <a:lnTo>
                      <a:pt x="31055" y="15528"/>
                    </a:lnTo>
                    <a:lnTo>
                      <a:pt x="30248" y="16144"/>
                    </a:lnTo>
                    <a:lnTo>
                      <a:pt x="29452" y="16772"/>
                    </a:lnTo>
                    <a:lnTo>
                      <a:pt x="28656" y="17400"/>
                    </a:lnTo>
                    <a:lnTo>
                      <a:pt x="27883" y="18050"/>
                    </a:lnTo>
                    <a:lnTo>
                      <a:pt x="27031" y="18768"/>
                    </a:lnTo>
                    <a:lnTo>
                      <a:pt x="26201" y="19497"/>
                    </a:lnTo>
                    <a:lnTo>
                      <a:pt x="25383" y="20237"/>
                    </a:lnTo>
                    <a:lnTo>
                      <a:pt x="24575" y="20976"/>
                    </a:lnTo>
                    <a:lnTo>
                      <a:pt x="23869" y="21649"/>
                    </a:lnTo>
                    <a:lnTo>
                      <a:pt x="23174" y="22322"/>
                    </a:lnTo>
                    <a:lnTo>
                      <a:pt x="22479" y="23006"/>
                    </a:lnTo>
                    <a:lnTo>
                      <a:pt x="21806" y="23701"/>
                    </a:lnTo>
                    <a:lnTo>
                      <a:pt x="21133" y="24407"/>
                    </a:lnTo>
                    <a:lnTo>
                      <a:pt x="20472" y="25125"/>
                    </a:lnTo>
                    <a:lnTo>
                      <a:pt x="19811" y="25842"/>
                    </a:lnTo>
                    <a:lnTo>
                      <a:pt x="19171" y="26571"/>
                    </a:lnTo>
                    <a:lnTo>
                      <a:pt x="18532" y="27300"/>
                    </a:lnTo>
                    <a:lnTo>
                      <a:pt x="17916" y="28051"/>
                    </a:lnTo>
                    <a:lnTo>
                      <a:pt x="17288" y="28802"/>
                    </a:lnTo>
                    <a:lnTo>
                      <a:pt x="16683" y="29553"/>
                    </a:lnTo>
                    <a:lnTo>
                      <a:pt x="16088" y="30327"/>
                    </a:lnTo>
                    <a:lnTo>
                      <a:pt x="15494" y="31100"/>
                    </a:lnTo>
                    <a:lnTo>
                      <a:pt x="14922" y="31885"/>
                    </a:lnTo>
                    <a:lnTo>
                      <a:pt x="14351" y="32670"/>
                    </a:lnTo>
                    <a:lnTo>
                      <a:pt x="13790" y="33466"/>
                    </a:lnTo>
                    <a:lnTo>
                      <a:pt x="13241" y="34273"/>
                    </a:lnTo>
                    <a:lnTo>
                      <a:pt x="12703" y="35080"/>
                    </a:lnTo>
                    <a:lnTo>
                      <a:pt x="12164" y="35899"/>
                    </a:lnTo>
                    <a:lnTo>
                      <a:pt x="11649" y="36728"/>
                    </a:lnTo>
                    <a:lnTo>
                      <a:pt x="11144" y="37558"/>
                    </a:lnTo>
                    <a:lnTo>
                      <a:pt x="10640" y="38399"/>
                    </a:lnTo>
                    <a:lnTo>
                      <a:pt x="10146" y="39251"/>
                    </a:lnTo>
                    <a:lnTo>
                      <a:pt x="9676" y="40103"/>
                    </a:lnTo>
                    <a:lnTo>
                      <a:pt x="9205" y="40955"/>
                    </a:lnTo>
                    <a:lnTo>
                      <a:pt x="8745" y="41829"/>
                    </a:lnTo>
                    <a:lnTo>
                      <a:pt x="8297" y="42693"/>
                    </a:lnTo>
                    <a:lnTo>
                      <a:pt x="7859" y="43578"/>
                    </a:lnTo>
                    <a:lnTo>
                      <a:pt x="7433" y="44464"/>
                    </a:lnTo>
                    <a:lnTo>
                      <a:pt x="7019" y="45350"/>
                    </a:lnTo>
                    <a:lnTo>
                      <a:pt x="6615" y="46247"/>
                    </a:lnTo>
                    <a:lnTo>
                      <a:pt x="6223" y="47155"/>
                    </a:lnTo>
                    <a:lnTo>
                      <a:pt x="5841" y="48063"/>
                    </a:lnTo>
                    <a:lnTo>
                      <a:pt x="5471" y="48971"/>
                    </a:lnTo>
                    <a:lnTo>
                      <a:pt x="5113" y="49902"/>
                    </a:lnTo>
                    <a:lnTo>
                      <a:pt x="4765" y="50821"/>
                    </a:lnTo>
                    <a:lnTo>
                      <a:pt x="4429" y="51751"/>
                    </a:lnTo>
                    <a:lnTo>
                      <a:pt x="4104" y="52693"/>
                    </a:lnTo>
                    <a:lnTo>
                      <a:pt x="3790" y="53635"/>
                    </a:lnTo>
                    <a:lnTo>
                      <a:pt x="3487" y="54588"/>
                    </a:lnTo>
                    <a:lnTo>
                      <a:pt x="3195" y="55541"/>
                    </a:lnTo>
                    <a:lnTo>
                      <a:pt x="2915" y="56494"/>
                    </a:lnTo>
                    <a:lnTo>
                      <a:pt x="2657" y="57458"/>
                    </a:lnTo>
                    <a:lnTo>
                      <a:pt x="2399" y="58422"/>
                    </a:lnTo>
                    <a:lnTo>
                      <a:pt x="2164" y="59398"/>
                    </a:lnTo>
                    <a:lnTo>
                      <a:pt x="1929" y="60384"/>
                    </a:lnTo>
                    <a:lnTo>
                      <a:pt x="1716" y="61360"/>
                    </a:lnTo>
                    <a:lnTo>
                      <a:pt x="1514" y="62346"/>
                    </a:lnTo>
                    <a:lnTo>
                      <a:pt x="1323" y="63344"/>
                    </a:lnTo>
                    <a:lnTo>
                      <a:pt x="1144" y="64342"/>
                    </a:lnTo>
                    <a:lnTo>
                      <a:pt x="976" y="65340"/>
                    </a:lnTo>
                    <a:lnTo>
                      <a:pt x="819" y="66349"/>
                    </a:lnTo>
                    <a:lnTo>
                      <a:pt x="684" y="67358"/>
                    </a:lnTo>
                    <a:lnTo>
                      <a:pt x="550" y="68367"/>
                    </a:lnTo>
                    <a:lnTo>
                      <a:pt x="438" y="69387"/>
                    </a:lnTo>
                    <a:lnTo>
                      <a:pt x="337" y="70407"/>
                    </a:lnTo>
                    <a:lnTo>
                      <a:pt x="247" y="71427"/>
                    </a:lnTo>
                    <a:lnTo>
                      <a:pt x="168" y="72459"/>
                    </a:lnTo>
                    <a:lnTo>
                      <a:pt x="112" y="73490"/>
                    </a:lnTo>
                    <a:lnTo>
                      <a:pt x="68" y="74522"/>
                    </a:lnTo>
                    <a:lnTo>
                      <a:pt x="34" y="75564"/>
                    </a:lnTo>
                    <a:lnTo>
                      <a:pt x="12" y="76607"/>
                    </a:lnTo>
                    <a:lnTo>
                      <a:pt x="0" y="77661"/>
                    </a:lnTo>
                    <a:lnTo>
                      <a:pt x="12" y="78659"/>
                    </a:lnTo>
                    <a:lnTo>
                      <a:pt x="23" y="79656"/>
                    </a:lnTo>
                    <a:lnTo>
                      <a:pt x="56" y="80654"/>
                    </a:lnTo>
                    <a:lnTo>
                      <a:pt x="101" y="81652"/>
                    </a:lnTo>
                    <a:lnTo>
                      <a:pt x="157" y="82639"/>
                    </a:lnTo>
                    <a:lnTo>
                      <a:pt x="225" y="83625"/>
                    </a:lnTo>
                    <a:lnTo>
                      <a:pt x="314" y="84612"/>
                    </a:lnTo>
                    <a:lnTo>
                      <a:pt x="404" y="85598"/>
                    </a:lnTo>
                    <a:lnTo>
                      <a:pt x="505" y="86574"/>
                    </a:lnTo>
                    <a:lnTo>
                      <a:pt x="628" y="87549"/>
                    </a:lnTo>
                    <a:lnTo>
                      <a:pt x="751" y="88513"/>
                    </a:lnTo>
                    <a:lnTo>
                      <a:pt x="897" y="89477"/>
                    </a:lnTo>
                    <a:lnTo>
                      <a:pt x="1054" y="90442"/>
                    </a:lnTo>
                    <a:lnTo>
                      <a:pt x="1211" y="91406"/>
                    </a:lnTo>
                    <a:lnTo>
                      <a:pt x="1390" y="92359"/>
                    </a:lnTo>
                    <a:lnTo>
                      <a:pt x="1581" y="93300"/>
                    </a:lnTo>
                    <a:lnTo>
                      <a:pt x="1783" y="94253"/>
                    </a:lnTo>
                    <a:lnTo>
                      <a:pt x="1996" y="95195"/>
                    </a:lnTo>
                    <a:lnTo>
                      <a:pt x="2209" y="96126"/>
                    </a:lnTo>
                    <a:lnTo>
                      <a:pt x="2444" y="97067"/>
                    </a:lnTo>
                    <a:lnTo>
                      <a:pt x="2691" y="97987"/>
                    </a:lnTo>
                    <a:lnTo>
                      <a:pt x="2949" y="98917"/>
                    </a:lnTo>
                    <a:lnTo>
                      <a:pt x="3218" y="99837"/>
                    </a:lnTo>
                    <a:lnTo>
                      <a:pt x="3498" y="100745"/>
                    </a:lnTo>
                    <a:lnTo>
                      <a:pt x="3778" y="101653"/>
                    </a:lnTo>
                    <a:lnTo>
                      <a:pt x="4081" y="102561"/>
                    </a:lnTo>
                    <a:lnTo>
                      <a:pt x="4395" y="103458"/>
                    </a:lnTo>
                    <a:lnTo>
                      <a:pt x="4709" y="104355"/>
                    </a:lnTo>
                    <a:lnTo>
                      <a:pt x="5045" y="105240"/>
                    </a:lnTo>
                    <a:lnTo>
                      <a:pt x="5393" y="106126"/>
                    </a:lnTo>
                    <a:lnTo>
                      <a:pt x="5740" y="107012"/>
                    </a:lnTo>
                    <a:lnTo>
                      <a:pt x="6099" y="107886"/>
                    </a:lnTo>
                    <a:lnTo>
                      <a:pt x="6480" y="108750"/>
                    </a:lnTo>
                    <a:lnTo>
                      <a:pt x="6862" y="109613"/>
                    </a:lnTo>
                    <a:lnTo>
                      <a:pt x="7254" y="110476"/>
                    </a:lnTo>
                    <a:lnTo>
                      <a:pt x="7658" y="111328"/>
                    </a:lnTo>
                    <a:lnTo>
                      <a:pt x="8072" y="112169"/>
                    </a:lnTo>
                    <a:lnTo>
                      <a:pt x="8498" y="113010"/>
                    </a:lnTo>
                    <a:lnTo>
                      <a:pt x="8936" y="113840"/>
                    </a:lnTo>
                    <a:lnTo>
                      <a:pt x="9373" y="114669"/>
                    </a:lnTo>
                    <a:lnTo>
                      <a:pt x="9833" y="115499"/>
                    </a:lnTo>
                    <a:lnTo>
                      <a:pt x="10292" y="116306"/>
                    </a:lnTo>
                    <a:lnTo>
                      <a:pt x="10763" y="117124"/>
                    </a:lnTo>
                    <a:lnTo>
                      <a:pt x="11245" y="117920"/>
                    </a:lnTo>
                    <a:lnTo>
                      <a:pt x="11738" y="118716"/>
                    </a:lnTo>
                    <a:lnTo>
                      <a:pt x="12232" y="119512"/>
                    </a:lnTo>
                    <a:lnTo>
                      <a:pt x="12747" y="120297"/>
                    </a:lnTo>
                    <a:lnTo>
                      <a:pt x="13263" y="121071"/>
                    </a:lnTo>
                    <a:lnTo>
                      <a:pt x="13790" y="121844"/>
                    </a:lnTo>
                    <a:lnTo>
                      <a:pt x="14328" y="122607"/>
                    </a:lnTo>
                    <a:lnTo>
                      <a:pt x="14878" y="123369"/>
                    </a:lnTo>
                    <a:lnTo>
                      <a:pt x="15427" y="124120"/>
                    </a:lnTo>
                    <a:lnTo>
                      <a:pt x="15988" y="124860"/>
                    </a:lnTo>
                    <a:lnTo>
                      <a:pt x="16570" y="125600"/>
                    </a:lnTo>
                    <a:lnTo>
                      <a:pt x="17142" y="126329"/>
                    </a:lnTo>
                    <a:lnTo>
                      <a:pt x="17736" y="127058"/>
                    </a:lnTo>
                    <a:lnTo>
                      <a:pt x="18331" y="127764"/>
                    </a:lnTo>
                    <a:lnTo>
                      <a:pt x="18936" y="128470"/>
                    </a:lnTo>
                    <a:lnTo>
                      <a:pt x="19553" y="129177"/>
                    </a:lnTo>
                    <a:lnTo>
                      <a:pt x="20180" y="129872"/>
                    </a:lnTo>
                    <a:lnTo>
                      <a:pt x="20808" y="130556"/>
                    </a:lnTo>
                    <a:lnTo>
                      <a:pt x="21447" y="131228"/>
                    </a:lnTo>
                    <a:lnTo>
                      <a:pt x="22098" y="131901"/>
                    </a:lnTo>
                    <a:lnTo>
                      <a:pt x="22748" y="132562"/>
                    </a:lnTo>
                    <a:lnTo>
                      <a:pt x="23409" y="133224"/>
                    </a:lnTo>
                    <a:lnTo>
                      <a:pt x="24082" y="133863"/>
                    </a:lnTo>
                    <a:lnTo>
                      <a:pt x="24755" y="134502"/>
                    </a:lnTo>
                    <a:lnTo>
                      <a:pt x="25439" y="135141"/>
                    </a:lnTo>
                    <a:lnTo>
                      <a:pt x="26134" y="135758"/>
                    </a:lnTo>
                    <a:lnTo>
                      <a:pt x="26840" y="136374"/>
                    </a:lnTo>
                    <a:lnTo>
                      <a:pt x="27546" y="136980"/>
                    </a:lnTo>
                    <a:lnTo>
                      <a:pt x="28264" y="137574"/>
                    </a:lnTo>
                    <a:lnTo>
                      <a:pt x="28981" y="138168"/>
                    </a:lnTo>
                    <a:lnTo>
                      <a:pt x="29710" y="138751"/>
                    </a:lnTo>
                    <a:lnTo>
                      <a:pt x="30450" y="139323"/>
                    </a:lnTo>
                    <a:lnTo>
                      <a:pt x="31190" y="139883"/>
                    </a:lnTo>
                    <a:lnTo>
                      <a:pt x="31941" y="140444"/>
                    </a:lnTo>
                    <a:lnTo>
                      <a:pt x="32703" y="140982"/>
                    </a:lnTo>
                    <a:lnTo>
                      <a:pt x="33466" y="141520"/>
                    </a:lnTo>
                    <a:lnTo>
                      <a:pt x="34239" y="142047"/>
                    </a:lnTo>
                    <a:lnTo>
                      <a:pt x="35013" y="142563"/>
                    </a:lnTo>
                    <a:lnTo>
                      <a:pt x="35798" y="143079"/>
                    </a:lnTo>
                    <a:lnTo>
                      <a:pt x="36594" y="143583"/>
                    </a:lnTo>
                    <a:lnTo>
                      <a:pt x="37390" y="144065"/>
                    </a:lnTo>
                    <a:lnTo>
                      <a:pt x="38197" y="144547"/>
                    </a:lnTo>
                    <a:lnTo>
                      <a:pt x="39004" y="145018"/>
                    </a:lnTo>
                    <a:lnTo>
                      <a:pt x="39823" y="145489"/>
                    </a:lnTo>
                    <a:lnTo>
                      <a:pt x="40641" y="145937"/>
                    </a:lnTo>
                    <a:lnTo>
                      <a:pt x="41471" y="146386"/>
                    </a:lnTo>
                    <a:lnTo>
                      <a:pt x="42300" y="146812"/>
                    </a:lnTo>
                    <a:lnTo>
                      <a:pt x="43141" y="147238"/>
                    </a:lnTo>
                    <a:lnTo>
                      <a:pt x="43993" y="147653"/>
                    </a:lnTo>
                    <a:lnTo>
                      <a:pt x="44845" y="148056"/>
                    </a:lnTo>
                    <a:lnTo>
                      <a:pt x="45697" y="148449"/>
                    </a:lnTo>
                    <a:lnTo>
                      <a:pt x="46560" y="148841"/>
                    </a:lnTo>
                    <a:lnTo>
                      <a:pt x="47435" y="149211"/>
                    </a:lnTo>
                    <a:lnTo>
                      <a:pt x="48309" y="149570"/>
                    </a:lnTo>
                    <a:lnTo>
                      <a:pt x="49184" y="149929"/>
                    </a:lnTo>
                    <a:lnTo>
                      <a:pt x="50070" y="150265"/>
                    </a:lnTo>
                    <a:lnTo>
                      <a:pt x="50955" y="150601"/>
                    </a:lnTo>
                    <a:lnTo>
                      <a:pt x="51852" y="150926"/>
                    </a:lnTo>
                    <a:lnTo>
                      <a:pt x="52749" y="151229"/>
                    </a:lnTo>
                    <a:lnTo>
                      <a:pt x="53657" y="151532"/>
                    </a:lnTo>
                    <a:lnTo>
                      <a:pt x="54565" y="151823"/>
                    </a:lnTo>
                    <a:lnTo>
                      <a:pt x="55485" y="152104"/>
                    </a:lnTo>
                    <a:lnTo>
                      <a:pt x="56404" y="152361"/>
                    </a:lnTo>
                    <a:lnTo>
                      <a:pt x="57323" y="152619"/>
                    </a:lnTo>
                    <a:lnTo>
                      <a:pt x="58254" y="152866"/>
                    </a:lnTo>
                    <a:lnTo>
                      <a:pt x="59184" y="153101"/>
                    </a:lnTo>
                    <a:lnTo>
                      <a:pt x="60115" y="153326"/>
                    </a:lnTo>
                    <a:lnTo>
                      <a:pt x="61057" y="153539"/>
                    </a:lnTo>
                    <a:lnTo>
                      <a:pt x="62010" y="153729"/>
                    </a:lnTo>
                    <a:lnTo>
                      <a:pt x="62963" y="153920"/>
                    </a:lnTo>
                    <a:lnTo>
                      <a:pt x="63915" y="154099"/>
                    </a:lnTo>
                    <a:lnTo>
                      <a:pt x="64868" y="154267"/>
                    </a:lnTo>
                    <a:lnTo>
                      <a:pt x="65833" y="154413"/>
                    </a:lnTo>
                    <a:lnTo>
                      <a:pt x="66797" y="154559"/>
                    </a:lnTo>
                    <a:lnTo>
                      <a:pt x="67772" y="154693"/>
                    </a:lnTo>
                    <a:lnTo>
                      <a:pt x="68736" y="154806"/>
                    </a:lnTo>
                    <a:lnTo>
                      <a:pt x="69723" y="154906"/>
                    </a:lnTo>
                    <a:lnTo>
                      <a:pt x="70698" y="155007"/>
                    </a:lnTo>
                    <a:lnTo>
                      <a:pt x="71685" y="155086"/>
                    </a:lnTo>
                    <a:lnTo>
                      <a:pt x="72671" y="155153"/>
                    </a:lnTo>
                    <a:lnTo>
                      <a:pt x="73658" y="155209"/>
                    </a:lnTo>
                    <a:lnTo>
                      <a:pt x="74656" y="155254"/>
                    </a:lnTo>
                    <a:lnTo>
                      <a:pt x="75654" y="155288"/>
                    </a:lnTo>
                    <a:lnTo>
                      <a:pt x="76651" y="155310"/>
                    </a:lnTo>
                    <a:lnTo>
                      <a:pt x="77660" y="155310"/>
                    </a:lnTo>
                    <a:lnTo>
                      <a:pt x="78961" y="155299"/>
                    </a:lnTo>
                    <a:lnTo>
                      <a:pt x="80261" y="155265"/>
                    </a:lnTo>
                    <a:lnTo>
                      <a:pt x="81562" y="155220"/>
                    </a:lnTo>
                    <a:lnTo>
                      <a:pt x="82851" y="155142"/>
                    </a:lnTo>
                    <a:lnTo>
                      <a:pt x="84129" y="155041"/>
                    </a:lnTo>
                    <a:lnTo>
                      <a:pt x="85407" y="154929"/>
                    </a:lnTo>
                    <a:lnTo>
                      <a:pt x="86685" y="154794"/>
                    </a:lnTo>
                    <a:lnTo>
                      <a:pt x="87952" y="154637"/>
                    </a:lnTo>
                    <a:lnTo>
                      <a:pt x="89208" y="154458"/>
                    </a:lnTo>
                    <a:lnTo>
                      <a:pt x="90464" y="154256"/>
                    </a:lnTo>
                    <a:lnTo>
                      <a:pt x="91708" y="154043"/>
                    </a:lnTo>
                    <a:lnTo>
                      <a:pt x="92941" y="153808"/>
                    </a:lnTo>
                    <a:lnTo>
                      <a:pt x="94175" y="153550"/>
                    </a:lnTo>
                    <a:lnTo>
                      <a:pt x="95408" y="153270"/>
                    </a:lnTo>
                    <a:lnTo>
                      <a:pt x="96619" y="152978"/>
                    </a:lnTo>
                    <a:lnTo>
                      <a:pt x="97829" y="152664"/>
                    </a:lnTo>
                    <a:lnTo>
                      <a:pt x="99029" y="152328"/>
                    </a:lnTo>
                    <a:lnTo>
                      <a:pt x="100229" y="151980"/>
                    </a:lnTo>
                    <a:lnTo>
                      <a:pt x="101417" y="151610"/>
                    </a:lnTo>
                    <a:lnTo>
                      <a:pt x="102594" y="151218"/>
                    </a:lnTo>
                    <a:lnTo>
                      <a:pt x="103760" y="150814"/>
                    </a:lnTo>
                    <a:lnTo>
                      <a:pt x="104926" y="150388"/>
                    </a:lnTo>
                    <a:lnTo>
                      <a:pt x="106070" y="149951"/>
                    </a:lnTo>
                    <a:lnTo>
                      <a:pt x="107213" y="149491"/>
                    </a:lnTo>
                    <a:lnTo>
                      <a:pt x="108346" y="149009"/>
                    </a:lnTo>
                    <a:lnTo>
                      <a:pt x="109478" y="148516"/>
                    </a:lnTo>
                    <a:lnTo>
                      <a:pt x="110588" y="148000"/>
                    </a:lnTo>
                    <a:lnTo>
                      <a:pt x="111698" y="147473"/>
                    </a:lnTo>
                    <a:lnTo>
                      <a:pt x="112796" y="146924"/>
                    </a:lnTo>
                    <a:lnTo>
                      <a:pt x="113884" y="146363"/>
                    </a:lnTo>
                    <a:lnTo>
                      <a:pt x="114960" y="145780"/>
                    </a:lnTo>
                    <a:lnTo>
                      <a:pt x="116025" y="145186"/>
                    </a:lnTo>
                    <a:lnTo>
                      <a:pt x="116922" y="144659"/>
                    </a:lnTo>
                    <a:lnTo>
                      <a:pt x="117819" y="144132"/>
                    </a:lnTo>
                    <a:lnTo>
                      <a:pt x="118716" y="143583"/>
                    </a:lnTo>
                    <a:lnTo>
                      <a:pt x="119590" y="143022"/>
                    </a:lnTo>
                    <a:lnTo>
                      <a:pt x="120465" y="142451"/>
                    </a:lnTo>
                    <a:lnTo>
                      <a:pt x="121339" y="141868"/>
                    </a:lnTo>
                    <a:lnTo>
                      <a:pt x="122191" y="141285"/>
                    </a:lnTo>
                    <a:lnTo>
                      <a:pt x="123043" y="140679"/>
                    </a:lnTo>
                    <a:lnTo>
                      <a:pt x="123884" y="140063"/>
                    </a:lnTo>
                    <a:lnTo>
                      <a:pt x="124714" y="139435"/>
                    </a:lnTo>
                    <a:lnTo>
                      <a:pt x="125532" y="138796"/>
                    </a:lnTo>
                    <a:lnTo>
                      <a:pt x="126351" y="138157"/>
                    </a:lnTo>
                    <a:lnTo>
                      <a:pt x="127158" y="137495"/>
                    </a:lnTo>
                    <a:lnTo>
                      <a:pt x="127954" y="136823"/>
                    </a:lnTo>
                    <a:lnTo>
                      <a:pt x="128739" y="136150"/>
                    </a:lnTo>
                    <a:lnTo>
                      <a:pt x="129512" y="135455"/>
                    </a:lnTo>
                    <a:lnTo>
                      <a:pt x="130275" y="134760"/>
                    </a:lnTo>
                    <a:lnTo>
                      <a:pt x="131037" y="134065"/>
                    </a:lnTo>
                    <a:lnTo>
                      <a:pt x="131777" y="133347"/>
                    </a:lnTo>
                    <a:lnTo>
                      <a:pt x="132506" y="132630"/>
                    </a:lnTo>
                    <a:lnTo>
                      <a:pt x="133234" y="131890"/>
                    </a:lnTo>
                    <a:lnTo>
                      <a:pt x="133952" y="131150"/>
                    </a:lnTo>
                    <a:lnTo>
                      <a:pt x="134647" y="130399"/>
                    </a:lnTo>
                    <a:lnTo>
                      <a:pt x="135342" y="129636"/>
                    </a:lnTo>
                    <a:lnTo>
                      <a:pt x="135903" y="129008"/>
                    </a:lnTo>
                    <a:lnTo>
                      <a:pt x="136452" y="128369"/>
                    </a:lnTo>
                    <a:lnTo>
                      <a:pt x="137001" y="127730"/>
                    </a:lnTo>
                    <a:lnTo>
                      <a:pt x="137540" y="127080"/>
                    </a:lnTo>
                    <a:lnTo>
                      <a:pt x="138066" y="126452"/>
                    </a:lnTo>
                    <a:lnTo>
                      <a:pt x="138571" y="125813"/>
                    </a:lnTo>
                    <a:lnTo>
                      <a:pt x="139075" y="125163"/>
                    </a:lnTo>
                    <a:lnTo>
                      <a:pt x="139569" y="124524"/>
                    </a:lnTo>
                    <a:lnTo>
                      <a:pt x="140062" y="123862"/>
                    </a:lnTo>
                    <a:lnTo>
                      <a:pt x="140544" y="123201"/>
                    </a:lnTo>
                    <a:lnTo>
                      <a:pt x="141026" y="122539"/>
                    </a:lnTo>
                    <a:lnTo>
                      <a:pt x="141497" y="121867"/>
                    </a:lnTo>
                    <a:lnTo>
                      <a:pt x="141957" y="121194"/>
                    </a:lnTo>
                    <a:lnTo>
                      <a:pt x="142416" y="120521"/>
                    </a:lnTo>
                    <a:lnTo>
                      <a:pt x="142865" y="119826"/>
                    </a:lnTo>
                    <a:lnTo>
                      <a:pt x="143302" y="119142"/>
                    </a:lnTo>
                    <a:lnTo>
                      <a:pt x="143739" y="118447"/>
                    </a:lnTo>
                    <a:lnTo>
                      <a:pt x="144165" y="117752"/>
                    </a:lnTo>
                    <a:lnTo>
                      <a:pt x="144591" y="117046"/>
                    </a:lnTo>
                    <a:lnTo>
                      <a:pt x="145006" y="116328"/>
                    </a:lnTo>
                    <a:lnTo>
                      <a:pt x="145410" y="115622"/>
                    </a:lnTo>
                    <a:lnTo>
                      <a:pt x="145813" y="114905"/>
                    </a:lnTo>
                    <a:lnTo>
                      <a:pt x="146195" y="114176"/>
                    </a:lnTo>
                    <a:lnTo>
                      <a:pt x="146587" y="113447"/>
                    </a:lnTo>
                    <a:lnTo>
                      <a:pt x="146957" y="112718"/>
                    </a:lnTo>
                    <a:lnTo>
                      <a:pt x="147327" y="111978"/>
                    </a:lnTo>
                    <a:lnTo>
                      <a:pt x="147686" y="111238"/>
                    </a:lnTo>
                    <a:lnTo>
                      <a:pt x="148044" y="110487"/>
                    </a:lnTo>
                    <a:lnTo>
                      <a:pt x="148392" y="109736"/>
                    </a:lnTo>
                    <a:lnTo>
                      <a:pt x="148728" y="108985"/>
                    </a:lnTo>
                    <a:lnTo>
                      <a:pt x="149053" y="108234"/>
                    </a:lnTo>
                    <a:lnTo>
                      <a:pt x="149379" y="107460"/>
                    </a:lnTo>
                    <a:lnTo>
                      <a:pt x="149693" y="106698"/>
                    </a:lnTo>
                    <a:lnTo>
                      <a:pt x="150006" y="105924"/>
                    </a:lnTo>
                    <a:lnTo>
                      <a:pt x="150298" y="105151"/>
                    </a:lnTo>
                    <a:lnTo>
                      <a:pt x="150589" y="104377"/>
                    </a:lnTo>
                    <a:lnTo>
                      <a:pt x="150870" y="103592"/>
                    </a:lnTo>
                    <a:lnTo>
                      <a:pt x="151150" y="102808"/>
                    </a:lnTo>
                    <a:lnTo>
                      <a:pt x="151408" y="102012"/>
                    </a:lnTo>
                    <a:lnTo>
                      <a:pt x="151666" y="101216"/>
                    </a:lnTo>
                    <a:lnTo>
                      <a:pt x="151924" y="100420"/>
                    </a:lnTo>
                    <a:lnTo>
                      <a:pt x="152159" y="99624"/>
                    </a:lnTo>
                    <a:lnTo>
                      <a:pt x="152394" y="98816"/>
                    </a:lnTo>
                    <a:lnTo>
                      <a:pt x="152619" y="98009"/>
                    </a:lnTo>
                    <a:lnTo>
                      <a:pt x="152832" y="97191"/>
                    </a:lnTo>
                    <a:lnTo>
                      <a:pt x="153045" y="96372"/>
                    </a:lnTo>
                    <a:lnTo>
                      <a:pt x="153235" y="95554"/>
                    </a:lnTo>
                    <a:lnTo>
                      <a:pt x="153426" y="94735"/>
                    </a:lnTo>
                    <a:lnTo>
                      <a:pt x="153605" y="93906"/>
                    </a:lnTo>
                    <a:lnTo>
                      <a:pt x="153785" y="93076"/>
                    </a:lnTo>
                    <a:lnTo>
                      <a:pt x="153942" y="92247"/>
                    </a:lnTo>
                    <a:lnTo>
                      <a:pt x="154099" y="91406"/>
                    </a:lnTo>
                    <a:lnTo>
                      <a:pt x="154244" y="90576"/>
                    </a:lnTo>
                    <a:lnTo>
                      <a:pt x="154379" y="89735"/>
                    </a:lnTo>
                    <a:lnTo>
                      <a:pt x="154502" y="88883"/>
                    </a:lnTo>
                    <a:lnTo>
                      <a:pt x="154625" y="88042"/>
                    </a:lnTo>
                    <a:lnTo>
                      <a:pt x="154738" y="87190"/>
                    </a:lnTo>
                    <a:lnTo>
                      <a:pt x="154838" y="86338"/>
                    </a:lnTo>
                    <a:lnTo>
                      <a:pt x="154928" y="85475"/>
                    </a:lnTo>
                    <a:lnTo>
                      <a:pt x="155007" y="84623"/>
                    </a:lnTo>
                    <a:lnTo>
                      <a:pt x="155074" y="83760"/>
                    </a:lnTo>
                    <a:lnTo>
                      <a:pt x="155141" y="82896"/>
                    </a:lnTo>
                    <a:lnTo>
                      <a:pt x="155197" y="82022"/>
                    </a:lnTo>
                    <a:lnTo>
                      <a:pt x="155231" y="81159"/>
                    </a:lnTo>
                    <a:lnTo>
                      <a:pt x="155264" y="80284"/>
                    </a:lnTo>
                    <a:lnTo>
                      <a:pt x="155298" y="79410"/>
                    </a:lnTo>
                    <a:lnTo>
                      <a:pt x="155309" y="78535"/>
                    </a:lnTo>
                    <a:lnTo>
                      <a:pt x="155309" y="77661"/>
                    </a:lnTo>
                    <a:lnTo>
                      <a:pt x="155309" y="76652"/>
                    </a:lnTo>
                    <a:lnTo>
                      <a:pt x="155287" y="75654"/>
                    </a:lnTo>
                    <a:lnTo>
                      <a:pt x="155253" y="74656"/>
                    </a:lnTo>
                    <a:lnTo>
                      <a:pt x="155208" y="73658"/>
                    </a:lnTo>
                    <a:lnTo>
                      <a:pt x="155152" y="72672"/>
                    </a:lnTo>
                    <a:lnTo>
                      <a:pt x="155085" y="71685"/>
                    </a:lnTo>
                    <a:lnTo>
                      <a:pt x="155007" y="70699"/>
                    </a:lnTo>
                    <a:lnTo>
                      <a:pt x="154917" y="69712"/>
                    </a:lnTo>
                    <a:lnTo>
                      <a:pt x="154805" y="68737"/>
                    </a:lnTo>
                    <a:lnTo>
                      <a:pt x="154693" y="67761"/>
                    </a:lnTo>
                    <a:lnTo>
                      <a:pt x="154558" y="66797"/>
                    </a:lnTo>
                    <a:lnTo>
                      <a:pt x="154424" y="65833"/>
                    </a:lnTo>
                    <a:lnTo>
                      <a:pt x="154267" y="64869"/>
                    </a:lnTo>
                    <a:lnTo>
                      <a:pt x="154099" y="63904"/>
                    </a:lnTo>
                    <a:lnTo>
                      <a:pt x="153919" y="62952"/>
                    </a:lnTo>
                    <a:lnTo>
                      <a:pt x="153740" y="62010"/>
                    </a:lnTo>
                    <a:lnTo>
                      <a:pt x="153538" y="61057"/>
                    </a:lnTo>
                    <a:lnTo>
                      <a:pt x="153325" y="60115"/>
                    </a:lnTo>
                    <a:lnTo>
                      <a:pt x="153101" y="59185"/>
                    </a:lnTo>
                    <a:lnTo>
                      <a:pt x="152865" y="58243"/>
                    </a:lnTo>
                    <a:lnTo>
                      <a:pt x="152619" y="57323"/>
                    </a:lnTo>
                    <a:lnTo>
                      <a:pt x="152372" y="56393"/>
                    </a:lnTo>
                    <a:lnTo>
                      <a:pt x="152103" y="55474"/>
                    </a:lnTo>
                    <a:lnTo>
                      <a:pt x="151823" y="54565"/>
                    </a:lnTo>
                    <a:lnTo>
                      <a:pt x="151531" y="53657"/>
                    </a:lnTo>
                    <a:lnTo>
                      <a:pt x="151228" y="52749"/>
                    </a:lnTo>
                    <a:lnTo>
                      <a:pt x="150926" y="51852"/>
                    </a:lnTo>
                    <a:lnTo>
                      <a:pt x="150601" y="50955"/>
                    </a:lnTo>
                    <a:lnTo>
                      <a:pt x="150264" y="50070"/>
                    </a:lnTo>
                    <a:lnTo>
                      <a:pt x="149928" y="49184"/>
                    </a:lnTo>
                    <a:lnTo>
                      <a:pt x="149569" y="48298"/>
                    </a:lnTo>
                    <a:lnTo>
                      <a:pt x="149210" y="47424"/>
                    </a:lnTo>
                    <a:lnTo>
                      <a:pt x="148840" y="46561"/>
                    </a:lnTo>
                    <a:lnTo>
                      <a:pt x="148448" y="45697"/>
                    </a:lnTo>
                    <a:lnTo>
                      <a:pt x="148056" y="44845"/>
                    </a:lnTo>
                    <a:lnTo>
                      <a:pt x="147652" y="43993"/>
                    </a:lnTo>
                    <a:lnTo>
                      <a:pt x="147237" y="43141"/>
                    </a:lnTo>
                    <a:lnTo>
                      <a:pt x="146822" y="42300"/>
                    </a:lnTo>
                    <a:lnTo>
                      <a:pt x="146385" y="41471"/>
                    </a:lnTo>
                    <a:lnTo>
                      <a:pt x="145937" y="40641"/>
                    </a:lnTo>
                    <a:lnTo>
                      <a:pt x="145488" y="39823"/>
                    </a:lnTo>
                    <a:lnTo>
                      <a:pt x="145029" y="39004"/>
                    </a:lnTo>
                    <a:lnTo>
                      <a:pt x="144558" y="38197"/>
                    </a:lnTo>
                    <a:lnTo>
                      <a:pt x="144076" y="37390"/>
                    </a:lnTo>
                    <a:lnTo>
                      <a:pt x="143582" y="36594"/>
                    </a:lnTo>
                    <a:lnTo>
                      <a:pt x="143078" y="35798"/>
                    </a:lnTo>
                    <a:lnTo>
                      <a:pt x="142573" y="35013"/>
                    </a:lnTo>
                    <a:lnTo>
                      <a:pt x="142046" y="34239"/>
                    </a:lnTo>
                    <a:lnTo>
                      <a:pt x="141520" y="33466"/>
                    </a:lnTo>
                    <a:lnTo>
                      <a:pt x="140981" y="32703"/>
                    </a:lnTo>
                    <a:lnTo>
                      <a:pt x="140443" y="31941"/>
                    </a:lnTo>
                    <a:lnTo>
                      <a:pt x="139883" y="31190"/>
                    </a:lnTo>
                    <a:lnTo>
                      <a:pt x="139322" y="30450"/>
                    </a:lnTo>
                    <a:lnTo>
                      <a:pt x="138750" y="29710"/>
                    </a:lnTo>
                    <a:lnTo>
                      <a:pt x="138167" y="28981"/>
                    </a:lnTo>
                    <a:lnTo>
                      <a:pt x="137584" y="28264"/>
                    </a:lnTo>
                    <a:lnTo>
                      <a:pt x="136979" y="27546"/>
                    </a:lnTo>
                    <a:lnTo>
                      <a:pt x="136374" y="26840"/>
                    </a:lnTo>
                    <a:lnTo>
                      <a:pt x="135757" y="26134"/>
                    </a:lnTo>
                    <a:lnTo>
                      <a:pt x="135140" y="25439"/>
                    </a:lnTo>
                    <a:lnTo>
                      <a:pt x="134513" y="24755"/>
                    </a:lnTo>
                    <a:lnTo>
                      <a:pt x="133873" y="24082"/>
                    </a:lnTo>
                    <a:lnTo>
                      <a:pt x="133223" y="23409"/>
                    </a:lnTo>
                    <a:lnTo>
                      <a:pt x="132573" y="22748"/>
                    </a:lnTo>
                    <a:lnTo>
                      <a:pt x="131900" y="22086"/>
                    </a:lnTo>
                    <a:lnTo>
                      <a:pt x="131239" y="21447"/>
                    </a:lnTo>
                    <a:lnTo>
                      <a:pt x="130555" y="20808"/>
                    </a:lnTo>
                    <a:lnTo>
                      <a:pt x="129871" y="20169"/>
                    </a:lnTo>
                    <a:lnTo>
                      <a:pt x="129176" y="19553"/>
                    </a:lnTo>
                    <a:lnTo>
                      <a:pt x="128481" y="18936"/>
                    </a:lnTo>
                    <a:lnTo>
                      <a:pt x="127775" y="18331"/>
                    </a:lnTo>
                    <a:lnTo>
                      <a:pt x="127057" y="17736"/>
                    </a:lnTo>
                    <a:lnTo>
                      <a:pt x="126328" y="17142"/>
                    </a:lnTo>
                    <a:lnTo>
                      <a:pt x="125600" y="16559"/>
                    </a:lnTo>
                    <a:lnTo>
                      <a:pt x="124860" y="15987"/>
                    </a:lnTo>
                    <a:lnTo>
                      <a:pt x="124120" y="15427"/>
                    </a:lnTo>
                    <a:lnTo>
                      <a:pt x="123369" y="14878"/>
                    </a:lnTo>
                    <a:lnTo>
                      <a:pt x="122606" y="14328"/>
                    </a:lnTo>
                    <a:lnTo>
                      <a:pt x="121844" y="13790"/>
                    </a:lnTo>
                    <a:lnTo>
                      <a:pt x="121070" y="13263"/>
                    </a:lnTo>
                    <a:lnTo>
                      <a:pt x="120297" y="12747"/>
                    </a:lnTo>
                    <a:lnTo>
                      <a:pt x="119512" y="12232"/>
                    </a:lnTo>
                    <a:lnTo>
                      <a:pt x="118727" y="11738"/>
                    </a:lnTo>
                    <a:lnTo>
                      <a:pt x="117920" y="11245"/>
                    </a:lnTo>
                    <a:lnTo>
                      <a:pt x="117124" y="10763"/>
                    </a:lnTo>
                    <a:lnTo>
                      <a:pt x="116317" y="10292"/>
                    </a:lnTo>
                    <a:lnTo>
                      <a:pt x="115498" y="9821"/>
                    </a:lnTo>
                    <a:lnTo>
                      <a:pt x="114669" y="9373"/>
                    </a:lnTo>
                    <a:lnTo>
                      <a:pt x="113850" y="8924"/>
                    </a:lnTo>
                    <a:lnTo>
                      <a:pt x="113009" y="8498"/>
                    </a:lnTo>
                    <a:lnTo>
                      <a:pt x="112169" y="8072"/>
                    </a:lnTo>
                    <a:lnTo>
                      <a:pt x="111328" y="7657"/>
                    </a:lnTo>
                    <a:lnTo>
                      <a:pt x="110476" y="7254"/>
                    </a:lnTo>
                    <a:lnTo>
                      <a:pt x="109612" y="6861"/>
                    </a:lnTo>
                    <a:lnTo>
                      <a:pt x="108749" y="6480"/>
                    </a:lnTo>
                    <a:lnTo>
                      <a:pt x="107886" y="6099"/>
                    </a:lnTo>
                    <a:lnTo>
                      <a:pt x="107011" y="5740"/>
                    </a:lnTo>
                    <a:lnTo>
                      <a:pt x="106137" y="5382"/>
                    </a:lnTo>
                    <a:lnTo>
                      <a:pt x="105251" y="5045"/>
                    </a:lnTo>
                    <a:lnTo>
                      <a:pt x="104354" y="4709"/>
                    </a:lnTo>
                    <a:lnTo>
                      <a:pt x="103469" y="4395"/>
                    </a:lnTo>
                    <a:lnTo>
                      <a:pt x="102561" y="4081"/>
                    </a:lnTo>
                    <a:lnTo>
                      <a:pt x="101664" y="3778"/>
                    </a:lnTo>
                    <a:lnTo>
                      <a:pt x="100756" y="3487"/>
                    </a:lnTo>
                    <a:lnTo>
                      <a:pt x="99836" y="3218"/>
                    </a:lnTo>
                    <a:lnTo>
                      <a:pt x="98917" y="2949"/>
                    </a:lnTo>
                    <a:lnTo>
                      <a:pt x="97998" y="2691"/>
                    </a:lnTo>
                    <a:lnTo>
                      <a:pt x="97067" y="2444"/>
                    </a:lnTo>
                    <a:lnTo>
                      <a:pt x="96137" y="2209"/>
                    </a:lnTo>
                    <a:lnTo>
                      <a:pt x="95195" y="1985"/>
                    </a:lnTo>
                    <a:lnTo>
                      <a:pt x="94253" y="1772"/>
                    </a:lnTo>
                    <a:lnTo>
                      <a:pt x="93311" y="1581"/>
                    </a:lnTo>
                    <a:lnTo>
                      <a:pt x="92358" y="1390"/>
                    </a:lnTo>
                    <a:lnTo>
                      <a:pt x="91405" y="1211"/>
                    </a:lnTo>
                    <a:lnTo>
                      <a:pt x="90441" y="1043"/>
                    </a:lnTo>
                    <a:lnTo>
                      <a:pt x="89488" y="897"/>
                    </a:lnTo>
                    <a:lnTo>
                      <a:pt x="88513" y="751"/>
                    </a:lnTo>
                    <a:lnTo>
                      <a:pt x="87549" y="628"/>
                    </a:lnTo>
                    <a:lnTo>
                      <a:pt x="86573" y="505"/>
                    </a:lnTo>
                    <a:lnTo>
                      <a:pt x="85598" y="404"/>
                    </a:lnTo>
                    <a:lnTo>
                      <a:pt x="84623" y="303"/>
                    </a:lnTo>
                    <a:lnTo>
                      <a:pt x="83636" y="224"/>
                    </a:lnTo>
                    <a:lnTo>
                      <a:pt x="82649" y="157"/>
                    </a:lnTo>
                    <a:lnTo>
                      <a:pt x="81652" y="101"/>
                    </a:lnTo>
                    <a:lnTo>
                      <a:pt x="80665" y="56"/>
                    </a:lnTo>
                    <a:lnTo>
                      <a:pt x="79667" y="23"/>
                    </a:lnTo>
                    <a:lnTo>
                      <a:pt x="786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0"/>
              <p:cNvSpPr/>
              <p:nvPr/>
            </p:nvSpPr>
            <p:spPr>
              <a:xfrm>
                <a:off x="1559200" y="953400"/>
                <a:ext cx="3882750" cy="3882775"/>
              </a:xfrm>
              <a:custGeom>
                <a:avLst/>
                <a:gdLst/>
                <a:ahLst/>
                <a:cxnLst/>
                <a:rect l="l" t="t" r="r" b="b"/>
                <a:pathLst>
                  <a:path w="155310" h="155311" fill="none" extrusionOk="0">
                    <a:moveTo>
                      <a:pt x="155309" y="77661"/>
                    </a:moveTo>
                    <a:lnTo>
                      <a:pt x="155309" y="77661"/>
                    </a:lnTo>
                    <a:lnTo>
                      <a:pt x="155309" y="78535"/>
                    </a:lnTo>
                    <a:lnTo>
                      <a:pt x="155298" y="79410"/>
                    </a:lnTo>
                    <a:lnTo>
                      <a:pt x="155264" y="80284"/>
                    </a:lnTo>
                    <a:lnTo>
                      <a:pt x="155231" y="81159"/>
                    </a:lnTo>
                    <a:lnTo>
                      <a:pt x="155197" y="82022"/>
                    </a:lnTo>
                    <a:lnTo>
                      <a:pt x="155141" y="82896"/>
                    </a:lnTo>
                    <a:lnTo>
                      <a:pt x="155074" y="83760"/>
                    </a:lnTo>
                    <a:lnTo>
                      <a:pt x="155007" y="84623"/>
                    </a:lnTo>
                    <a:lnTo>
                      <a:pt x="154928" y="85475"/>
                    </a:lnTo>
                    <a:lnTo>
                      <a:pt x="154838" y="86338"/>
                    </a:lnTo>
                    <a:lnTo>
                      <a:pt x="154738" y="87190"/>
                    </a:lnTo>
                    <a:lnTo>
                      <a:pt x="154625" y="88042"/>
                    </a:lnTo>
                    <a:lnTo>
                      <a:pt x="154502" y="88883"/>
                    </a:lnTo>
                    <a:lnTo>
                      <a:pt x="154379" y="89735"/>
                    </a:lnTo>
                    <a:lnTo>
                      <a:pt x="154244" y="90576"/>
                    </a:lnTo>
                    <a:lnTo>
                      <a:pt x="154099" y="91406"/>
                    </a:lnTo>
                    <a:lnTo>
                      <a:pt x="153942" y="92247"/>
                    </a:lnTo>
                    <a:lnTo>
                      <a:pt x="153785" y="93076"/>
                    </a:lnTo>
                    <a:lnTo>
                      <a:pt x="153605" y="93906"/>
                    </a:lnTo>
                    <a:lnTo>
                      <a:pt x="153426" y="94735"/>
                    </a:lnTo>
                    <a:lnTo>
                      <a:pt x="153235" y="95554"/>
                    </a:lnTo>
                    <a:lnTo>
                      <a:pt x="153045" y="96372"/>
                    </a:lnTo>
                    <a:lnTo>
                      <a:pt x="152832" y="97191"/>
                    </a:lnTo>
                    <a:lnTo>
                      <a:pt x="152619" y="98009"/>
                    </a:lnTo>
                    <a:lnTo>
                      <a:pt x="152394" y="98816"/>
                    </a:lnTo>
                    <a:lnTo>
                      <a:pt x="152159" y="99624"/>
                    </a:lnTo>
                    <a:lnTo>
                      <a:pt x="151924" y="100420"/>
                    </a:lnTo>
                    <a:lnTo>
                      <a:pt x="151666" y="101216"/>
                    </a:lnTo>
                    <a:lnTo>
                      <a:pt x="151408" y="102012"/>
                    </a:lnTo>
                    <a:lnTo>
                      <a:pt x="151150" y="102808"/>
                    </a:lnTo>
                    <a:lnTo>
                      <a:pt x="150870" y="103592"/>
                    </a:lnTo>
                    <a:lnTo>
                      <a:pt x="150589" y="104377"/>
                    </a:lnTo>
                    <a:lnTo>
                      <a:pt x="150298" y="105151"/>
                    </a:lnTo>
                    <a:lnTo>
                      <a:pt x="150006" y="105924"/>
                    </a:lnTo>
                    <a:lnTo>
                      <a:pt x="149693" y="106698"/>
                    </a:lnTo>
                    <a:lnTo>
                      <a:pt x="149379" y="107460"/>
                    </a:lnTo>
                    <a:lnTo>
                      <a:pt x="149053" y="108234"/>
                    </a:lnTo>
                    <a:lnTo>
                      <a:pt x="148728" y="108985"/>
                    </a:lnTo>
                    <a:lnTo>
                      <a:pt x="148392" y="109736"/>
                    </a:lnTo>
                    <a:lnTo>
                      <a:pt x="148044" y="110487"/>
                    </a:lnTo>
                    <a:lnTo>
                      <a:pt x="147686" y="111238"/>
                    </a:lnTo>
                    <a:lnTo>
                      <a:pt x="147327" y="111978"/>
                    </a:lnTo>
                    <a:lnTo>
                      <a:pt x="146957" y="112718"/>
                    </a:lnTo>
                    <a:lnTo>
                      <a:pt x="146587" y="113447"/>
                    </a:lnTo>
                    <a:lnTo>
                      <a:pt x="146195" y="114176"/>
                    </a:lnTo>
                    <a:lnTo>
                      <a:pt x="145813" y="114905"/>
                    </a:lnTo>
                    <a:lnTo>
                      <a:pt x="145410" y="115622"/>
                    </a:lnTo>
                    <a:lnTo>
                      <a:pt x="145006" y="116328"/>
                    </a:lnTo>
                    <a:lnTo>
                      <a:pt x="144591" y="117046"/>
                    </a:lnTo>
                    <a:lnTo>
                      <a:pt x="144165" y="117752"/>
                    </a:lnTo>
                    <a:lnTo>
                      <a:pt x="143739" y="118447"/>
                    </a:lnTo>
                    <a:lnTo>
                      <a:pt x="143302" y="119142"/>
                    </a:lnTo>
                    <a:lnTo>
                      <a:pt x="142865" y="119826"/>
                    </a:lnTo>
                    <a:lnTo>
                      <a:pt x="142416" y="120521"/>
                    </a:lnTo>
                    <a:lnTo>
                      <a:pt x="141957" y="121194"/>
                    </a:lnTo>
                    <a:lnTo>
                      <a:pt x="141497" y="121867"/>
                    </a:lnTo>
                    <a:lnTo>
                      <a:pt x="141026" y="122539"/>
                    </a:lnTo>
                    <a:lnTo>
                      <a:pt x="140544" y="123201"/>
                    </a:lnTo>
                    <a:lnTo>
                      <a:pt x="140062" y="123862"/>
                    </a:lnTo>
                    <a:lnTo>
                      <a:pt x="139569" y="124524"/>
                    </a:lnTo>
                    <a:lnTo>
                      <a:pt x="139075" y="125163"/>
                    </a:lnTo>
                    <a:lnTo>
                      <a:pt x="138571" y="125813"/>
                    </a:lnTo>
                    <a:lnTo>
                      <a:pt x="138066" y="126452"/>
                    </a:lnTo>
                    <a:lnTo>
                      <a:pt x="137540" y="127080"/>
                    </a:lnTo>
                    <a:lnTo>
                      <a:pt x="137540" y="127080"/>
                    </a:lnTo>
                    <a:lnTo>
                      <a:pt x="137001" y="127730"/>
                    </a:lnTo>
                    <a:lnTo>
                      <a:pt x="136452" y="128369"/>
                    </a:lnTo>
                    <a:lnTo>
                      <a:pt x="135903" y="129008"/>
                    </a:lnTo>
                    <a:lnTo>
                      <a:pt x="135342" y="129636"/>
                    </a:lnTo>
                    <a:lnTo>
                      <a:pt x="135342" y="129636"/>
                    </a:lnTo>
                    <a:lnTo>
                      <a:pt x="134647" y="130399"/>
                    </a:lnTo>
                    <a:lnTo>
                      <a:pt x="133952" y="131150"/>
                    </a:lnTo>
                    <a:lnTo>
                      <a:pt x="133234" y="131890"/>
                    </a:lnTo>
                    <a:lnTo>
                      <a:pt x="132506" y="132630"/>
                    </a:lnTo>
                    <a:lnTo>
                      <a:pt x="131777" y="133347"/>
                    </a:lnTo>
                    <a:lnTo>
                      <a:pt x="131037" y="134065"/>
                    </a:lnTo>
                    <a:lnTo>
                      <a:pt x="130275" y="134760"/>
                    </a:lnTo>
                    <a:lnTo>
                      <a:pt x="129512" y="135455"/>
                    </a:lnTo>
                    <a:lnTo>
                      <a:pt x="129512" y="135455"/>
                    </a:lnTo>
                    <a:lnTo>
                      <a:pt x="128739" y="136150"/>
                    </a:lnTo>
                    <a:lnTo>
                      <a:pt x="127954" y="136823"/>
                    </a:lnTo>
                    <a:lnTo>
                      <a:pt x="127158" y="137495"/>
                    </a:lnTo>
                    <a:lnTo>
                      <a:pt x="126351" y="138157"/>
                    </a:lnTo>
                    <a:lnTo>
                      <a:pt x="125532" y="138796"/>
                    </a:lnTo>
                    <a:lnTo>
                      <a:pt x="124714" y="139435"/>
                    </a:lnTo>
                    <a:lnTo>
                      <a:pt x="123884" y="140063"/>
                    </a:lnTo>
                    <a:lnTo>
                      <a:pt x="123043" y="140679"/>
                    </a:lnTo>
                    <a:lnTo>
                      <a:pt x="122191" y="141285"/>
                    </a:lnTo>
                    <a:lnTo>
                      <a:pt x="121339" y="141868"/>
                    </a:lnTo>
                    <a:lnTo>
                      <a:pt x="120465" y="142451"/>
                    </a:lnTo>
                    <a:lnTo>
                      <a:pt x="119590" y="143022"/>
                    </a:lnTo>
                    <a:lnTo>
                      <a:pt x="118716" y="143583"/>
                    </a:lnTo>
                    <a:lnTo>
                      <a:pt x="117819" y="144132"/>
                    </a:lnTo>
                    <a:lnTo>
                      <a:pt x="116922" y="144659"/>
                    </a:lnTo>
                    <a:lnTo>
                      <a:pt x="116025" y="145186"/>
                    </a:lnTo>
                    <a:lnTo>
                      <a:pt x="116025" y="145186"/>
                    </a:lnTo>
                    <a:lnTo>
                      <a:pt x="114960" y="145780"/>
                    </a:lnTo>
                    <a:lnTo>
                      <a:pt x="113884" y="146363"/>
                    </a:lnTo>
                    <a:lnTo>
                      <a:pt x="112796" y="146924"/>
                    </a:lnTo>
                    <a:lnTo>
                      <a:pt x="111698" y="147473"/>
                    </a:lnTo>
                    <a:lnTo>
                      <a:pt x="110588" y="148000"/>
                    </a:lnTo>
                    <a:lnTo>
                      <a:pt x="109478" y="148516"/>
                    </a:lnTo>
                    <a:lnTo>
                      <a:pt x="108346" y="149009"/>
                    </a:lnTo>
                    <a:lnTo>
                      <a:pt x="107213" y="149491"/>
                    </a:lnTo>
                    <a:lnTo>
                      <a:pt x="106070" y="149951"/>
                    </a:lnTo>
                    <a:lnTo>
                      <a:pt x="104926" y="150388"/>
                    </a:lnTo>
                    <a:lnTo>
                      <a:pt x="103760" y="150814"/>
                    </a:lnTo>
                    <a:lnTo>
                      <a:pt x="102594" y="151218"/>
                    </a:lnTo>
                    <a:lnTo>
                      <a:pt x="101417" y="151610"/>
                    </a:lnTo>
                    <a:lnTo>
                      <a:pt x="100229" y="151980"/>
                    </a:lnTo>
                    <a:lnTo>
                      <a:pt x="99029" y="152328"/>
                    </a:lnTo>
                    <a:lnTo>
                      <a:pt x="97829" y="152664"/>
                    </a:lnTo>
                    <a:lnTo>
                      <a:pt x="96619" y="152978"/>
                    </a:lnTo>
                    <a:lnTo>
                      <a:pt x="95408" y="153270"/>
                    </a:lnTo>
                    <a:lnTo>
                      <a:pt x="94175" y="153550"/>
                    </a:lnTo>
                    <a:lnTo>
                      <a:pt x="92941" y="153808"/>
                    </a:lnTo>
                    <a:lnTo>
                      <a:pt x="91708" y="154043"/>
                    </a:lnTo>
                    <a:lnTo>
                      <a:pt x="90464" y="154256"/>
                    </a:lnTo>
                    <a:lnTo>
                      <a:pt x="89208" y="154458"/>
                    </a:lnTo>
                    <a:lnTo>
                      <a:pt x="87952" y="154637"/>
                    </a:lnTo>
                    <a:lnTo>
                      <a:pt x="86685" y="154794"/>
                    </a:lnTo>
                    <a:lnTo>
                      <a:pt x="85407" y="154929"/>
                    </a:lnTo>
                    <a:lnTo>
                      <a:pt x="84129" y="155041"/>
                    </a:lnTo>
                    <a:lnTo>
                      <a:pt x="82851" y="155142"/>
                    </a:lnTo>
                    <a:lnTo>
                      <a:pt x="81562" y="155220"/>
                    </a:lnTo>
                    <a:lnTo>
                      <a:pt x="80261" y="155265"/>
                    </a:lnTo>
                    <a:lnTo>
                      <a:pt x="78961" y="155299"/>
                    </a:lnTo>
                    <a:lnTo>
                      <a:pt x="77660" y="155310"/>
                    </a:lnTo>
                    <a:lnTo>
                      <a:pt x="77660" y="155310"/>
                    </a:lnTo>
                    <a:lnTo>
                      <a:pt x="76651" y="155310"/>
                    </a:lnTo>
                    <a:lnTo>
                      <a:pt x="75654" y="155288"/>
                    </a:lnTo>
                    <a:lnTo>
                      <a:pt x="74656" y="155254"/>
                    </a:lnTo>
                    <a:lnTo>
                      <a:pt x="73658" y="155209"/>
                    </a:lnTo>
                    <a:lnTo>
                      <a:pt x="72671" y="155153"/>
                    </a:lnTo>
                    <a:lnTo>
                      <a:pt x="71685" y="155086"/>
                    </a:lnTo>
                    <a:lnTo>
                      <a:pt x="70698" y="155007"/>
                    </a:lnTo>
                    <a:lnTo>
                      <a:pt x="69723" y="154906"/>
                    </a:lnTo>
                    <a:lnTo>
                      <a:pt x="68736" y="154806"/>
                    </a:lnTo>
                    <a:lnTo>
                      <a:pt x="67772" y="154693"/>
                    </a:lnTo>
                    <a:lnTo>
                      <a:pt x="66797" y="154559"/>
                    </a:lnTo>
                    <a:lnTo>
                      <a:pt x="65833" y="154413"/>
                    </a:lnTo>
                    <a:lnTo>
                      <a:pt x="64868" y="154267"/>
                    </a:lnTo>
                    <a:lnTo>
                      <a:pt x="63915" y="154099"/>
                    </a:lnTo>
                    <a:lnTo>
                      <a:pt x="62963" y="153920"/>
                    </a:lnTo>
                    <a:lnTo>
                      <a:pt x="62010" y="153729"/>
                    </a:lnTo>
                    <a:lnTo>
                      <a:pt x="61057" y="153539"/>
                    </a:lnTo>
                    <a:lnTo>
                      <a:pt x="60115" y="153326"/>
                    </a:lnTo>
                    <a:lnTo>
                      <a:pt x="59184" y="153101"/>
                    </a:lnTo>
                    <a:lnTo>
                      <a:pt x="58254" y="152866"/>
                    </a:lnTo>
                    <a:lnTo>
                      <a:pt x="57323" y="152619"/>
                    </a:lnTo>
                    <a:lnTo>
                      <a:pt x="56404" y="152361"/>
                    </a:lnTo>
                    <a:lnTo>
                      <a:pt x="55485" y="152104"/>
                    </a:lnTo>
                    <a:lnTo>
                      <a:pt x="54565" y="151823"/>
                    </a:lnTo>
                    <a:lnTo>
                      <a:pt x="53657" y="151532"/>
                    </a:lnTo>
                    <a:lnTo>
                      <a:pt x="52749" y="151229"/>
                    </a:lnTo>
                    <a:lnTo>
                      <a:pt x="51852" y="150926"/>
                    </a:lnTo>
                    <a:lnTo>
                      <a:pt x="50955" y="150601"/>
                    </a:lnTo>
                    <a:lnTo>
                      <a:pt x="50070" y="150265"/>
                    </a:lnTo>
                    <a:lnTo>
                      <a:pt x="49184" y="149929"/>
                    </a:lnTo>
                    <a:lnTo>
                      <a:pt x="48309" y="149570"/>
                    </a:lnTo>
                    <a:lnTo>
                      <a:pt x="47435" y="149211"/>
                    </a:lnTo>
                    <a:lnTo>
                      <a:pt x="46560" y="148841"/>
                    </a:lnTo>
                    <a:lnTo>
                      <a:pt x="45697" y="148449"/>
                    </a:lnTo>
                    <a:lnTo>
                      <a:pt x="44845" y="148056"/>
                    </a:lnTo>
                    <a:lnTo>
                      <a:pt x="43993" y="147653"/>
                    </a:lnTo>
                    <a:lnTo>
                      <a:pt x="43141" y="147238"/>
                    </a:lnTo>
                    <a:lnTo>
                      <a:pt x="42300" y="146812"/>
                    </a:lnTo>
                    <a:lnTo>
                      <a:pt x="41471" y="146386"/>
                    </a:lnTo>
                    <a:lnTo>
                      <a:pt x="40641" y="145937"/>
                    </a:lnTo>
                    <a:lnTo>
                      <a:pt x="39823" y="145489"/>
                    </a:lnTo>
                    <a:lnTo>
                      <a:pt x="39004" y="145018"/>
                    </a:lnTo>
                    <a:lnTo>
                      <a:pt x="38197" y="144547"/>
                    </a:lnTo>
                    <a:lnTo>
                      <a:pt x="37390" y="144065"/>
                    </a:lnTo>
                    <a:lnTo>
                      <a:pt x="36594" y="143583"/>
                    </a:lnTo>
                    <a:lnTo>
                      <a:pt x="35798" y="143079"/>
                    </a:lnTo>
                    <a:lnTo>
                      <a:pt x="35013" y="142563"/>
                    </a:lnTo>
                    <a:lnTo>
                      <a:pt x="34239" y="142047"/>
                    </a:lnTo>
                    <a:lnTo>
                      <a:pt x="33466" y="141520"/>
                    </a:lnTo>
                    <a:lnTo>
                      <a:pt x="32703" y="140982"/>
                    </a:lnTo>
                    <a:lnTo>
                      <a:pt x="31941" y="140444"/>
                    </a:lnTo>
                    <a:lnTo>
                      <a:pt x="31190" y="139883"/>
                    </a:lnTo>
                    <a:lnTo>
                      <a:pt x="30450" y="139323"/>
                    </a:lnTo>
                    <a:lnTo>
                      <a:pt x="29710" y="138751"/>
                    </a:lnTo>
                    <a:lnTo>
                      <a:pt x="28981" y="138168"/>
                    </a:lnTo>
                    <a:lnTo>
                      <a:pt x="28264" y="137574"/>
                    </a:lnTo>
                    <a:lnTo>
                      <a:pt x="27546" y="136980"/>
                    </a:lnTo>
                    <a:lnTo>
                      <a:pt x="26840" y="136374"/>
                    </a:lnTo>
                    <a:lnTo>
                      <a:pt x="26134" y="135758"/>
                    </a:lnTo>
                    <a:lnTo>
                      <a:pt x="25439" y="135141"/>
                    </a:lnTo>
                    <a:lnTo>
                      <a:pt x="24755" y="134502"/>
                    </a:lnTo>
                    <a:lnTo>
                      <a:pt x="24082" y="133863"/>
                    </a:lnTo>
                    <a:lnTo>
                      <a:pt x="23409" y="133224"/>
                    </a:lnTo>
                    <a:lnTo>
                      <a:pt x="22748" y="132562"/>
                    </a:lnTo>
                    <a:lnTo>
                      <a:pt x="22098" y="131901"/>
                    </a:lnTo>
                    <a:lnTo>
                      <a:pt x="21447" y="131228"/>
                    </a:lnTo>
                    <a:lnTo>
                      <a:pt x="20808" y="130556"/>
                    </a:lnTo>
                    <a:lnTo>
                      <a:pt x="20180" y="129872"/>
                    </a:lnTo>
                    <a:lnTo>
                      <a:pt x="19553" y="129177"/>
                    </a:lnTo>
                    <a:lnTo>
                      <a:pt x="18936" y="128470"/>
                    </a:lnTo>
                    <a:lnTo>
                      <a:pt x="18331" y="127764"/>
                    </a:lnTo>
                    <a:lnTo>
                      <a:pt x="17736" y="127058"/>
                    </a:lnTo>
                    <a:lnTo>
                      <a:pt x="17142" y="126329"/>
                    </a:lnTo>
                    <a:lnTo>
                      <a:pt x="16570" y="125600"/>
                    </a:lnTo>
                    <a:lnTo>
                      <a:pt x="15988" y="124860"/>
                    </a:lnTo>
                    <a:lnTo>
                      <a:pt x="15427" y="124120"/>
                    </a:lnTo>
                    <a:lnTo>
                      <a:pt x="14878" y="123369"/>
                    </a:lnTo>
                    <a:lnTo>
                      <a:pt x="14328" y="122607"/>
                    </a:lnTo>
                    <a:lnTo>
                      <a:pt x="13790" y="121844"/>
                    </a:lnTo>
                    <a:lnTo>
                      <a:pt x="13263" y="121071"/>
                    </a:lnTo>
                    <a:lnTo>
                      <a:pt x="12747" y="120297"/>
                    </a:lnTo>
                    <a:lnTo>
                      <a:pt x="12232" y="119512"/>
                    </a:lnTo>
                    <a:lnTo>
                      <a:pt x="11738" y="118716"/>
                    </a:lnTo>
                    <a:lnTo>
                      <a:pt x="11245" y="117920"/>
                    </a:lnTo>
                    <a:lnTo>
                      <a:pt x="10763" y="117124"/>
                    </a:lnTo>
                    <a:lnTo>
                      <a:pt x="10292" y="116306"/>
                    </a:lnTo>
                    <a:lnTo>
                      <a:pt x="9833" y="115499"/>
                    </a:lnTo>
                    <a:lnTo>
                      <a:pt x="9373" y="114669"/>
                    </a:lnTo>
                    <a:lnTo>
                      <a:pt x="8936" y="113840"/>
                    </a:lnTo>
                    <a:lnTo>
                      <a:pt x="8498" y="113010"/>
                    </a:lnTo>
                    <a:lnTo>
                      <a:pt x="8072" y="112169"/>
                    </a:lnTo>
                    <a:lnTo>
                      <a:pt x="7658" y="111328"/>
                    </a:lnTo>
                    <a:lnTo>
                      <a:pt x="7254" y="110476"/>
                    </a:lnTo>
                    <a:lnTo>
                      <a:pt x="6862" y="109613"/>
                    </a:lnTo>
                    <a:lnTo>
                      <a:pt x="6480" y="108750"/>
                    </a:lnTo>
                    <a:lnTo>
                      <a:pt x="6099" y="107886"/>
                    </a:lnTo>
                    <a:lnTo>
                      <a:pt x="5740" y="107012"/>
                    </a:lnTo>
                    <a:lnTo>
                      <a:pt x="5393" y="106126"/>
                    </a:lnTo>
                    <a:lnTo>
                      <a:pt x="5045" y="105240"/>
                    </a:lnTo>
                    <a:lnTo>
                      <a:pt x="4709" y="104355"/>
                    </a:lnTo>
                    <a:lnTo>
                      <a:pt x="4395" y="103458"/>
                    </a:lnTo>
                    <a:lnTo>
                      <a:pt x="4081" y="102561"/>
                    </a:lnTo>
                    <a:lnTo>
                      <a:pt x="3778" y="101653"/>
                    </a:lnTo>
                    <a:lnTo>
                      <a:pt x="3498" y="100745"/>
                    </a:lnTo>
                    <a:lnTo>
                      <a:pt x="3218" y="99837"/>
                    </a:lnTo>
                    <a:lnTo>
                      <a:pt x="2949" y="98917"/>
                    </a:lnTo>
                    <a:lnTo>
                      <a:pt x="2691" y="97987"/>
                    </a:lnTo>
                    <a:lnTo>
                      <a:pt x="2444" y="97067"/>
                    </a:lnTo>
                    <a:lnTo>
                      <a:pt x="2209" y="96126"/>
                    </a:lnTo>
                    <a:lnTo>
                      <a:pt x="1996" y="95195"/>
                    </a:lnTo>
                    <a:lnTo>
                      <a:pt x="1783" y="94253"/>
                    </a:lnTo>
                    <a:lnTo>
                      <a:pt x="1581" y="93300"/>
                    </a:lnTo>
                    <a:lnTo>
                      <a:pt x="1390" y="92359"/>
                    </a:lnTo>
                    <a:lnTo>
                      <a:pt x="1211" y="91406"/>
                    </a:lnTo>
                    <a:lnTo>
                      <a:pt x="1054" y="90442"/>
                    </a:lnTo>
                    <a:lnTo>
                      <a:pt x="897" y="89477"/>
                    </a:lnTo>
                    <a:lnTo>
                      <a:pt x="751" y="88513"/>
                    </a:lnTo>
                    <a:lnTo>
                      <a:pt x="628" y="87549"/>
                    </a:lnTo>
                    <a:lnTo>
                      <a:pt x="505" y="86574"/>
                    </a:lnTo>
                    <a:lnTo>
                      <a:pt x="404" y="85598"/>
                    </a:lnTo>
                    <a:lnTo>
                      <a:pt x="314" y="84612"/>
                    </a:lnTo>
                    <a:lnTo>
                      <a:pt x="225" y="83625"/>
                    </a:lnTo>
                    <a:lnTo>
                      <a:pt x="157" y="82639"/>
                    </a:lnTo>
                    <a:lnTo>
                      <a:pt x="101" y="81652"/>
                    </a:lnTo>
                    <a:lnTo>
                      <a:pt x="56" y="80654"/>
                    </a:lnTo>
                    <a:lnTo>
                      <a:pt x="23" y="79656"/>
                    </a:lnTo>
                    <a:lnTo>
                      <a:pt x="12" y="78659"/>
                    </a:lnTo>
                    <a:lnTo>
                      <a:pt x="0" y="77661"/>
                    </a:lnTo>
                    <a:lnTo>
                      <a:pt x="0" y="77661"/>
                    </a:lnTo>
                    <a:lnTo>
                      <a:pt x="12" y="76607"/>
                    </a:lnTo>
                    <a:lnTo>
                      <a:pt x="34" y="75564"/>
                    </a:lnTo>
                    <a:lnTo>
                      <a:pt x="68" y="74522"/>
                    </a:lnTo>
                    <a:lnTo>
                      <a:pt x="112" y="73490"/>
                    </a:lnTo>
                    <a:lnTo>
                      <a:pt x="168" y="72459"/>
                    </a:lnTo>
                    <a:lnTo>
                      <a:pt x="247" y="71427"/>
                    </a:lnTo>
                    <a:lnTo>
                      <a:pt x="337" y="70407"/>
                    </a:lnTo>
                    <a:lnTo>
                      <a:pt x="438" y="69387"/>
                    </a:lnTo>
                    <a:lnTo>
                      <a:pt x="550" y="68367"/>
                    </a:lnTo>
                    <a:lnTo>
                      <a:pt x="684" y="67358"/>
                    </a:lnTo>
                    <a:lnTo>
                      <a:pt x="819" y="66349"/>
                    </a:lnTo>
                    <a:lnTo>
                      <a:pt x="976" y="65340"/>
                    </a:lnTo>
                    <a:lnTo>
                      <a:pt x="1144" y="64342"/>
                    </a:lnTo>
                    <a:lnTo>
                      <a:pt x="1323" y="63344"/>
                    </a:lnTo>
                    <a:lnTo>
                      <a:pt x="1514" y="62346"/>
                    </a:lnTo>
                    <a:lnTo>
                      <a:pt x="1716" y="61360"/>
                    </a:lnTo>
                    <a:lnTo>
                      <a:pt x="1929" y="60384"/>
                    </a:lnTo>
                    <a:lnTo>
                      <a:pt x="2164" y="59398"/>
                    </a:lnTo>
                    <a:lnTo>
                      <a:pt x="2399" y="58422"/>
                    </a:lnTo>
                    <a:lnTo>
                      <a:pt x="2657" y="57458"/>
                    </a:lnTo>
                    <a:lnTo>
                      <a:pt x="2915" y="56494"/>
                    </a:lnTo>
                    <a:lnTo>
                      <a:pt x="3195" y="55541"/>
                    </a:lnTo>
                    <a:lnTo>
                      <a:pt x="3487" y="54588"/>
                    </a:lnTo>
                    <a:lnTo>
                      <a:pt x="3790" y="53635"/>
                    </a:lnTo>
                    <a:lnTo>
                      <a:pt x="4104" y="52693"/>
                    </a:lnTo>
                    <a:lnTo>
                      <a:pt x="4429" y="51751"/>
                    </a:lnTo>
                    <a:lnTo>
                      <a:pt x="4765" y="50821"/>
                    </a:lnTo>
                    <a:lnTo>
                      <a:pt x="5113" y="49902"/>
                    </a:lnTo>
                    <a:lnTo>
                      <a:pt x="5471" y="48971"/>
                    </a:lnTo>
                    <a:lnTo>
                      <a:pt x="5841" y="48063"/>
                    </a:lnTo>
                    <a:lnTo>
                      <a:pt x="6223" y="47155"/>
                    </a:lnTo>
                    <a:lnTo>
                      <a:pt x="6615" y="46247"/>
                    </a:lnTo>
                    <a:lnTo>
                      <a:pt x="7019" y="45350"/>
                    </a:lnTo>
                    <a:lnTo>
                      <a:pt x="7433" y="44464"/>
                    </a:lnTo>
                    <a:lnTo>
                      <a:pt x="7859" y="43578"/>
                    </a:lnTo>
                    <a:lnTo>
                      <a:pt x="8297" y="42693"/>
                    </a:lnTo>
                    <a:lnTo>
                      <a:pt x="8745" y="41829"/>
                    </a:lnTo>
                    <a:lnTo>
                      <a:pt x="9205" y="40955"/>
                    </a:lnTo>
                    <a:lnTo>
                      <a:pt x="9676" y="40103"/>
                    </a:lnTo>
                    <a:lnTo>
                      <a:pt x="10146" y="39251"/>
                    </a:lnTo>
                    <a:lnTo>
                      <a:pt x="10640" y="38399"/>
                    </a:lnTo>
                    <a:lnTo>
                      <a:pt x="11144" y="37558"/>
                    </a:lnTo>
                    <a:lnTo>
                      <a:pt x="11649" y="36728"/>
                    </a:lnTo>
                    <a:lnTo>
                      <a:pt x="12164" y="35899"/>
                    </a:lnTo>
                    <a:lnTo>
                      <a:pt x="12703" y="35080"/>
                    </a:lnTo>
                    <a:lnTo>
                      <a:pt x="13241" y="34273"/>
                    </a:lnTo>
                    <a:lnTo>
                      <a:pt x="13790" y="33466"/>
                    </a:lnTo>
                    <a:lnTo>
                      <a:pt x="14351" y="32670"/>
                    </a:lnTo>
                    <a:lnTo>
                      <a:pt x="14922" y="31885"/>
                    </a:lnTo>
                    <a:lnTo>
                      <a:pt x="15494" y="31100"/>
                    </a:lnTo>
                    <a:lnTo>
                      <a:pt x="16088" y="30327"/>
                    </a:lnTo>
                    <a:lnTo>
                      <a:pt x="16683" y="29553"/>
                    </a:lnTo>
                    <a:lnTo>
                      <a:pt x="17288" y="28802"/>
                    </a:lnTo>
                    <a:lnTo>
                      <a:pt x="17916" y="28051"/>
                    </a:lnTo>
                    <a:lnTo>
                      <a:pt x="18532" y="27300"/>
                    </a:lnTo>
                    <a:lnTo>
                      <a:pt x="19171" y="26571"/>
                    </a:lnTo>
                    <a:lnTo>
                      <a:pt x="19811" y="25842"/>
                    </a:lnTo>
                    <a:lnTo>
                      <a:pt x="20472" y="25125"/>
                    </a:lnTo>
                    <a:lnTo>
                      <a:pt x="21133" y="24407"/>
                    </a:lnTo>
                    <a:lnTo>
                      <a:pt x="21806" y="23701"/>
                    </a:lnTo>
                    <a:lnTo>
                      <a:pt x="22479" y="23006"/>
                    </a:lnTo>
                    <a:lnTo>
                      <a:pt x="23174" y="22322"/>
                    </a:lnTo>
                    <a:lnTo>
                      <a:pt x="23869" y="21649"/>
                    </a:lnTo>
                    <a:lnTo>
                      <a:pt x="24575" y="20976"/>
                    </a:lnTo>
                    <a:lnTo>
                      <a:pt x="24575" y="20976"/>
                    </a:lnTo>
                    <a:lnTo>
                      <a:pt x="25383" y="20237"/>
                    </a:lnTo>
                    <a:lnTo>
                      <a:pt x="26201" y="19497"/>
                    </a:lnTo>
                    <a:lnTo>
                      <a:pt x="27031" y="18768"/>
                    </a:lnTo>
                    <a:lnTo>
                      <a:pt x="27883" y="18050"/>
                    </a:lnTo>
                    <a:lnTo>
                      <a:pt x="27883" y="18050"/>
                    </a:lnTo>
                    <a:lnTo>
                      <a:pt x="28656" y="17400"/>
                    </a:lnTo>
                    <a:lnTo>
                      <a:pt x="29452" y="16772"/>
                    </a:lnTo>
                    <a:lnTo>
                      <a:pt x="30248" y="16144"/>
                    </a:lnTo>
                    <a:lnTo>
                      <a:pt x="31055" y="15528"/>
                    </a:lnTo>
                    <a:lnTo>
                      <a:pt x="31874" y="14922"/>
                    </a:lnTo>
                    <a:lnTo>
                      <a:pt x="32692" y="14328"/>
                    </a:lnTo>
                    <a:lnTo>
                      <a:pt x="33522" y="13745"/>
                    </a:lnTo>
                    <a:lnTo>
                      <a:pt x="34363" y="13173"/>
                    </a:lnTo>
                    <a:lnTo>
                      <a:pt x="34363" y="13173"/>
                    </a:lnTo>
                    <a:lnTo>
                      <a:pt x="35013" y="12747"/>
                    </a:lnTo>
                    <a:lnTo>
                      <a:pt x="35652" y="12333"/>
                    </a:lnTo>
                    <a:lnTo>
                      <a:pt x="36313" y="11918"/>
                    </a:lnTo>
                    <a:lnTo>
                      <a:pt x="36964" y="11503"/>
                    </a:lnTo>
                    <a:lnTo>
                      <a:pt x="36964" y="11503"/>
                    </a:lnTo>
                    <a:lnTo>
                      <a:pt x="38085" y="10830"/>
                    </a:lnTo>
                    <a:lnTo>
                      <a:pt x="39206" y="10180"/>
                    </a:lnTo>
                    <a:lnTo>
                      <a:pt x="40349" y="9541"/>
                    </a:lnTo>
                    <a:lnTo>
                      <a:pt x="41504" y="8913"/>
                    </a:lnTo>
                    <a:lnTo>
                      <a:pt x="42659" y="8319"/>
                    </a:lnTo>
                    <a:lnTo>
                      <a:pt x="43836" y="7736"/>
                    </a:lnTo>
                    <a:lnTo>
                      <a:pt x="45025" y="7175"/>
                    </a:lnTo>
                    <a:lnTo>
                      <a:pt x="46213" y="6626"/>
                    </a:lnTo>
                    <a:lnTo>
                      <a:pt x="47424" y="6110"/>
                    </a:lnTo>
                    <a:lnTo>
                      <a:pt x="48646" y="5606"/>
                    </a:lnTo>
                    <a:lnTo>
                      <a:pt x="49868" y="5124"/>
                    </a:lnTo>
                    <a:lnTo>
                      <a:pt x="51101" y="4653"/>
                    </a:lnTo>
                    <a:lnTo>
                      <a:pt x="52357" y="4216"/>
                    </a:lnTo>
                    <a:lnTo>
                      <a:pt x="53612" y="3790"/>
                    </a:lnTo>
                    <a:lnTo>
                      <a:pt x="54879" y="3397"/>
                    </a:lnTo>
                    <a:lnTo>
                      <a:pt x="56157" y="3016"/>
                    </a:lnTo>
                    <a:lnTo>
                      <a:pt x="57435" y="2657"/>
                    </a:lnTo>
                    <a:lnTo>
                      <a:pt x="58736" y="2321"/>
                    </a:lnTo>
                    <a:lnTo>
                      <a:pt x="60036" y="2007"/>
                    </a:lnTo>
                    <a:lnTo>
                      <a:pt x="61348" y="1716"/>
                    </a:lnTo>
                    <a:lnTo>
                      <a:pt x="62660" y="1446"/>
                    </a:lnTo>
                    <a:lnTo>
                      <a:pt x="63994" y="1200"/>
                    </a:lnTo>
                    <a:lnTo>
                      <a:pt x="65328" y="976"/>
                    </a:lnTo>
                    <a:lnTo>
                      <a:pt x="66673" y="774"/>
                    </a:lnTo>
                    <a:lnTo>
                      <a:pt x="68019" y="594"/>
                    </a:lnTo>
                    <a:lnTo>
                      <a:pt x="69375" y="437"/>
                    </a:lnTo>
                    <a:lnTo>
                      <a:pt x="70743" y="303"/>
                    </a:lnTo>
                    <a:lnTo>
                      <a:pt x="72111" y="191"/>
                    </a:lnTo>
                    <a:lnTo>
                      <a:pt x="73490" y="112"/>
                    </a:lnTo>
                    <a:lnTo>
                      <a:pt x="74869" y="45"/>
                    </a:lnTo>
                    <a:lnTo>
                      <a:pt x="76259" y="11"/>
                    </a:lnTo>
                    <a:lnTo>
                      <a:pt x="77660" y="0"/>
                    </a:lnTo>
                    <a:lnTo>
                      <a:pt x="77660" y="0"/>
                    </a:lnTo>
                    <a:lnTo>
                      <a:pt x="78658" y="0"/>
                    </a:lnTo>
                    <a:lnTo>
                      <a:pt x="79667" y="23"/>
                    </a:lnTo>
                    <a:lnTo>
                      <a:pt x="80665" y="56"/>
                    </a:lnTo>
                    <a:lnTo>
                      <a:pt x="81652" y="101"/>
                    </a:lnTo>
                    <a:lnTo>
                      <a:pt x="82649" y="157"/>
                    </a:lnTo>
                    <a:lnTo>
                      <a:pt x="83636" y="224"/>
                    </a:lnTo>
                    <a:lnTo>
                      <a:pt x="84623" y="303"/>
                    </a:lnTo>
                    <a:lnTo>
                      <a:pt x="85598" y="404"/>
                    </a:lnTo>
                    <a:lnTo>
                      <a:pt x="86573" y="505"/>
                    </a:lnTo>
                    <a:lnTo>
                      <a:pt x="87549" y="628"/>
                    </a:lnTo>
                    <a:lnTo>
                      <a:pt x="88513" y="751"/>
                    </a:lnTo>
                    <a:lnTo>
                      <a:pt x="89488" y="897"/>
                    </a:lnTo>
                    <a:lnTo>
                      <a:pt x="90441" y="1043"/>
                    </a:lnTo>
                    <a:lnTo>
                      <a:pt x="91405" y="1211"/>
                    </a:lnTo>
                    <a:lnTo>
                      <a:pt x="92358" y="1390"/>
                    </a:lnTo>
                    <a:lnTo>
                      <a:pt x="93311" y="1581"/>
                    </a:lnTo>
                    <a:lnTo>
                      <a:pt x="94253" y="1772"/>
                    </a:lnTo>
                    <a:lnTo>
                      <a:pt x="95195" y="1985"/>
                    </a:lnTo>
                    <a:lnTo>
                      <a:pt x="96137" y="2209"/>
                    </a:lnTo>
                    <a:lnTo>
                      <a:pt x="97067" y="2444"/>
                    </a:lnTo>
                    <a:lnTo>
                      <a:pt x="97998" y="2691"/>
                    </a:lnTo>
                    <a:lnTo>
                      <a:pt x="98917" y="2949"/>
                    </a:lnTo>
                    <a:lnTo>
                      <a:pt x="99836" y="3218"/>
                    </a:lnTo>
                    <a:lnTo>
                      <a:pt x="100756" y="3487"/>
                    </a:lnTo>
                    <a:lnTo>
                      <a:pt x="101664" y="3778"/>
                    </a:lnTo>
                    <a:lnTo>
                      <a:pt x="102561" y="4081"/>
                    </a:lnTo>
                    <a:lnTo>
                      <a:pt x="103469" y="4395"/>
                    </a:lnTo>
                    <a:lnTo>
                      <a:pt x="104354" y="4709"/>
                    </a:lnTo>
                    <a:lnTo>
                      <a:pt x="105251" y="5045"/>
                    </a:lnTo>
                    <a:lnTo>
                      <a:pt x="106137" y="5382"/>
                    </a:lnTo>
                    <a:lnTo>
                      <a:pt x="107011" y="5740"/>
                    </a:lnTo>
                    <a:lnTo>
                      <a:pt x="107886" y="6099"/>
                    </a:lnTo>
                    <a:lnTo>
                      <a:pt x="108749" y="6480"/>
                    </a:lnTo>
                    <a:lnTo>
                      <a:pt x="109612" y="6861"/>
                    </a:lnTo>
                    <a:lnTo>
                      <a:pt x="110476" y="7254"/>
                    </a:lnTo>
                    <a:lnTo>
                      <a:pt x="111328" y="7657"/>
                    </a:lnTo>
                    <a:lnTo>
                      <a:pt x="112169" y="8072"/>
                    </a:lnTo>
                    <a:lnTo>
                      <a:pt x="113009" y="8498"/>
                    </a:lnTo>
                    <a:lnTo>
                      <a:pt x="113850" y="8924"/>
                    </a:lnTo>
                    <a:lnTo>
                      <a:pt x="114669" y="9373"/>
                    </a:lnTo>
                    <a:lnTo>
                      <a:pt x="115498" y="9821"/>
                    </a:lnTo>
                    <a:lnTo>
                      <a:pt x="116317" y="10292"/>
                    </a:lnTo>
                    <a:lnTo>
                      <a:pt x="117124" y="10763"/>
                    </a:lnTo>
                    <a:lnTo>
                      <a:pt x="117920" y="11245"/>
                    </a:lnTo>
                    <a:lnTo>
                      <a:pt x="118727" y="11738"/>
                    </a:lnTo>
                    <a:lnTo>
                      <a:pt x="119512" y="12232"/>
                    </a:lnTo>
                    <a:lnTo>
                      <a:pt x="120297" y="12747"/>
                    </a:lnTo>
                    <a:lnTo>
                      <a:pt x="121070" y="13263"/>
                    </a:lnTo>
                    <a:lnTo>
                      <a:pt x="121844" y="13790"/>
                    </a:lnTo>
                    <a:lnTo>
                      <a:pt x="122606" y="14328"/>
                    </a:lnTo>
                    <a:lnTo>
                      <a:pt x="123369" y="14878"/>
                    </a:lnTo>
                    <a:lnTo>
                      <a:pt x="124120" y="15427"/>
                    </a:lnTo>
                    <a:lnTo>
                      <a:pt x="124860" y="15987"/>
                    </a:lnTo>
                    <a:lnTo>
                      <a:pt x="125600" y="16559"/>
                    </a:lnTo>
                    <a:lnTo>
                      <a:pt x="126328" y="17142"/>
                    </a:lnTo>
                    <a:lnTo>
                      <a:pt x="127057" y="17736"/>
                    </a:lnTo>
                    <a:lnTo>
                      <a:pt x="127775" y="18331"/>
                    </a:lnTo>
                    <a:lnTo>
                      <a:pt x="128481" y="18936"/>
                    </a:lnTo>
                    <a:lnTo>
                      <a:pt x="129176" y="19553"/>
                    </a:lnTo>
                    <a:lnTo>
                      <a:pt x="129871" y="20169"/>
                    </a:lnTo>
                    <a:lnTo>
                      <a:pt x="130555" y="20808"/>
                    </a:lnTo>
                    <a:lnTo>
                      <a:pt x="131239" y="21447"/>
                    </a:lnTo>
                    <a:lnTo>
                      <a:pt x="131900" y="22086"/>
                    </a:lnTo>
                    <a:lnTo>
                      <a:pt x="132573" y="22748"/>
                    </a:lnTo>
                    <a:lnTo>
                      <a:pt x="133223" y="23409"/>
                    </a:lnTo>
                    <a:lnTo>
                      <a:pt x="133873" y="24082"/>
                    </a:lnTo>
                    <a:lnTo>
                      <a:pt x="134513" y="24755"/>
                    </a:lnTo>
                    <a:lnTo>
                      <a:pt x="135140" y="25439"/>
                    </a:lnTo>
                    <a:lnTo>
                      <a:pt x="135757" y="26134"/>
                    </a:lnTo>
                    <a:lnTo>
                      <a:pt x="136374" y="26840"/>
                    </a:lnTo>
                    <a:lnTo>
                      <a:pt x="136979" y="27546"/>
                    </a:lnTo>
                    <a:lnTo>
                      <a:pt x="137584" y="28264"/>
                    </a:lnTo>
                    <a:lnTo>
                      <a:pt x="138167" y="28981"/>
                    </a:lnTo>
                    <a:lnTo>
                      <a:pt x="138750" y="29710"/>
                    </a:lnTo>
                    <a:lnTo>
                      <a:pt x="139322" y="30450"/>
                    </a:lnTo>
                    <a:lnTo>
                      <a:pt x="139883" y="31190"/>
                    </a:lnTo>
                    <a:lnTo>
                      <a:pt x="140443" y="31941"/>
                    </a:lnTo>
                    <a:lnTo>
                      <a:pt x="140981" y="32703"/>
                    </a:lnTo>
                    <a:lnTo>
                      <a:pt x="141520" y="33466"/>
                    </a:lnTo>
                    <a:lnTo>
                      <a:pt x="142046" y="34239"/>
                    </a:lnTo>
                    <a:lnTo>
                      <a:pt x="142573" y="35013"/>
                    </a:lnTo>
                    <a:lnTo>
                      <a:pt x="143078" y="35798"/>
                    </a:lnTo>
                    <a:lnTo>
                      <a:pt x="143582" y="36594"/>
                    </a:lnTo>
                    <a:lnTo>
                      <a:pt x="144076" y="37390"/>
                    </a:lnTo>
                    <a:lnTo>
                      <a:pt x="144558" y="38197"/>
                    </a:lnTo>
                    <a:lnTo>
                      <a:pt x="145029" y="39004"/>
                    </a:lnTo>
                    <a:lnTo>
                      <a:pt x="145488" y="39823"/>
                    </a:lnTo>
                    <a:lnTo>
                      <a:pt x="145937" y="40641"/>
                    </a:lnTo>
                    <a:lnTo>
                      <a:pt x="146385" y="41471"/>
                    </a:lnTo>
                    <a:lnTo>
                      <a:pt x="146822" y="42300"/>
                    </a:lnTo>
                    <a:lnTo>
                      <a:pt x="147237" y="43141"/>
                    </a:lnTo>
                    <a:lnTo>
                      <a:pt x="147652" y="43993"/>
                    </a:lnTo>
                    <a:lnTo>
                      <a:pt x="148056" y="44845"/>
                    </a:lnTo>
                    <a:lnTo>
                      <a:pt x="148448" y="45697"/>
                    </a:lnTo>
                    <a:lnTo>
                      <a:pt x="148840" y="46561"/>
                    </a:lnTo>
                    <a:lnTo>
                      <a:pt x="149210" y="47424"/>
                    </a:lnTo>
                    <a:lnTo>
                      <a:pt x="149569" y="48298"/>
                    </a:lnTo>
                    <a:lnTo>
                      <a:pt x="149928" y="49184"/>
                    </a:lnTo>
                    <a:lnTo>
                      <a:pt x="150264" y="50070"/>
                    </a:lnTo>
                    <a:lnTo>
                      <a:pt x="150601" y="50955"/>
                    </a:lnTo>
                    <a:lnTo>
                      <a:pt x="150926" y="51852"/>
                    </a:lnTo>
                    <a:lnTo>
                      <a:pt x="151228" y="52749"/>
                    </a:lnTo>
                    <a:lnTo>
                      <a:pt x="151531" y="53657"/>
                    </a:lnTo>
                    <a:lnTo>
                      <a:pt x="151823" y="54565"/>
                    </a:lnTo>
                    <a:lnTo>
                      <a:pt x="152103" y="55474"/>
                    </a:lnTo>
                    <a:lnTo>
                      <a:pt x="152372" y="56393"/>
                    </a:lnTo>
                    <a:lnTo>
                      <a:pt x="152619" y="57323"/>
                    </a:lnTo>
                    <a:lnTo>
                      <a:pt x="152865" y="58243"/>
                    </a:lnTo>
                    <a:lnTo>
                      <a:pt x="153101" y="59185"/>
                    </a:lnTo>
                    <a:lnTo>
                      <a:pt x="153325" y="60115"/>
                    </a:lnTo>
                    <a:lnTo>
                      <a:pt x="153538" y="61057"/>
                    </a:lnTo>
                    <a:lnTo>
                      <a:pt x="153740" y="62010"/>
                    </a:lnTo>
                    <a:lnTo>
                      <a:pt x="153919" y="62952"/>
                    </a:lnTo>
                    <a:lnTo>
                      <a:pt x="154099" y="63904"/>
                    </a:lnTo>
                    <a:lnTo>
                      <a:pt x="154267" y="64869"/>
                    </a:lnTo>
                    <a:lnTo>
                      <a:pt x="154424" y="65833"/>
                    </a:lnTo>
                    <a:lnTo>
                      <a:pt x="154558" y="66797"/>
                    </a:lnTo>
                    <a:lnTo>
                      <a:pt x="154693" y="67761"/>
                    </a:lnTo>
                    <a:lnTo>
                      <a:pt x="154805" y="68737"/>
                    </a:lnTo>
                    <a:lnTo>
                      <a:pt x="154917" y="69712"/>
                    </a:lnTo>
                    <a:lnTo>
                      <a:pt x="155007" y="70699"/>
                    </a:lnTo>
                    <a:lnTo>
                      <a:pt x="155085" y="71685"/>
                    </a:lnTo>
                    <a:lnTo>
                      <a:pt x="155152" y="72672"/>
                    </a:lnTo>
                    <a:lnTo>
                      <a:pt x="155208" y="73658"/>
                    </a:lnTo>
                    <a:lnTo>
                      <a:pt x="155253" y="74656"/>
                    </a:lnTo>
                    <a:lnTo>
                      <a:pt x="155287" y="75654"/>
                    </a:lnTo>
                    <a:lnTo>
                      <a:pt x="155309" y="76652"/>
                    </a:lnTo>
                    <a:lnTo>
                      <a:pt x="155309" y="7766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0"/>
              <p:cNvSpPr/>
              <p:nvPr/>
            </p:nvSpPr>
            <p:spPr>
              <a:xfrm>
                <a:off x="2926975" y="238125"/>
                <a:ext cx="1088625" cy="982950"/>
              </a:xfrm>
              <a:custGeom>
                <a:avLst/>
                <a:gdLst/>
                <a:ahLst/>
                <a:cxnLst/>
                <a:rect l="l" t="t" r="r" b="b"/>
                <a:pathLst>
                  <a:path w="43545" h="39318" extrusionOk="0">
                    <a:moveTo>
                      <a:pt x="21537" y="0"/>
                    </a:moveTo>
                    <a:lnTo>
                      <a:pt x="21257" y="22"/>
                    </a:lnTo>
                    <a:lnTo>
                      <a:pt x="20976" y="56"/>
                    </a:lnTo>
                    <a:lnTo>
                      <a:pt x="20696" y="101"/>
                    </a:lnTo>
                    <a:lnTo>
                      <a:pt x="20416" y="157"/>
                    </a:lnTo>
                    <a:lnTo>
                      <a:pt x="20135" y="224"/>
                    </a:lnTo>
                    <a:lnTo>
                      <a:pt x="19866" y="291"/>
                    </a:lnTo>
                    <a:lnTo>
                      <a:pt x="19586" y="381"/>
                    </a:lnTo>
                    <a:lnTo>
                      <a:pt x="19317" y="482"/>
                    </a:lnTo>
                    <a:lnTo>
                      <a:pt x="19048" y="583"/>
                    </a:lnTo>
                    <a:lnTo>
                      <a:pt x="18779" y="706"/>
                    </a:lnTo>
                    <a:lnTo>
                      <a:pt x="18510" y="830"/>
                    </a:lnTo>
                    <a:lnTo>
                      <a:pt x="18241" y="964"/>
                    </a:lnTo>
                    <a:lnTo>
                      <a:pt x="17972" y="1110"/>
                    </a:lnTo>
                    <a:lnTo>
                      <a:pt x="17703" y="1267"/>
                    </a:lnTo>
                    <a:lnTo>
                      <a:pt x="17445" y="1424"/>
                    </a:lnTo>
                    <a:lnTo>
                      <a:pt x="17176" y="1603"/>
                    </a:lnTo>
                    <a:lnTo>
                      <a:pt x="16918" y="1783"/>
                    </a:lnTo>
                    <a:lnTo>
                      <a:pt x="16660" y="1973"/>
                    </a:lnTo>
                    <a:lnTo>
                      <a:pt x="16402" y="2164"/>
                    </a:lnTo>
                    <a:lnTo>
                      <a:pt x="16144" y="2377"/>
                    </a:lnTo>
                    <a:lnTo>
                      <a:pt x="15886" y="2590"/>
                    </a:lnTo>
                    <a:lnTo>
                      <a:pt x="15371" y="3038"/>
                    </a:lnTo>
                    <a:lnTo>
                      <a:pt x="14866" y="3520"/>
                    </a:lnTo>
                    <a:lnTo>
                      <a:pt x="14373" y="4036"/>
                    </a:lnTo>
                    <a:lnTo>
                      <a:pt x="13880" y="4574"/>
                    </a:lnTo>
                    <a:lnTo>
                      <a:pt x="13397" y="5135"/>
                    </a:lnTo>
                    <a:lnTo>
                      <a:pt x="12915" y="5718"/>
                    </a:lnTo>
                    <a:lnTo>
                      <a:pt x="12445" y="6323"/>
                    </a:lnTo>
                    <a:lnTo>
                      <a:pt x="11974" y="6962"/>
                    </a:lnTo>
                    <a:lnTo>
                      <a:pt x="11514" y="7601"/>
                    </a:lnTo>
                    <a:lnTo>
                      <a:pt x="11066" y="8274"/>
                    </a:lnTo>
                    <a:lnTo>
                      <a:pt x="10617" y="8958"/>
                    </a:lnTo>
                    <a:lnTo>
                      <a:pt x="10180" y="9664"/>
                    </a:lnTo>
                    <a:lnTo>
                      <a:pt x="9743" y="10370"/>
                    </a:lnTo>
                    <a:lnTo>
                      <a:pt x="9317" y="11099"/>
                    </a:lnTo>
                    <a:lnTo>
                      <a:pt x="8902" y="11839"/>
                    </a:lnTo>
                    <a:lnTo>
                      <a:pt x="8498" y="12590"/>
                    </a:lnTo>
                    <a:lnTo>
                      <a:pt x="8095" y="13341"/>
                    </a:lnTo>
                    <a:lnTo>
                      <a:pt x="7702" y="14104"/>
                    </a:lnTo>
                    <a:lnTo>
                      <a:pt x="7310" y="14866"/>
                    </a:lnTo>
                    <a:lnTo>
                      <a:pt x="6985" y="15550"/>
                    </a:lnTo>
                    <a:lnTo>
                      <a:pt x="6660" y="16223"/>
                    </a:lnTo>
                    <a:lnTo>
                      <a:pt x="6020" y="17590"/>
                    </a:lnTo>
                    <a:lnTo>
                      <a:pt x="5415" y="18936"/>
                    </a:lnTo>
                    <a:lnTo>
                      <a:pt x="4843" y="20281"/>
                    </a:lnTo>
                    <a:lnTo>
                      <a:pt x="4294" y="21615"/>
                    </a:lnTo>
                    <a:lnTo>
                      <a:pt x="3778" y="22905"/>
                    </a:lnTo>
                    <a:lnTo>
                      <a:pt x="3296" y="24172"/>
                    </a:lnTo>
                    <a:lnTo>
                      <a:pt x="2836" y="25394"/>
                    </a:lnTo>
                    <a:lnTo>
                      <a:pt x="2500" y="26290"/>
                    </a:lnTo>
                    <a:lnTo>
                      <a:pt x="2197" y="27165"/>
                    </a:lnTo>
                    <a:lnTo>
                      <a:pt x="1626" y="28779"/>
                    </a:lnTo>
                    <a:lnTo>
                      <a:pt x="1144" y="30226"/>
                    </a:lnTo>
                    <a:lnTo>
                      <a:pt x="740" y="31470"/>
                    </a:lnTo>
                    <a:lnTo>
                      <a:pt x="426" y="32490"/>
                    </a:lnTo>
                    <a:lnTo>
                      <a:pt x="191" y="33253"/>
                    </a:lnTo>
                    <a:lnTo>
                      <a:pt x="0" y="33892"/>
                    </a:lnTo>
                    <a:lnTo>
                      <a:pt x="527" y="34172"/>
                    </a:lnTo>
                    <a:lnTo>
                      <a:pt x="1054" y="34441"/>
                    </a:lnTo>
                    <a:lnTo>
                      <a:pt x="1581" y="34699"/>
                    </a:lnTo>
                    <a:lnTo>
                      <a:pt x="2108" y="34946"/>
                    </a:lnTo>
                    <a:lnTo>
                      <a:pt x="2623" y="35192"/>
                    </a:lnTo>
                    <a:lnTo>
                      <a:pt x="3150" y="35416"/>
                    </a:lnTo>
                    <a:lnTo>
                      <a:pt x="3677" y="35652"/>
                    </a:lnTo>
                    <a:lnTo>
                      <a:pt x="4193" y="35865"/>
                    </a:lnTo>
                    <a:lnTo>
                      <a:pt x="4709" y="36078"/>
                    </a:lnTo>
                    <a:lnTo>
                      <a:pt x="5236" y="36280"/>
                    </a:lnTo>
                    <a:lnTo>
                      <a:pt x="6267" y="36661"/>
                    </a:lnTo>
                    <a:lnTo>
                      <a:pt x="7299" y="37020"/>
                    </a:lnTo>
                    <a:lnTo>
                      <a:pt x="8319" y="37345"/>
                    </a:lnTo>
                    <a:lnTo>
                      <a:pt x="9339" y="37636"/>
                    </a:lnTo>
                    <a:lnTo>
                      <a:pt x="10348" y="37905"/>
                    </a:lnTo>
                    <a:lnTo>
                      <a:pt x="11357" y="38152"/>
                    </a:lnTo>
                    <a:lnTo>
                      <a:pt x="12355" y="38365"/>
                    </a:lnTo>
                    <a:lnTo>
                      <a:pt x="13353" y="38556"/>
                    </a:lnTo>
                    <a:lnTo>
                      <a:pt x="14339" y="38724"/>
                    </a:lnTo>
                    <a:lnTo>
                      <a:pt x="15315" y="38870"/>
                    </a:lnTo>
                    <a:lnTo>
                      <a:pt x="16279" y="38993"/>
                    </a:lnTo>
                    <a:lnTo>
                      <a:pt x="17232" y="39105"/>
                    </a:lnTo>
                    <a:lnTo>
                      <a:pt x="18185" y="39183"/>
                    </a:lnTo>
                    <a:lnTo>
                      <a:pt x="19126" y="39239"/>
                    </a:lnTo>
                    <a:lnTo>
                      <a:pt x="20046" y="39284"/>
                    </a:lnTo>
                    <a:lnTo>
                      <a:pt x="20965" y="39307"/>
                    </a:lnTo>
                    <a:lnTo>
                      <a:pt x="21873" y="39318"/>
                    </a:lnTo>
                    <a:lnTo>
                      <a:pt x="22770" y="39307"/>
                    </a:lnTo>
                    <a:lnTo>
                      <a:pt x="23645" y="39273"/>
                    </a:lnTo>
                    <a:lnTo>
                      <a:pt x="24519" y="39239"/>
                    </a:lnTo>
                    <a:lnTo>
                      <a:pt x="25371" y="39183"/>
                    </a:lnTo>
                    <a:lnTo>
                      <a:pt x="26212" y="39105"/>
                    </a:lnTo>
                    <a:lnTo>
                      <a:pt x="27042" y="39026"/>
                    </a:lnTo>
                    <a:lnTo>
                      <a:pt x="27849" y="38937"/>
                    </a:lnTo>
                    <a:lnTo>
                      <a:pt x="28645" y="38825"/>
                    </a:lnTo>
                    <a:lnTo>
                      <a:pt x="29430" y="38713"/>
                    </a:lnTo>
                    <a:lnTo>
                      <a:pt x="30192" y="38589"/>
                    </a:lnTo>
                    <a:lnTo>
                      <a:pt x="30943" y="38455"/>
                    </a:lnTo>
                    <a:lnTo>
                      <a:pt x="31672" y="38309"/>
                    </a:lnTo>
                    <a:lnTo>
                      <a:pt x="32389" y="38163"/>
                    </a:lnTo>
                    <a:lnTo>
                      <a:pt x="33084" y="38006"/>
                    </a:lnTo>
                    <a:lnTo>
                      <a:pt x="33768" y="37838"/>
                    </a:lnTo>
                    <a:lnTo>
                      <a:pt x="34430" y="37681"/>
                    </a:lnTo>
                    <a:lnTo>
                      <a:pt x="35069" y="37513"/>
                    </a:lnTo>
                    <a:lnTo>
                      <a:pt x="35685" y="37334"/>
                    </a:lnTo>
                    <a:lnTo>
                      <a:pt x="36291" y="37154"/>
                    </a:lnTo>
                    <a:lnTo>
                      <a:pt x="36874" y="36986"/>
                    </a:lnTo>
                    <a:lnTo>
                      <a:pt x="37434" y="36807"/>
                    </a:lnTo>
                    <a:lnTo>
                      <a:pt x="37972" y="36627"/>
                    </a:lnTo>
                    <a:lnTo>
                      <a:pt x="38981" y="36280"/>
                    </a:lnTo>
                    <a:lnTo>
                      <a:pt x="39901" y="35932"/>
                    </a:lnTo>
                    <a:lnTo>
                      <a:pt x="40730" y="35607"/>
                    </a:lnTo>
                    <a:lnTo>
                      <a:pt x="41448" y="35304"/>
                    </a:lnTo>
                    <a:lnTo>
                      <a:pt x="42076" y="35035"/>
                    </a:lnTo>
                    <a:lnTo>
                      <a:pt x="42591" y="34789"/>
                    </a:lnTo>
                    <a:lnTo>
                      <a:pt x="43006" y="34598"/>
                    </a:lnTo>
                    <a:lnTo>
                      <a:pt x="43309" y="34452"/>
                    </a:lnTo>
                    <a:lnTo>
                      <a:pt x="43544" y="34318"/>
                    </a:lnTo>
                    <a:lnTo>
                      <a:pt x="43320" y="33410"/>
                    </a:lnTo>
                    <a:lnTo>
                      <a:pt x="43029" y="32345"/>
                    </a:lnTo>
                    <a:lnTo>
                      <a:pt x="42636" y="30932"/>
                    </a:lnTo>
                    <a:lnTo>
                      <a:pt x="42390" y="30113"/>
                    </a:lnTo>
                    <a:lnTo>
                      <a:pt x="42121" y="29228"/>
                    </a:lnTo>
                    <a:lnTo>
                      <a:pt x="41829" y="28275"/>
                    </a:lnTo>
                    <a:lnTo>
                      <a:pt x="41515" y="27266"/>
                    </a:lnTo>
                    <a:lnTo>
                      <a:pt x="41168" y="26212"/>
                    </a:lnTo>
                    <a:lnTo>
                      <a:pt x="40798" y="25113"/>
                    </a:lnTo>
                    <a:lnTo>
                      <a:pt x="40394" y="23970"/>
                    </a:lnTo>
                    <a:lnTo>
                      <a:pt x="39968" y="22793"/>
                    </a:lnTo>
                    <a:lnTo>
                      <a:pt x="39520" y="21582"/>
                    </a:lnTo>
                    <a:lnTo>
                      <a:pt x="39038" y="20360"/>
                    </a:lnTo>
                    <a:lnTo>
                      <a:pt x="38533" y="19104"/>
                    </a:lnTo>
                    <a:lnTo>
                      <a:pt x="38017" y="17860"/>
                    </a:lnTo>
                    <a:lnTo>
                      <a:pt x="37681" y="17075"/>
                    </a:lnTo>
                    <a:lnTo>
                      <a:pt x="37333" y="16301"/>
                    </a:lnTo>
                    <a:lnTo>
                      <a:pt x="36975" y="15528"/>
                    </a:lnTo>
                    <a:lnTo>
                      <a:pt x="36616" y="14754"/>
                    </a:lnTo>
                    <a:lnTo>
                      <a:pt x="36235" y="13992"/>
                    </a:lnTo>
                    <a:lnTo>
                      <a:pt x="35854" y="13229"/>
                    </a:lnTo>
                    <a:lnTo>
                      <a:pt x="35461" y="12478"/>
                    </a:lnTo>
                    <a:lnTo>
                      <a:pt x="35069" y="11727"/>
                    </a:lnTo>
                    <a:lnTo>
                      <a:pt x="34654" y="10998"/>
                    </a:lnTo>
                    <a:lnTo>
                      <a:pt x="34239" y="10270"/>
                    </a:lnTo>
                    <a:lnTo>
                      <a:pt x="33813" y="9563"/>
                    </a:lnTo>
                    <a:lnTo>
                      <a:pt x="33376" y="8868"/>
                    </a:lnTo>
                    <a:lnTo>
                      <a:pt x="32927" y="8184"/>
                    </a:lnTo>
                    <a:lnTo>
                      <a:pt x="32479" y="7523"/>
                    </a:lnTo>
                    <a:lnTo>
                      <a:pt x="32019" y="6873"/>
                    </a:lnTo>
                    <a:lnTo>
                      <a:pt x="31548" y="6245"/>
                    </a:lnTo>
                    <a:lnTo>
                      <a:pt x="31066" y="5639"/>
                    </a:lnTo>
                    <a:lnTo>
                      <a:pt x="30584" y="5056"/>
                    </a:lnTo>
                    <a:lnTo>
                      <a:pt x="30091" y="4507"/>
                    </a:lnTo>
                    <a:lnTo>
                      <a:pt x="29586" y="3969"/>
                    </a:lnTo>
                    <a:lnTo>
                      <a:pt x="29082" y="3464"/>
                    </a:lnTo>
                    <a:lnTo>
                      <a:pt x="28824" y="3218"/>
                    </a:lnTo>
                    <a:lnTo>
                      <a:pt x="28555" y="2982"/>
                    </a:lnTo>
                    <a:lnTo>
                      <a:pt x="28297" y="2758"/>
                    </a:lnTo>
                    <a:lnTo>
                      <a:pt x="28028" y="2534"/>
                    </a:lnTo>
                    <a:lnTo>
                      <a:pt x="27770" y="2332"/>
                    </a:lnTo>
                    <a:lnTo>
                      <a:pt x="27501" y="2119"/>
                    </a:lnTo>
                    <a:lnTo>
                      <a:pt x="27232" y="1928"/>
                    </a:lnTo>
                    <a:lnTo>
                      <a:pt x="26952" y="1738"/>
                    </a:lnTo>
                    <a:lnTo>
                      <a:pt x="26683" y="1558"/>
                    </a:lnTo>
                    <a:lnTo>
                      <a:pt x="26402" y="1390"/>
                    </a:lnTo>
                    <a:lnTo>
                      <a:pt x="26133" y="1222"/>
                    </a:lnTo>
                    <a:lnTo>
                      <a:pt x="25853" y="1076"/>
                    </a:lnTo>
                    <a:lnTo>
                      <a:pt x="25573" y="931"/>
                    </a:lnTo>
                    <a:lnTo>
                      <a:pt x="25281" y="796"/>
                    </a:lnTo>
                    <a:lnTo>
                      <a:pt x="25001" y="673"/>
                    </a:lnTo>
                    <a:lnTo>
                      <a:pt x="24710" y="561"/>
                    </a:lnTo>
                    <a:lnTo>
                      <a:pt x="24418" y="448"/>
                    </a:lnTo>
                    <a:lnTo>
                      <a:pt x="24127" y="359"/>
                    </a:lnTo>
                    <a:lnTo>
                      <a:pt x="23835" y="269"/>
                    </a:lnTo>
                    <a:lnTo>
                      <a:pt x="23544" y="191"/>
                    </a:lnTo>
                    <a:lnTo>
                      <a:pt x="23241" y="135"/>
                    </a:lnTo>
                    <a:lnTo>
                      <a:pt x="22949" y="78"/>
                    </a:lnTo>
                    <a:lnTo>
                      <a:pt x="22658" y="45"/>
                    </a:lnTo>
                    <a:lnTo>
                      <a:pt x="22378" y="11"/>
                    </a:lnTo>
                    <a:lnTo>
                      <a:pt x="22097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0"/>
              <p:cNvSpPr/>
              <p:nvPr/>
            </p:nvSpPr>
            <p:spPr>
              <a:xfrm>
                <a:off x="3109700" y="238125"/>
                <a:ext cx="767725" cy="561425"/>
              </a:xfrm>
              <a:custGeom>
                <a:avLst/>
                <a:gdLst/>
                <a:ahLst/>
                <a:cxnLst/>
                <a:rect l="l" t="t" r="r" b="b"/>
                <a:pathLst>
                  <a:path w="30709" h="22457" extrusionOk="0">
                    <a:moveTo>
                      <a:pt x="14228" y="0"/>
                    </a:moveTo>
                    <a:lnTo>
                      <a:pt x="13948" y="22"/>
                    </a:lnTo>
                    <a:lnTo>
                      <a:pt x="13667" y="56"/>
                    </a:lnTo>
                    <a:lnTo>
                      <a:pt x="13387" y="101"/>
                    </a:lnTo>
                    <a:lnTo>
                      <a:pt x="13107" y="157"/>
                    </a:lnTo>
                    <a:lnTo>
                      <a:pt x="12826" y="224"/>
                    </a:lnTo>
                    <a:lnTo>
                      <a:pt x="12557" y="291"/>
                    </a:lnTo>
                    <a:lnTo>
                      <a:pt x="12277" y="381"/>
                    </a:lnTo>
                    <a:lnTo>
                      <a:pt x="12008" y="482"/>
                    </a:lnTo>
                    <a:lnTo>
                      <a:pt x="11739" y="583"/>
                    </a:lnTo>
                    <a:lnTo>
                      <a:pt x="11470" y="706"/>
                    </a:lnTo>
                    <a:lnTo>
                      <a:pt x="11201" y="830"/>
                    </a:lnTo>
                    <a:lnTo>
                      <a:pt x="10932" y="964"/>
                    </a:lnTo>
                    <a:lnTo>
                      <a:pt x="10663" y="1110"/>
                    </a:lnTo>
                    <a:lnTo>
                      <a:pt x="10394" y="1267"/>
                    </a:lnTo>
                    <a:lnTo>
                      <a:pt x="10136" y="1424"/>
                    </a:lnTo>
                    <a:lnTo>
                      <a:pt x="9867" y="1603"/>
                    </a:lnTo>
                    <a:lnTo>
                      <a:pt x="9609" y="1783"/>
                    </a:lnTo>
                    <a:lnTo>
                      <a:pt x="9351" y="1973"/>
                    </a:lnTo>
                    <a:lnTo>
                      <a:pt x="9093" y="2164"/>
                    </a:lnTo>
                    <a:lnTo>
                      <a:pt x="8835" y="2377"/>
                    </a:lnTo>
                    <a:lnTo>
                      <a:pt x="8577" y="2590"/>
                    </a:lnTo>
                    <a:lnTo>
                      <a:pt x="8062" y="3038"/>
                    </a:lnTo>
                    <a:lnTo>
                      <a:pt x="7557" y="3520"/>
                    </a:lnTo>
                    <a:lnTo>
                      <a:pt x="7064" y="4036"/>
                    </a:lnTo>
                    <a:lnTo>
                      <a:pt x="6571" y="4574"/>
                    </a:lnTo>
                    <a:lnTo>
                      <a:pt x="6088" y="5135"/>
                    </a:lnTo>
                    <a:lnTo>
                      <a:pt x="5606" y="5718"/>
                    </a:lnTo>
                    <a:lnTo>
                      <a:pt x="5136" y="6323"/>
                    </a:lnTo>
                    <a:lnTo>
                      <a:pt x="4665" y="6962"/>
                    </a:lnTo>
                    <a:lnTo>
                      <a:pt x="4205" y="7601"/>
                    </a:lnTo>
                    <a:lnTo>
                      <a:pt x="3757" y="8274"/>
                    </a:lnTo>
                    <a:lnTo>
                      <a:pt x="3308" y="8958"/>
                    </a:lnTo>
                    <a:lnTo>
                      <a:pt x="2871" y="9664"/>
                    </a:lnTo>
                    <a:lnTo>
                      <a:pt x="2434" y="10370"/>
                    </a:lnTo>
                    <a:lnTo>
                      <a:pt x="2008" y="11099"/>
                    </a:lnTo>
                    <a:lnTo>
                      <a:pt x="1593" y="11839"/>
                    </a:lnTo>
                    <a:lnTo>
                      <a:pt x="1189" y="12590"/>
                    </a:lnTo>
                    <a:lnTo>
                      <a:pt x="786" y="13341"/>
                    </a:lnTo>
                    <a:lnTo>
                      <a:pt x="393" y="14104"/>
                    </a:lnTo>
                    <a:lnTo>
                      <a:pt x="1" y="14866"/>
                    </a:lnTo>
                    <a:lnTo>
                      <a:pt x="68" y="15124"/>
                    </a:lnTo>
                    <a:lnTo>
                      <a:pt x="147" y="15371"/>
                    </a:lnTo>
                    <a:lnTo>
                      <a:pt x="225" y="15595"/>
                    </a:lnTo>
                    <a:lnTo>
                      <a:pt x="315" y="15808"/>
                    </a:lnTo>
                    <a:lnTo>
                      <a:pt x="416" y="16010"/>
                    </a:lnTo>
                    <a:lnTo>
                      <a:pt x="528" y="16189"/>
                    </a:lnTo>
                    <a:lnTo>
                      <a:pt x="651" y="16357"/>
                    </a:lnTo>
                    <a:lnTo>
                      <a:pt x="786" y="16503"/>
                    </a:lnTo>
                    <a:lnTo>
                      <a:pt x="931" y="16626"/>
                    </a:lnTo>
                    <a:lnTo>
                      <a:pt x="1077" y="16727"/>
                    </a:lnTo>
                    <a:lnTo>
                      <a:pt x="1245" y="16806"/>
                    </a:lnTo>
                    <a:lnTo>
                      <a:pt x="1425" y="16873"/>
                    </a:lnTo>
                    <a:lnTo>
                      <a:pt x="1615" y="16907"/>
                    </a:lnTo>
                    <a:lnTo>
                      <a:pt x="1828" y="16918"/>
                    </a:lnTo>
                    <a:lnTo>
                      <a:pt x="2041" y="16907"/>
                    </a:lnTo>
                    <a:lnTo>
                      <a:pt x="2277" y="16862"/>
                    </a:lnTo>
                    <a:lnTo>
                      <a:pt x="2478" y="16817"/>
                    </a:lnTo>
                    <a:lnTo>
                      <a:pt x="2680" y="16750"/>
                    </a:lnTo>
                    <a:lnTo>
                      <a:pt x="2882" y="16682"/>
                    </a:lnTo>
                    <a:lnTo>
                      <a:pt x="3073" y="16604"/>
                    </a:lnTo>
                    <a:lnTo>
                      <a:pt x="3274" y="16514"/>
                    </a:lnTo>
                    <a:lnTo>
                      <a:pt x="3465" y="16413"/>
                    </a:lnTo>
                    <a:lnTo>
                      <a:pt x="3656" y="16312"/>
                    </a:lnTo>
                    <a:lnTo>
                      <a:pt x="3835" y="16200"/>
                    </a:lnTo>
                    <a:lnTo>
                      <a:pt x="4014" y="16077"/>
                    </a:lnTo>
                    <a:lnTo>
                      <a:pt x="4194" y="15954"/>
                    </a:lnTo>
                    <a:lnTo>
                      <a:pt x="4553" y="15673"/>
                    </a:lnTo>
                    <a:lnTo>
                      <a:pt x="4889" y="15382"/>
                    </a:lnTo>
                    <a:lnTo>
                      <a:pt x="5214" y="15068"/>
                    </a:lnTo>
                    <a:lnTo>
                      <a:pt x="5539" y="14732"/>
                    </a:lnTo>
                    <a:lnTo>
                      <a:pt x="5853" y="14384"/>
                    </a:lnTo>
                    <a:lnTo>
                      <a:pt x="6156" y="14037"/>
                    </a:lnTo>
                    <a:lnTo>
                      <a:pt x="6447" y="13667"/>
                    </a:lnTo>
                    <a:lnTo>
                      <a:pt x="6739" y="13308"/>
                    </a:lnTo>
                    <a:lnTo>
                      <a:pt x="7008" y="12938"/>
                    </a:lnTo>
                    <a:lnTo>
                      <a:pt x="7546" y="12209"/>
                    </a:lnTo>
                    <a:lnTo>
                      <a:pt x="8062" y="11514"/>
                    </a:lnTo>
                    <a:lnTo>
                      <a:pt x="8308" y="11178"/>
                    </a:lnTo>
                    <a:lnTo>
                      <a:pt x="8544" y="10875"/>
                    </a:lnTo>
                    <a:lnTo>
                      <a:pt x="8790" y="10583"/>
                    </a:lnTo>
                    <a:lnTo>
                      <a:pt x="9026" y="10314"/>
                    </a:lnTo>
                    <a:lnTo>
                      <a:pt x="9250" y="10068"/>
                    </a:lnTo>
                    <a:lnTo>
                      <a:pt x="9474" y="9855"/>
                    </a:lnTo>
                    <a:lnTo>
                      <a:pt x="9698" y="9687"/>
                    </a:lnTo>
                    <a:lnTo>
                      <a:pt x="9811" y="9608"/>
                    </a:lnTo>
                    <a:lnTo>
                      <a:pt x="9923" y="9541"/>
                    </a:lnTo>
                    <a:lnTo>
                      <a:pt x="10035" y="9485"/>
                    </a:lnTo>
                    <a:lnTo>
                      <a:pt x="10136" y="9440"/>
                    </a:lnTo>
                    <a:lnTo>
                      <a:pt x="10248" y="9395"/>
                    </a:lnTo>
                    <a:lnTo>
                      <a:pt x="10360" y="9373"/>
                    </a:lnTo>
                    <a:lnTo>
                      <a:pt x="10461" y="9361"/>
                    </a:lnTo>
                    <a:lnTo>
                      <a:pt x="10685" y="9361"/>
                    </a:lnTo>
                    <a:lnTo>
                      <a:pt x="10786" y="9384"/>
                    </a:lnTo>
                    <a:lnTo>
                      <a:pt x="10898" y="9417"/>
                    </a:lnTo>
                    <a:lnTo>
                      <a:pt x="10999" y="9474"/>
                    </a:lnTo>
                    <a:lnTo>
                      <a:pt x="11111" y="9530"/>
                    </a:lnTo>
                    <a:lnTo>
                      <a:pt x="11212" y="9608"/>
                    </a:lnTo>
                    <a:lnTo>
                      <a:pt x="11324" y="9698"/>
                    </a:lnTo>
                    <a:lnTo>
                      <a:pt x="11425" y="9799"/>
                    </a:lnTo>
                    <a:lnTo>
                      <a:pt x="11515" y="9911"/>
                    </a:lnTo>
                    <a:lnTo>
                      <a:pt x="11604" y="10045"/>
                    </a:lnTo>
                    <a:lnTo>
                      <a:pt x="11694" y="10191"/>
                    </a:lnTo>
                    <a:lnTo>
                      <a:pt x="11773" y="10337"/>
                    </a:lnTo>
                    <a:lnTo>
                      <a:pt x="11851" y="10505"/>
                    </a:lnTo>
                    <a:lnTo>
                      <a:pt x="11918" y="10684"/>
                    </a:lnTo>
                    <a:lnTo>
                      <a:pt x="12053" y="11066"/>
                    </a:lnTo>
                    <a:lnTo>
                      <a:pt x="12176" y="11480"/>
                    </a:lnTo>
                    <a:lnTo>
                      <a:pt x="12288" y="11940"/>
                    </a:lnTo>
                    <a:lnTo>
                      <a:pt x="12378" y="12422"/>
                    </a:lnTo>
                    <a:lnTo>
                      <a:pt x="12479" y="12927"/>
                    </a:lnTo>
                    <a:lnTo>
                      <a:pt x="12557" y="13454"/>
                    </a:lnTo>
                    <a:lnTo>
                      <a:pt x="12714" y="14563"/>
                    </a:lnTo>
                    <a:lnTo>
                      <a:pt x="12871" y="15707"/>
                    </a:lnTo>
                    <a:lnTo>
                      <a:pt x="13039" y="16862"/>
                    </a:lnTo>
                    <a:lnTo>
                      <a:pt x="13129" y="17422"/>
                    </a:lnTo>
                    <a:lnTo>
                      <a:pt x="13230" y="17983"/>
                    </a:lnTo>
                    <a:lnTo>
                      <a:pt x="13342" y="18521"/>
                    </a:lnTo>
                    <a:lnTo>
                      <a:pt x="13454" y="19048"/>
                    </a:lnTo>
                    <a:lnTo>
                      <a:pt x="13589" y="19552"/>
                    </a:lnTo>
                    <a:lnTo>
                      <a:pt x="13735" y="20023"/>
                    </a:lnTo>
                    <a:lnTo>
                      <a:pt x="13824" y="20248"/>
                    </a:lnTo>
                    <a:lnTo>
                      <a:pt x="13903" y="20472"/>
                    </a:lnTo>
                    <a:lnTo>
                      <a:pt x="13992" y="20685"/>
                    </a:lnTo>
                    <a:lnTo>
                      <a:pt x="14082" y="20875"/>
                    </a:lnTo>
                    <a:lnTo>
                      <a:pt x="14183" y="21066"/>
                    </a:lnTo>
                    <a:lnTo>
                      <a:pt x="14284" y="21257"/>
                    </a:lnTo>
                    <a:lnTo>
                      <a:pt x="14396" y="21425"/>
                    </a:lnTo>
                    <a:lnTo>
                      <a:pt x="14508" y="21582"/>
                    </a:lnTo>
                    <a:lnTo>
                      <a:pt x="14631" y="21727"/>
                    </a:lnTo>
                    <a:lnTo>
                      <a:pt x="14755" y="21862"/>
                    </a:lnTo>
                    <a:lnTo>
                      <a:pt x="14889" y="21985"/>
                    </a:lnTo>
                    <a:lnTo>
                      <a:pt x="15035" y="22097"/>
                    </a:lnTo>
                    <a:lnTo>
                      <a:pt x="15181" y="22198"/>
                    </a:lnTo>
                    <a:lnTo>
                      <a:pt x="15338" y="22277"/>
                    </a:lnTo>
                    <a:lnTo>
                      <a:pt x="15495" y="22344"/>
                    </a:lnTo>
                    <a:lnTo>
                      <a:pt x="15663" y="22400"/>
                    </a:lnTo>
                    <a:lnTo>
                      <a:pt x="15842" y="22434"/>
                    </a:lnTo>
                    <a:lnTo>
                      <a:pt x="16022" y="22456"/>
                    </a:lnTo>
                    <a:lnTo>
                      <a:pt x="16212" y="22456"/>
                    </a:lnTo>
                    <a:lnTo>
                      <a:pt x="16414" y="22445"/>
                    </a:lnTo>
                    <a:lnTo>
                      <a:pt x="16616" y="22411"/>
                    </a:lnTo>
                    <a:lnTo>
                      <a:pt x="16806" y="22367"/>
                    </a:lnTo>
                    <a:lnTo>
                      <a:pt x="16975" y="22310"/>
                    </a:lnTo>
                    <a:lnTo>
                      <a:pt x="17143" y="22232"/>
                    </a:lnTo>
                    <a:lnTo>
                      <a:pt x="17300" y="22131"/>
                    </a:lnTo>
                    <a:lnTo>
                      <a:pt x="17445" y="22030"/>
                    </a:lnTo>
                    <a:lnTo>
                      <a:pt x="17591" y="21907"/>
                    </a:lnTo>
                    <a:lnTo>
                      <a:pt x="17715" y="21772"/>
                    </a:lnTo>
                    <a:lnTo>
                      <a:pt x="17838" y="21627"/>
                    </a:lnTo>
                    <a:lnTo>
                      <a:pt x="17950" y="21458"/>
                    </a:lnTo>
                    <a:lnTo>
                      <a:pt x="18051" y="21290"/>
                    </a:lnTo>
                    <a:lnTo>
                      <a:pt x="18152" y="21111"/>
                    </a:lnTo>
                    <a:lnTo>
                      <a:pt x="18241" y="20909"/>
                    </a:lnTo>
                    <a:lnTo>
                      <a:pt x="18320" y="20707"/>
                    </a:lnTo>
                    <a:lnTo>
                      <a:pt x="18398" y="20494"/>
                    </a:lnTo>
                    <a:lnTo>
                      <a:pt x="18466" y="20281"/>
                    </a:lnTo>
                    <a:lnTo>
                      <a:pt x="18533" y="20046"/>
                    </a:lnTo>
                    <a:lnTo>
                      <a:pt x="18589" y="19810"/>
                    </a:lnTo>
                    <a:lnTo>
                      <a:pt x="18690" y="19317"/>
                    </a:lnTo>
                    <a:lnTo>
                      <a:pt x="18768" y="18790"/>
                    </a:lnTo>
                    <a:lnTo>
                      <a:pt x="18836" y="18252"/>
                    </a:lnTo>
                    <a:lnTo>
                      <a:pt x="18892" y="17691"/>
                    </a:lnTo>
                    <a:lnTo>
                      <a:pt x="18925" y="17131"/>
                    </a:lnTo>
                    <a:lnTo>
                      <a:pt x="18959" y="16559"/>
                    </a:lnTo>
                    <a:lnTo>
                      <a:pt x="18981" y="15976"/>
                    </a:lnTo>
                    <a:lnTo>
                      <a:pt x="19026" y="14844"/>
                    </a:lnTo>
                    <a:lnTo>
                      <a:pt x="19082" y="13745"/>
                    </a:lnTo>
                    <a:lnTo>
                      <a:pt x="19116" y="13229"/>
                    </a:lnTo>
                    <a:lnTo>
                      <a:pt x="19161" y="12736"/>
                    </a:lnTo>
                    <a:lnTo>
                      <a:pt x="19217" y="12265"/>
                    </a:lnTo>
                    <a:lnTo>
                      <a:pt x="19284" y="11839"/>
                    </a:lnTo>
                    <a:lnTo>
                      <a:pt x="19329" y="11637"/>
                    </a:lnTo>
                    <a:lnTo>
                      <a:pt x="19374" y="11447"/>
                    </a:lnTo>
                    <a:lnTo>
                      <a:pt x="19430" y="11267"/>
                    </a:lnTo>
                    <a:lnTo>
                      <a:pt x="19486" y="11099"/>
                    </a:lnTo>
                    <a:lnTo>
                      <a:pt x="19542" y="10931"/>
                    </a:lnTo>
                    <a:lnTo>
                      <a:pt x="19609" y="10785"/>
                    </a:lnTo>
                    <a:lnTo>
                      <a:pt x="19688" y="10662"/>
                    </a:lnTo>
                    <a:lnTo>
                      <a:pt x="19766" y="10539"/>
                    </a:lnTo>
                    <a:lnTo>
                      <a:pt x="19856" y="10438"/>
                    </a:lnTo>
                    <a:lnTo>
                      <a:pt x="19957" y="10348"/>
                    </a:lnTo>
                    <a:lnTo>
                      <a:pt x="20058" y="10270"/>
                    </a:lnTo>
                    <a:lnTo>
                      <a:pt x="20170" y="10213"/>
                    </a:lnTo>
                    <a:lnTo>
                      <a:pt x="20282" y="10169"/>
                    </a:lnTo>
                    <a:lnTo>
                      <a:pt x="20416" y="10135"/>
                    </a:lnTo>
                    <a:lnTo>
                      <a:pt x="20551" y="10124"/>
                    </a:lnTo>
                    <a:lnTo>
                      <a:pt x="20697" y="10135"/>
                    </a:lnTo>
                    <a:lnTo>
                      <a:pt x="20820" y="10157"/>
                    </a:lnTo>
                    <a:lnTo>
                      <a:pt x="20955" y="10191"/>
                    </a:lnTo>
                    <a:lnTo>
                      <a:pt x="21089" y="10225"/>
                    </a:lnTo>
                    <a:lnTo>
                      <a:pt x="21224" y="10281"/>
                    </a:lnTo>
                    <a:lnTo>
                      <a:pt x="21358" y="10337"/>
                    </a:lnTo>
                    <a:lnTo>
                      <a:pt x="21493" y="10404"/>
                    </a:lnTo>
                    <a:lnTo>
                      <a:pt x="21762" y="10572"/>
                    </a:lnTo>
                    <a:lnTo>
                      <a:pt x="22053" y="10763"/>
                    </a:lnTo>
                    <a:lnTo>
                      <a:pt x="22334" y="10987"/>
                    </a:lnTo>
                    <a:lnTo>
                      <a:pt x="22625" y="11234"/>
                    </a:lnTo>
                    <a:lnTo>
                      <a:pt x="22928" y="11503"/>
                    </a:lnTo>
                    <a:lnTo>
                      <a:pt x="23230" y="11794"/>
                    </a:lnTo>
                    <a:lnTo>
                      <a:pt x="23533" y="12097"/>
                    </a:lnTo>
                    <a:lnTo>
                      <a:pt x="24150" y="12758"/>
                    </a:lnTo>
                    <a:lnTo>
                      <a:pt x="24789" y="13465"/>
                    </a:lnTo>
                    <a:lnTo>
                      <a:pt x="25439" y="14171"/>
                    </a:lnTo>
                    <a:lnTo>
                      <a:pt x="26089" y="14889"/>
                    </a:lnTo>
                    <a:lnTo>
                      <a:pt x="26414" y="15225"/>
                    </a:lnTo>
                    <a:lnTo>
                      <a:pt x="26751" y="15561"/>
                    </a:lnTo>
                    <a:lnTo>
                      <a:pt x="27087" y="15886"/>
                    </a:lnTo>
                    <a:lnTo>
                      <a:pt x="27412" y="16200"/>
                    </a:lnTo>
                    <a:lnTo>
                      <a:pt x="27749" y="16492"/>
                    </a:lnTo>
                    <a:lnTo>
                      <a:pt x="28074" y="16761"/>
                    </a:lnTo>
                    <a:lnTo>
                      <a:pt x="28410" y="17008"/>
                    </a:lnTo>
                    <a:lnTo>
                      <a:pt x="28746" y="17232"/>
                    </a:lnTo>
                    <a:lnTo>
                      <a:pt x="29071" y="17422"/>
                    </a:lnTo>
                    <a:lnTo>
                      <a:pt x="29240" y="17501"/>
                    </a:lnTo>
                    <a:lnTo>
                      <a:pt x="29408" y="17579"/>
                    </a:lnTo>
                    <a:lnTo>
                      <a:pt x="29565" y="17647"/>
                    </a:lnTo>
                    <a:lnTo>
                      <a:pt x="29733" y="17703"/>
                    </a:lnTo>
                    <a:lnTo>
                      <a:pt x="29890" y="17759"/>
                    </a:lnTo>
                    <a:lnTo>
                      <a:pt x="30058" y="17792"/>
                    </a:lnTo>
                    <a:lnTo>
                      <a:pt x="30215" y="17826"/>
                    </a:lnTo>
                    <a:lnTo>
                      <a:pt x="30383" y="17848"/>
                    </a:lnTo>
                    <a:lnTo>
                      <a:pt x="30540" y="17860"/>
                    </a:lnTo>
                    <a:lnTo>
                      <a:pt x="30708" y="17860"/>
                    </a:lnTo>
                    <a:lnTo>
                      <a:pt x="30372" y="17075"/>
                    </a:lnTo>
                    <a:lnTo>
                      <a:pt x="30024" y="16301"/>
                    </a:lnTo>
                    <a:lnTo>
                      <a:pt x="29666" y="15528"/>
                    </a:lnTo>
                    <a:lnTo>
                      <a:pt x="29307" y="14754"/>
                    </a:lnTo>
                    <a:lnTo>
                      <a:pt x="28926" y="13992"/>
                    </a:lnTo>
                    <a:lnTo>
                      <a:pt x="28545" y="13229"/>
                    </a:lnTo>
                    <a:lnTo>
                      <a:pt x="28152" y="12478"/>
                    </a:lnTo>
                    <a:lnTo>
                      <a:pt x="27760" y="11727"/>
                    </a:lnTo>
                    <a:lnTo>
                      <a:pt x="27345" y="10998"/>
                    </a:lnTo>
                    <a:lnTo>
                      <a:pt x="26930" y="10270"/>
                    </a:lnTo>
                    <a:lnTo>
                      <a:pt x="26504" y="9563"/>
                    </a:lnTo>
                    <a:lnTo>
                      <a:pt x="26067" y="8868"/>
                    </a:lnTo>
                    <a:lnTo>
                      <a:pt x="25618" y="8184"/>
                    </a:lnTo>
                    <a:lnTo>
                      <a:pt x="25170" y="7523"/>
                    </a:lnTo>
                    <a:lnTo>
                      <a:pt x="24710" y="6873"/>
                    </a:lnTo>
                    <a:lnTo>
                      <a:pt x="24239" y="6245"/>
                    </a:lnTo>
                    <a:lnTo>
                      <a:pt x="23757" y="5639"/>
                    </a:lnTo>
                    <a:lnTo>
                      <a:pt x="23275" y="5056"/>
                    </a:lnTo>
                    <a:lnTo>
                      <a:pt x="22782" y="4507"/>
                    </a:lnTo>
                    <a:lnTo>
                      <a:pt x="22277" y="3969"/>
                    </a:lnTo>
                    <a:lnTo>
                      <a:pt x="21773" y="3464"/>
                    </a:lnTo>
                    <a:lnTo>
                      <a:pt x="21515" y="3218"/>
                    </a:lnTo>
                    <a:lnTo>
                      <a:pt x="21246" y="2982"/>
                    </a:lnTo>
                    <a:lnTo>
                      <a:pt x="20988" y="2758"/>
                    </a:lnTo>
                    <a:lnTo>
                      <a:pt x="20719" y="2534"/>
                    </a:lnTo>
                    <a:lnTo>
                      <a:pt x="20461" y="2332"/>
                    </a:lnTo>
                    <a:lnTo>
                      <a:pt x="20192" y="2119"/>
                    </a:lnTo>
                    <a:lnTo>
                      <a:pt x="19923" y="1928"/>
                    </a:lnTo>
                    <a:lnTo>
                      <a:pt x="19643" y="1738"/>
                    </a:lnTo>
                    <a:lnTo>
                      <a:pt x="19374" y="1558"/>
                    </a:lnTo>
                    <a:lnTo>
                      <a:pt x="19093" y="1390"/>
                    </a:lnTo>
                    <a:lnTo>
                      <a:pt x="18824" y="1222"/>
                    </a:lnTo>
                    <a:lnTo>
                      <a:pt x="18544" y="1076"/>
                    </a:lnTo>
                    <a:lnTo>
                      <a:pt x="18264" y="931"/>
                    </a:lnTo>
                    <a:lnTo>
                      <a:pt x="17972" y="796"/>
                    </a:lnTo>
                    <a:lnTo>
                      <a:pt x="17692" y="673"/>
                    </a:lnTo>
                    <a:lnTo>
                      <a:pt x="17401" y="561"/>
                    </a:lnTo>
                    <a:lnTo>
                      <a:pt x="17109" y="448"/>
                    </a:lnTo>
                    <a:lnTo>
                      <a:pt x="16818" y="359"/>
                    </a:lnTo>
                    <a:lnTo>
                      <a:pt x="16526" y="269"/>
                    </a:lnTo>
                    <a:lnTo>
                      <a:pt x="16235" y="191"/>
                    </a:lnTo>
                    <a:lnTo>
                      <a:pt x="15932" y="135"/>
                    </a:lnTo>
                    <a:lnTo>
                      <a:pt x="15640" y="78"/>
                    </a:lnTo>
                    <a:lnTo>
                      <a:pt x="15349" y="45"/>
                    </a:lnTo>
                    <a:lnTo>
                      <a:pt x="15069" y="11"/>
                    </a:lnTo>
                    <a:lnTo>
                      <a:pt x="14788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0"/>
              <p:cNvSpPr/>
              <p:nvPr/>
            </p:nvSpPr>
            <p:spPr>
              <a:xfrm>
                <a:off x="2926975" y="807925"/>
                <a:ext cx="1088625" cy="413150"/>
              </a:xfrm>
              <a:custGeom>
                <a:avLst/>
                <a:gdLst/>
                <a:ahLst/>
                <a:cxnLst/>
                <a:rect l="l" t="t" r="r" b="b"/>
                <a:pathLst>
                  <a:path w="43545" h="16526" extrusionOk="0">
                    <a:moveTo>
                      <a:pt x="39968" y="1"/>
                    </a:moveTo>
                    <a:lnTo>
                      <a:pt x="39251" y="1077"/>
                    </a:lnTo>
                    <a:lnTo>
                      <a:pt x="38387" y="2389"/>
                    </a:lnTo>
                    <a:lnTo>
                      <a:pt x="37378" y="3969"/>
                    </a:lnTo>
                    <a:lnTo>
                      <a:pt x="36212" y="5819"/>
                    </a:lnTo>
                    <a:lnTo>
                      <a:pt x="36089" y="5999"/>
                    </a:lnTo>
                    <a:lnTo>
                      <a:pt x="35966" y="6178"/>
                    </a:lnTo>
                    <a:lnTo>
                      <a:pt x="35831" y="6346"/>
                    </a:lnTo>
                    <a:lnTo>
                      <a:pt x="35697" y="6514"/>
                    </a:lnTo>
                    <a:lnTo>
                      <a:pt x="35551" y="6682"/>
                    </a:lnTo>
                    <a:lnTo>
                      <a:pt x="35405" y="6839"/>
                    </a:lnTo>
                    <a:lnTo>
                      <a:pt x="35248" y="6996"/>
                    </a:lnTo>
                    <a:lnTo>
                      <a:pt x="35080" y="7153"/>
                    </a:lnTo>
                    <a:lnTo>
                      <a:pt x="34732" y="7456"/>
                    </a:lnTo>
                    <a:lnTo>
                      <a:pt x="34374" y="7736"/>
                    </a:lnTo>
                    <a:lnTo>
                      <a:pt x="33981" y="8005"/>
                    </a:lnTo>
                    <a:lnTo>
                      <a:pt x="33578" y="8263"/>
                    </a:lnTo>
                    <a:lnTo>
                      <a:pt x="33140" y="8510"/>
                    </a:lnTo>
                    <a:lnTo>
                      <a:pt x="32692" y="8734"/>
                    </a:lnTo>
                    <a:lnTo>
                      <a:pt x="32232" y="8958"/>
                    </a:lnTo>
                    <a:lnTo>
                      <a:pt x="31739" y="9160"/>
                    </a:lnTo>
                    <a:lnTo>
                      <a:pt x="31246" y="9351"/>
                    </a:lnTo>
                    <a:lnTo>
                      <a:pt x="30730" y="9541"/>
                    </a:lnTo>
                    <a:lnTo>
                      <a:pt x="30203" y="9709"/>
                    </a:lnTo>
                    <a:lnTo>
                      <a:pt x="29654" y="9866"/>
                    </a:lnTo>
                    <a:lnTo>
                      <a:pt x="29104" y="10012"/>
                    </a:lnTo>
                    <a:lnTo>
                      <a:pt x="28533" y="10147"/>
                    </a:lnTo>
                    <a:lnTo>
                      <a:pt x="27961" y="10270"/>
                    </a:lnTo>
                    <a:lnTo>
                      <a:pt x="27367" y="10382"/>
                    </a:lnTo>
                    <a:lnTo>
                      <a:pt x="26772" y="10483"/>
                    </a:lnTo>
                    <a:lnTo>
                      <a:pt x="26167" y="10573"/>
                    </a:lnTo>
                    <a:lnTo>
                      <a:pt x="25562" y="10651"/>
                    </a:lnTo>
                    <a:lnTo>
                      <a:pt x="24945" y="10730"/>
                    </a:lnTo>
                    <a:lnTo>
                      <a:pt x="24328" y="10786"/>
                    </a:lnTo>
                    <a:lnTo>
                      <a:pt x="23701" y="10842"/>
                    </a:lnTo>
                    <a:lnTo>
                      <a:pt x="23073" y="10887"/>
                    </a:lnTo>
                    <a:lnTo>
                      <a:pt x="22445" y="10920"/>
                    </a:lnTo>
                    <a:lnTo>
                      <a:pt x="21817" y="10943"/>
                    </a:lnTo>
                    <a:lnTo>
                      <a:pt x="21189" y="10965"/>
                    </a:lnTo>
                    <a:lnTo>
                      <a:pt x="19934" y="10965"/>
                    </a:lnTo>
                    <a:lnTo>
                      <a:pt x="19306" y="10954"/>
                    </a:lnTo>
                    <a:lnTo>
                      <a:pt x="18678" y="10943"/>
                    </a:lnTo>
                    <a:lnTo>
                      <a:pt x="18073" y="10920"/>
                    </a:lnTo>
                    <a:lnTo>
                      <a:pt x="17456" y="10887"/>
                    </a:lnTo>
                    <a:lnTo>
                      <a:pt x="16851" y="10842"/>
                    </a:lnTo>
                    <a:lnTo>
                      <a:pt x="16256" y="10797"/>
                    </a:lnTo>
                    <a:lnTo>
                      <a:pt x="15673" y="10752"/>
                    </a:lnTo>
                    <a:lnTo>
                      <a:pt x="15090" y="10685"/>
                    </a:lnTo>
                    <a:lnTo>
                      <a:pt x="14530" y="10629"/>
                    </a:lnTo>
                    <a:lnTo>
                      <a:pt x="13969" y="10550"/>
                    </a:lnTo>
                    <a:lnTo>
                      <a:pt x="13431" y="10472"/>
                    </a:lnTo>
                    <a:lnTo>
                      <a:pt x="12893" y="10393"/>
                    </a:lnTo>
                    <a:lnTo>
                      <a:pt x="12377" y="10304"/>
                    </a:lnTo>
                    <a:lnTo>
                      <a:pt x="11884" y="10214"/>
                    </a:lnTo>
                    <a:lnTo>
                      <a:pt x="11391" y="10113"/>
                    </a:lnTo>
                    <a:lnTo>
                      <a:pt x="10931" y="10001"/>
                    </a:lnTo>
                    <a:lnTo>
                      <a:pt x="10483" y="9900"/>
                    </a:lnTo>
                    <a:lnTo>
                      <a:pt x="10045" y="9788"/>
                    </a:lnTo>
                    <a:lnTo>
                      <a:pt x="9642" y="9665"/>
                    </a:lnTo>
                    <a:lnTo>
                      <a:pt x="9249" y="9541"/>
                    </a:lnTo>
                    <a:lnTo>
                      <a:pt x="8879" y="9418"/>
                    </a:lnTo>
                    <a:lnTo>
                      <a:pt x="8532" y="9295"/>
                    </a:lnTo>
                    <a:lnTo>
                      <a:pt x="8218" y="9160"/>
                    </a:lnTo>
                    <a:lnTo>
                      <a:pt x="7915" y="9026"/>
                    </a:lnTo>
                    <a:lnTo>
                      <a:pt x="7646" y="8891"/>
                    </a:lnTo>
                    <a:lnTo>
                      <a:pt x="7399" y="8745"/>
                    </a:lnTo>
                    <a:lnTo>
                      <a:pt x="7186" y="8600"/>
                    </a:lnTo>
                    <a:lnTo>
                      <a:pt x="6996" y="8465"/>
                    </a:lnTo>
                    <a:lnTo>
                      <a:pt x="6839" y="8308"/>
                    </a:lnTo>
                    <a:lnTo>
                      <a:pt x="6716" y="8162"/>
                    </a:lnTo>
                    <a:lnTo>
                      <a:pt x="6660" y="8084"/>
                    </a:lnTo>
                    <a:lnTo>
                      <a:pt x="6615" y="8017"/>
                    </a:lnTo>
                    <a:lnTo>
                      <a:pt x="6581" y="7938"/>
                    </a:lnTo>
                    <a:lnTo>
                      <a:pt x="6559" y="7860"/>
                    </a:lnTo>
                    <a:lnTo>
                      <a:pt x="6458" y="7568"/>
                    </a:lnTo>
                    <a:lnTo>
                      <a:pt x="6346" y="7277"/>
                    </a:lnTo>
                    <a:lnTo>
                      <a:pt x="6233" y="7008"/>
                    </a:lnTo>
                    <a:lnTo>
                      <a:pt x="6110" y="6727"/>
                    </a:lnTo>
                    <a:lnTo>
                      <a:pt x="5987" y="6469"/>
                    </a:lnTo>
                    <a:lnTo>
                      <a:pt x="5852" y="6212"/>
                    </a:lnTo>
                    <a:lnTo>
                      <a:pt x="5718" y="5965"/>
                    </a:lnTo>
                    <a:lnTo>
                      <a:pt x="5572" y="5718"/>
                    </a:lnTo>
                    <a:lnTo>
                      <a:pt x="5426" y="5494"/>
                    </a:lnTo>
                    <a:lnTo>
                      <a:pt x="5281" y="5270"/>
                    </a:lnTo>
                    <a:lnTo>
                      <a:pt x="4989" y="4844"/>
                    </a:lnTo>
                    <a:lnTo>
                      <a:pt x="4686" y="4451"/>
                    </a:lnTo>
                    <a:lnTo>
                      <a:pt x="4384" y="4093"/>
                    </a:lnTo>
                    <a:lnTo>
                      <a:pt x="4092" y="3768"/>
                    </a:lnTo>
                    <a:lnTo>
                      <a:pt x="3823" y="3487"/>
                    </a:lnTo>
                    <a:lnTo>
                      <a:pt x="3565" y="3241"/>
                    </a:lnTo>
                    <a:lnTo>
                      <a:pt x="3341" y="3028"/>
                    </a:lnTo>
                    <a:lnTo>
                      <a:pt x="3005" y="2736"/>
                    </a:lnTo>
                    <a:lnTo>
                      <a:pt x="2836" y="2602"/>
                    </a:lnTo>
                    <a:lnTo>
                      <a:pt x="2500" y="3498"/>
                    </a:lnTo>
                    <a:lnTo>
                      <a:pt x="2197" y="4373"/>
                    </a:lnTo>
                    <a:lnTo>
                      <a:pt x="1626" y="5987"/>
                    </a:lnTo>
                    <a:lnTo>
                      <a:pt x="1144" y="7434"/>
                    </a:lnTo>
                    <a:lnTo>
                      <a:pt x="740" y="8678"/>
                    </a:lnTo>
                    <a:lnTo>
                      <a:pt x="426" y="9698"/>
                    </a:lnTo>
                    <a:lnTo>
                      <a:pt x="191" y="10461"/>
                    </a:lnTo>
                    <a:lnTo>
                      <a:pt x="0" y="11100"/>
                    </a:lnTo>
                    <a:lnTo>
                      <a:pt x="527" y="11380"/>
                    </a:lnTo>
                    <a:lnTo>
                      <a:pt x="1054" y="11649"/>
                    </a:lnTo>
                    <a:lnTo>
                      <a:pt x="1581" y="11907"/>
                    </a:lnTo>
                    <a:lnTo>
                      <a:pt x="2108" y="12154"/>
                    </a:lnTo>
                    <a:lnTo>
                      <a:pt x="2623" y="12400"/>
                    </a:lnTo>
                    <a:lnTo>
                      <a:pt x="3150" y="12624"/>
                    </a:lnTo>
                    <a:lnTo>
                      <a:pt x="3677" y="12860"/>
                    </a:lnTo>
                    <a:lnTo>
                      <a:pt x="4193" y="13073"/>
                    </a:lnTo>
                    <a:lnTo>
                      <a:pt x="4709" y="13286"/>
                    </a:lnTo>
                    <a:lnTo>
                      <a:pt x="5236" y="13488"/>
                    </a:lnTo>
                    <a:lnTo>
                      <a:pt x="6267" y="13869"/>
                    </a:lnTo>
                    <a:lnTo>
                      <a:pt x="7299" y="14228"/>
                    </a:lnTo>
                    <a:lnTo>
                      <a:pt x="8319" y="14553"/>
                    </a:lnTo>
                    <a:lnTo>
                      <a:pt x="9339" y="14844"/>
                    </a:lnTo>
                    <a:lnTo>
                      <a:pt x="10348" y="15113"/>
                    </a:lnTo>
                    <a:lnTo>
                      <a:pt x="11357" y="15360"/>
                    </a:lnTo>
                    <a:lnTo>
                      <a:pt x="12355" y="15573"/>
                    </a:lnTo>
                    <a:lnTo>
                      <a:pt x="13353" y="15764"/>
                    </a:lnTo>
                    <a:lnTo>
                      <a:pt x="14339" y="15932"/>
                    </a:lnTo>
                    <a:lnTo>
                      <a:pt x="15315" y="16078"/>
                    </a:lnTo>
                    <a:lnTo>
                      <a:pt x="16279" y="16201"/>
                    </a:lnTo>
                    <a:lnTo>
                      <a:pt x="17232" y="16313"/>
                    </a:lnTo>
                    <a:lnTo>
                      <a:pt x="18185" y="16391"/>
                    </a:lnTo>
                    <a:lnTo>
                      <a:pt x="19126" y="16447"/>
                    </a:lnTo>
                    <a:lnTo>
                      <a:pt x="20046" y="16492"/>
                    </a:lnTo>
                    <a:lnTo>
                      <a:pt x="20965" y="16515"/>
                    </a:lnTo>
                    <a:lnTo>
                      <a:pt x="21873" y="16526"/>
                    </a:lnTo>
                    <a:lnTo>
                      <a:pt x="22770" y="16515"/>
                    </a:lnTo>
                    <a:lnTo>
                      <a:pt x="23645" y="16481"/>
                    </a:lnTo>
                    <a:lnTo>
                      <a:pt x="24519" y="16447"/>
                    </a:lnTo>
                    <a:lnTo>
                      <a:pt x="25371" y="16391"/>
                    </a:lnTo>
                    <a:lnTo>
                      <a:pt x="26212" y="16313"/>
                    </a:lnTo>
                    <a:lnTo>
                      <a:pt x="27042" y="16234"/>
                    </a:lnTo>
                    <a:lnTo>
                      <a:pt x="27849" y="16145"/>
                    </a:lnTo>
                    <a:lnTo>
                      <a:pt x="28645" y="16033"/>
                    </a:lnTo>
                    <a:lnTo>
                      <a:pt x="29430" y="15921"/>
                    </a:lnTo>
                    <a:lnTo>
                      <a:pt x="30192" y="15797"/>
                    </a:lnTo>
                    <a:lnTo>
                      <a:pt x="30943" y="15663"/>
                    </a:lnTo>
                    <a:lnTo>
                      <a:pt x="31672" y="15517"/>
                    </a:lnTo>
                    <a:lnTo>
                      <a:pt x="32389" y="15371"/>
                    </a:lnTo>
                    <a:lnTo>
                      <a:pt x="33084" y="15214"/>
                    </a:lnTo>
                    <a:lnTo>
                      <a:pt x="33768" y="15046"/>
                    </a:lnTo>
                    <a:lnTo>
                      <a:pt x="34430" y="14889"/>
                    </a:lnTo>
                    <a:lnTo>
                      <a:pt x="35069" y="14721"/>
                    </a:lnTo>
                    <a:lnTo>
                      <a:pt x="35685" y="14542"/>
                    </a:lnTo>
                    <a:lnTo>
                      <a:pt x="36291" y="14362"/>
                    </a:lnTo>
                    <a:lnTo>
                      <a:pt x="36874" y="14194"/>
                    </a:lnTo>
                    <a:lnTo>
                      <a:pt x="37434" y="14015"/>
                    </a:lnTo>
                    <a:lnTo>
                      <a:pt x="37972" y="13835"/>
                    </a:lnTo>
                    <a:lnTo>
                      <a:pt x="38981" y="13488"/>
                    </a:lnTo>
                    <a:lnTo>
                      <a:pt x="39901" y="13140"/>
                    </a:lnTo>
                    <a:lnTo>
                      <a:pt x="40730" y="12815"/>
                    </a:lnTo>
                    <a:lnTo>
                      <a:pt x="41448" y="12512"/>
                    </a:lnTo>
                    <a:lnTo>
                      <a:pt x="42076" y="12243"/>
                    </a:lnTo>
                    <a:lnTo>
                      <a:pt x="42591" y="11997"/>
                    </a:lnTo>
                    <a:lnTo>
                      <a:pt x="43006" y="11806"/>
                    </a:lnTo>
                    <a:lnTo>
                      <a:pt x="43309" y="11660"/>
                    </a:lnTo>
                    <a:lnTo>
                      <a:pt x="43544" y="11526"/>
                    </a:lnTo>
                    <a:lnTo>
                      <a:pt x="43320" y="10618"/>
                    </a:lnTo>
                    <a:lnTo>
                      <a:pt x="43029" y="9553"/>
                    </a:lnTo>
                    <a:lnTo>
                      <a:pt x="42636" y="8140"/>
                    </a:lnTo>
                    <a:lnTo>
                      <a:pt x="42390" y="7321"/>
                    </a:lnTo>
                    <a:lnTo>
                      <a:pt x="42121" y="6436"/>
                    </a:lnTo>
                    <a:lnTo>
                      <a:pt x="41829" y="5483"/>
                    </a:lnTo>
                    <a:lnTo>
                      <a:pt x="41515" y="4474"/>
                    </a:lnTo>
                    <a:lnTo>
                      <a:pt x="41168" y="3420"/>
                    </a:lnTo>
                    <a:lnTo>
                      <a:pt x="40798" y="2321"/>
                    </a:lnTo>
                    <a:lnTo>
                      <a:pt x="40394" y="1178"/>
                    </a:lnTo>
                    <a:lnTo>
                      <a:pt x="3996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0"/>
              <p:cNvSpPr/>
              <p:nvPr/>
            </p:nvSpPr>
            <p:spPr>
              <a:xfrm>
                <a:off x="2641925" y="776525"/>
                <a:ext cx="391300" cy="449600"/>
              </a:xfrm>
              <a:custGeom>
                <a:avLst/>
                <a:gdLst/>
                <a:ahLst/>
                <a:cxnLst/>
                <a:rect l="l" t="t" r="r" b="b"/>
                <a:pathLst>
                  <a:path w="15652" h="17984" extrusionOk="0">
                    <a:moveTo>
                      <a:pt x="4003" y="1"/>
                    </a:moveTo>
                    <a:lnTo>
                      <a:pt x="3756" y="12"/>
                    </a:lnTo>
                    <a:lnTo>
                      <a:pt x="3509" y="35"/>
                    </a:lnTo>
                    <a:lnTo>
                      <a:pt x="3274" y="68"/>
                    </a:lnTo>
                    <a:lnTo>
                      <a:pt x="3027" y="113"/>
                    </a:lnTo>
                    <a:lnTo>
                      <a:pt x="2792" y="169"/>
                    </a:lnTo>
                    <a:lnTo>
                      <a:pt x="2568" y="236"/>
                    </a:lnTo>
                    <a:lnTo>
                      <a:pt x="2343" y="304"/>
                    </a:lnTo>
                    <a:lnTo>
                      <a:pt x="2119" y="382"/>
                    </a:lnTo>
                    <a:lnTo>
                      <a:pt x="1985" y="449"/>
                    </a:lnTo>
                    <a:lnTo>
                      <a:pt x="1850" y="528"/>
                    </a:lnTo>
                    <a:lnTo>
                      <a:pt x="1716" y="617"/>
                    </a:lnTo>
                    <a:lnTo>
                      <a:pt x="1592" y="730"/>
                    </a:lnTo>
                    <a:lnTo>
                      <a:pt x="1480" y="842"/>
                    </a:lnTo>
                    <a:lnTo>
                      <a:pt x="1368" y="976"/>
                    </a:lnTo>
                    <a:lnTo>
                      <a:pt x="1267" y="1122"/>
                    </a:lnTo>
                    <a:lnTo>
                      <a:pt x="1166" y="1279"/>
                    </a:lnTo>
                    <a:lnTo>
                      <a:pt x="1065" y="1436"/>
                    </a:lnTo>
                    <a:lnTo>
                      <a:pt x="976" y="1615"/>
                    </a:lnTo>
                    <a:lnTo>
                      <a:pt x="886" y="1806"/>
                    </a:lnTo>
                    <a:lnTo>
                      <a:pt x="807" y="2008"/>
                    </a:lnTo>
                    <a:lnTo>
                      <a:pt x="729" y="2209"/>
                    </a:lnTo>
                    <a:lnTo>
                      <a:pt x="662" y="2434"/>
                    </a:lnTo>
                    <a:lnTo>
                      <a:pt x="527" y="2882"/>
                    </a:lnTo>
                    <a:lnTo>
                      <a:pt x="415" y="3375"/>
                    </a:lnTo>
                    <a:lnTo>
                      <a:pt x="325" y="3891"/>
                    </a:lnTo>
                    <a:lnTo>
                      <a:pt x="236" y="4429"/>
                    </a:lnTo>
                    <a:lnTo>
                      <a:pt x="168" y="4990"/>
                    </a:lnTo>
                    <a:lnTo>
                      <a:pt x="112" y="5562"/>
                    </a:lnTo>
                    <a:lnTo>
                      <a:pt x="68" y="6145"/>
                    </a:lnTo>
                    <a:lnTo>
                      <a:pt x="45" y="6739"/>
                    </a:lnTo>
                    <a:lnTo>
                      <a:pt x="23" y="7344"/>
                    </a:lnTo>
                    <a:lnTo>
                      <a:pt x="11" y="8039"/>
                    </a:lnTo>
                    <a:lnTo>
                      <a:pt x="11" y="8734"/>
                    </a:lnTo>
                    <a:lnTo>
                      <a:pt x="23" y="9418"/>
                    </a:lnTo>
                    <a:lnTo>
                      <a:pt x="45" y="10091"/>
                    </a:lnTo>
                    <a:lnTo>
                      <a:pt x="79" y="10741"/>
                    </a:lnTo>
                    <a:lnTo>
                      <a:pt x="112" y="11358"/>
                    </a:lnTo>
                    <a:lnTo>
                      <a:pt x="157" y="11952"/>
                    </a:lnTo>
                    <a:lnTo>
                      <a:pt x="191" y="12490"/>
                    </a:lnTo>
                    <a:lnTo>
                      <a:pt x="292" y="13454"/>
                    </a:lnTo>
                    <a:lnTo>
                      <a:pt x="381" y="14194"/>
                    </a:lnTo>
                    <a:lnTo>
                      <a:pt x="426" y="14463"/>
                    </a:lnTo>
                    <a:lnTo>
                      <a:pt x="471" y="14654"/>
                    </a:lnTo>
                    <a:lnTo>
                      <a:pt x="494" y="14777"/>
                    </a:lnTo>
                    <a:lnTo>
                      <a:pt x="516" y="14800"/>
                    </a:lnTo>
                    <a:lnTo>
                      <a:pt x="527" y="14811"/>
                    </a:lnTo>
                    <a:lnTo>
                      <a:pt x="0" y="15069"/>
                    </a:lnTo>
                    <a:lnTo>
                      <a:pt x="79" y="15304"/>
                    </a:lnTo>
                    <a:lnTo>
                      <a:pt x="191" y="15517"/>
                    </a:lnTo>
                    <a:lnTo>
                      <a:pt x="303" y="15719"/>
                    </a:lnTo>
                    <a:lnTo>
                      <a:pt x="437" y="15921"/>
                    </a:lnTo>
                    <a:lnTo>
                      <a:pt x="594" y="16111"/>
                    </a:lnTo>
                    <a:lnTo>
                      <a:pt x="751" y="16280"/>
                    </a:lnTo>
                    <a:lnTo>
                      <a:pt x="931" y="16448"/>
                    </a:lnTo>
                    <a:lnTo>
                      <a:pt x="1133" y="16605"/>
                    </a:lnTo>
                    <a:lnTo>
                      <a:pt x="1334" y="16762"/>
                    </a:lnTo>
                    <a:lnTo>
                      <a:pt x="1547" y="16896"/>
                    </a:lnTo>
                    <a:lnTo>
                      <a:pt x="1783" y="17031"/>
                    </a:lnTo>
                    <a:lnTo>
                      <a:pt x="2018" y="17154"/>
                    </a:lnTo>
                    <a:lnTo>
                      <a:pt x="2276" y="17266"/>
                    </a:lnTo>
                    <a:lnTo>
                      <a:pt x="2534" y="17367"/>
                    </a:lnTo>
                    <a:lnTo>
                      <a:pt x="2803" y="17468"/>
                    </a:lnTo>
                    <a:lnTo>
                      <a:pt x="3083" y="17558"/>
                    </a:lnTo>
                    <a:lnTo>
                      <a:pt x="3375" y="17636"/>
                    </a:lnTo>
                    <a:lnTo>
                      <a:pt x="3678" y="17703"/>
                    </a:lnTo>
                    <a:lnTo>
                      <a:pt x="3980" y="17760"/>
                    </a:lnTo>
                    <a:lnTo>
                      <a:pt x="4283" y="17816"/>
                    </a:lnTo>
                    <a:lnTo>
                      <a:pt x="4597" y="17860"/>
                    </a:lnTo>
                    <a:lnTo>
                      <a:pt x="4922" y="17905"/>
                    </a:lnTo>
                    <a:lnTo>
                      <a:pt x="5247" y="17939"/>
                    </a:lnTo>
                    <a:lnTo>
                      <a:pt x="5583" y="17961"/>
                    </a:lnTo>
                    <a:lnTo>
                      <a:pt x="5909" y="17973"/>
                    </a:lnTo>
                    <a:lnTo>
                      <a:pt x="6256" y="17984"/>
                    </a:lnTo>
                    <a:lnTo>
                      <a:pt x="6929" y="17984"/>
                    </a:lnTo>
                    <a:lnTo>
                      <a:pt x="7276" y="17961"/>
                    </a:lnTo>
                    <a:lnTo>
                      <a:pt x="7624" y="17950"/>
                    </a:lnTo>
                    <a:lnTo>
                      <a:pt x="8308" y="17894"/>
                    </a:lnTo>
                    <a:lnTo>
                      <a:pt x="8992" y="17804"/>
                    </a:lnTo>
                    <a:lnTo>
                      <a:pt x="9664" y="17692"/>
                    </a:lnTo>
                    <a:lnTo>
                      <a:pt x="10326" y="17558"/>
                    </a:lnTo>
                    <a:lnTo>
                      <a:pt x="10976" y="17401"/>
                    </a:lnTo>
                    <a:lnTo>
                      <a:pt x="11290" y="17322"/>
                    </a:lnTo>
                    <a:lnTo>
                      <a:pt x="11593" y="17221"/>
                    </a:lnTo>
                    <a:lnTo>
                      <a:pt x="11895" y="17132"/>
                    </a:lnTo>
                    <a:lnTo>
                      <a:pt x="12187" y="17020"/>
                    </a:lnTo>
                    <a:lnTo>
                      <a:pt x="12478" y="16919"/>
                    </a:lnTo>
                    <a:lnTo>
                      <a:pt x="12759" y="16807"/>
                    </a:lnTo>
                    <a:lnTo>
                      <a:pt x="13028" y="16683"/>
                    </a:lnTo>
                    <a:lnTo>
                      <a:pt x="13286" y="16560"/>
                    </a:lnTo>
                    <a:lnTo>
                      <a:pt x="13532" y="16437"/>
                    </a:lnTo>
                    <a:lnTo>
                      <a:pt x="13768" y="16302"/>
                    </a:lnTo>
                    <a:lnTo>
                      <a:pt x="13992" y="16168"/>
                    </a:lnTo>
                    <a:lnTo>
                      <a:pt x="14216" y="16033"/>
                    </a:lnTo>
                    <a:lnTo>
                      <a:pt x="14418" y="15887"/>
                    </a:lnTo>
                    <a:lnTo>
                      <a:pt x="14608" y="15742"/>
                    </a:lnTo>
                    <a:lnTo>
                      <a:pt x="14777" y="15585"/>
                    </a:lnTo>
                    <a:lnTo>
                      <a:pt x="14945" y="15428"/>
                    </a:lnTo>
                    <a:lnTo>
                      <a:pt x="15091" y="15271"/>
                    </a:lnTo>
                    <a:lnTo>
                      <a:pt x="15214" y="15114"/>
                    </a:lnTo>
                    <a:lnTo>
                      <a:pt x="15337" y="14946"/>
                    </a:lnTo>
                    <a:lnTo>
                      <a:pt x="15438" y="14777"/>
                    </a:lnTo>
                    <a:lnTo>
                      <a:pt x="15517" y="14598"/>
                    </a:lnTo>
                    <a:lnTo>
                      <a:pt x="15573" y="14419"/>
                    </a:lnTo>
                    <a:lnTo>
                      <a:pt x="15629" y="14250"/>
                    </a:lnTo>
                    <a:lnTo>
                      <a:pt x="15651" y="14060"/>
                    </a:lnTo>
                    <a:lnTo>
                      <a:pt x="15651" y="13914"/>
                    </a:lnTo>
                    <a:lnTo>
                      <a:pt x="15651" y="13746"/>
                    </a:lnTo>
                    <a:lnTo>
                      <a:pt x="15617" y="13555"/>
                    </a:lnTo>
                    <a:lnTo>
                      <a:pt x="15584" y="13365"/>
                    </a:lnTo>
                    <a:lnTo>
                      <a:pt x="15528" y="13152"/>
                    </a:lnTo>
                    <a:lnTo>
                      <a:pt x="15461" y="12916"/>
                    </a:lnTo>
                    <a:lnTo>
                      <a:pt x="15382" y="12670"/>
                    </a:lnTo>
                    <a:lnTo>
                      <a:pt x="15281" y="12412"/>
                    </a:lnTo>
                    <a:lnTo>
                      <a:pt x="15169" y="12143"/>
                    </a:lnTo>
                    <a:lnTo>
                      <a:pt x="15057" y="11862"/>
                    </a:lnTo>
                    <a:lnTo>
                      <a:pt x="14765" y="11246"/>
                    </a:lnTo>
                    <a:lnTo>
                      <a:pt x="14429" y="10584"/>
                    </a:lnTo>
                    <a:lnTo>
                      <a:pt x="14048" y="9867"/>
                    </a:lnTo>
                    <a:lnTo>
                      <a:pt x="13622" y="9116"/>
                    </a:lnTo>
                    <a:lnTo>
                      <a:pt x="13151" y="8308"/>
                    </a:lnTo>
                    <a:lnTo>
                      <a:pt x="12624" y="7456"/>
                    </a:lnTo>
                    <a:lnTo>
                      <a:pt x="12075" y="6571"/>
                    </a:lnTo>
                    <a:lnTo>
                      <a:pt x="11469" y="5640"/>
                    </a:lnTo>
                    <a:lnTo>
                      <a:pt x="10841" y="4676"/>
                    </a:lnTo>
                    <a:lnTo>
                      <a:pt x="10169" y="3678"/>
                    </a:lnTo>
                    <a:lnTo>
                      <a:pt x="9463" y="2658"/>
                    </a:lnTo>
                    <a:lnTo>
                      <a:pt x="9294" y="2423"/>
                    </a:lnTo>
                    <a:lnTo>
                      <a:pt x="9126" y="2209"/>
                    </a:lnTo>
                    <a:lnTo>
                      <a:pt x="8936" y="2008"/>
                    </a:lnTo>
                    <a:lnTo>
                      <a:pt x="8756" y="1806"/>
                    </a:lnTo>
                    <a:lnTo>
                      <a:pt x="8554" y="1615"/>
                    </a:lnTo>
                    <a:lnTo>
                      <a:pt x="8353" y="1447"/>
                    </a:lnTo>
                    <a:lnTo>
                      <a:pt x="8140" y="1279"/>
                    </a:lnTo>
                    <a:lnTo>
                      <a:pt x="7915" y="1122"/>
                    </a:lnTo>
                    <a:lnTo>
                      <a:pt x="7702" y="976"/>
                    </a:lnTo>
                    <a:lnTo>
                      <a:pt x="7467" y="842"/>
                    </a:lnTo>
                    <a:lnTo>
                      <a:pt x="7231" y="718"/>
                    </a:lnTo>
                    <a:lnTo>
                      <a:pt x="6996" y="606"/>
                    </a:lnTo>
                    <a:lnTo>
                      <a:pt x="6761" y="494"/>
                    </a:lnTo>
                    <a:lnTo>
                      <a:pt x="6514" y="404"/>
                    </a:lnTo>
                    <a:lnTo>
                      <a:pt x="6267" y="315"/>
                    </a:lnTo>
                    <a:lnTo>
                      <a:pt x="6021" y="248"/>
                    </a:lnTo>
                    <a:lnTo>
                      <a:pt x="5774" y="180"/>
                    </a:lnTo>
                    <a:lnTo>
                      <a:pt x="5516" y="124"/>
                    </a:lnTo>
                    <a:lnTo>
                      <a:pt x="5270" y="79"/>
                    </a:lnTo>
                    <a:lnTo>
                      <a:pt x="5012" y="46"/>
                    </a:lnTo>
                    <a:lnTo>
                      <a:pt x="4765" y="23"/>
                    </a:lnTo>
                    <a:lnTo>
                      <a:pt x="450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0"/>
              <p:cNvSpPr/>
              <p:nvPr/>
            </p:nvSpPr>
            <p:spPr>
              <a:xfrm>
                <a:off x="3780150" y="637525"/>
                <a:ext cx="650275" cy="802750"/>
              </a:xfrm>
              <a:custGeom>
                <a:avLst/>
                <a:gdLst/>
                <a:ahLst/>
                <a:cxnLst/>
                <a:rect l="l" t="t" r="r" b="b"/>
                <a:pathLst>
                  <a:path w="26011" h="32110" extrusionOk="0">
                    <a:moveTo>
                      <a:pt x="19407" y="0"/>
                    </a:moveTo>
                    <a:lnTo>
                      <a:pt x="19160" y="11"/>
                    </a:lnTo>
                    <a:lnTo>
                      <a:pt x="18913" y="34"/>
                    </a:lnTo>
                    <a:lnTo>
                      <a:pt x="18667" y="67"/>
                    </a:lnTo>
                    <a:lnTo>
                      <a:pt x="18420" y="112"/>
                    </a:lnTo>
                    <a:lnTo>
                      <a:pt x="18162" y="179"/>
                    </a:lnTo>
                    <a:lnTo>
                      <a:pt x="17904" y="258"/>
                    </a:lnTo>
                    <a:lnTo>
                      <a:pt x="17646" y="348"/>
                    </a:lnTo>
                    <a:lnTo>
                      <a:pt x="17389" y="449"/>
                    </a:lnTo>
                    <a:lnTo>
                      <a:pt x="17131" y="572"/>
                    </a:lnTo>
                    <a:lnTo>
                      <a:pt x="16862" y="695"/>
                    </a:lnTo>
                    <a:lnTo>
                      <a:pt x="16604" y="841"/>
                    </a:lnTo>
                    <a:lnTo>
                      <a:pt x="16335" y="987"/>
                    </a:lnTo>
                    <a:lnTo>
                      <a:pt x="16066" y="1155"/>
                    </a:lnTo>
                    <a:lnTo>
                      <a:pt x="15797" y="1323"/>
                    </a:lnTo>
                    <a:lnTo>
                      <a:pt x="15516" y="1502"/>
                    </a:lnTo>
                    <a:lnTo>
                      <a:pt x="15247" y="1704"/>
                    </a:lnTo>
                    <a:lnTo>
                      <a:pt x="14978" y="1906"/>
                    </a:lnTo>
                    <a:lnTo>
                      <a:pt x="14698" y="2119"/>
                    </a:lnTo>
                    <a:lnTo>
                      <a:pt x="14149" y="2579"/>
                    </a:lnTo>
                    <a:lnTo>
                      <a:pt x="13588" y="3061"/>
                    </a:lnTo>
                    <a:lnTo>
                      <a:pt x="13027" y="3588"/>
                    </a:lnTo>
                    <a:lnTo>
                      <a:pt x="12467" y="4137"/>
                    </a:lnTo>
                    <a:lnTo>
                      <a:pt x="11906" y="4720"/>
                    </a:lnTo>
                    <a:lnTo>
                      <a:pt x="11357" y="5325"/>
                    </a:lnTo>
                    <a:lnTo>
                      <a:pt x="10796" y="5953"/>
                    </a:lnTo>
                    <a:lnTo>
                      <a:pt x="10796" y="5964"/>
                    </a:lnTo>
                    <a:lnTo>
                      <a:pt x="9720" y="7220"/>
                    </a:lnTo>
                    <a:lnTo>
                      <a:pt x="8722" y="8420"/>
                    </a:lnTo>
                    <a:lnTo>
                      <a:pt x="7792" y="9575"/>
                    </a:lnTo>
                    <a:lnTo>
                      <a:pt x="6929" y="10673"/>
                    </a:lnTo>
                    <a:lnTo>
                      <a:pt x="6133" y="11727"/>
                    </a:lnTo>
                    <a:lnTo>
                      <a:pt x="5404" y="12747"/>
                    </a:lnTo>
                    <a:lnTo>
                      <a:pt x="4720" y="13723"/>
                    </a:lnTo>
                    <a:lnTo>
                      <a:pt x="4092" y="14653"/>
                    </a:lnTo>
                    <a:lnTo>
                      <a:pt x="3509" y="15573"/>
                    </a:lnTo>
                    <a:lnTo>
                      <a:pt x="2960" y="16447"/>
                    </a:lnTo>
                    <a:lnTo>
                      <a:pt x="2455" y="17310"/>
                    </a:lnTo>
                    <a:lnTo>
                      <a:pt x="1984" y="18140"/>
                    </a:lnTo>
                    <a:lnTo>
                      <a:pt x="1536" y="18958"/>
                    </a:lnTo>
                    <a:lnTo>
                      <a:pt x="1121" y="19766"/>
                    </a:lnTo>
                    <a:lnTo>
                      <a:pt x="718" y="20562"/>
                    </a:lnTo>
                    <a:lnTo>
                      <a:pt x="336" y="21346"/>
                    </a:lnTo>
                    <a:lnTo>
                      <a:pt x="280" y="21481"/>
                    </a:lnTo>
                    <a:lnTo>
                      <a:pt x="224" y="21638"/>
                    </a:lnTo>
                    <a:lnTo>
                      <a:pt x="168" y="21817"/>
                    </a:lnTo>
                    <a:lnTo>
                      <a:pt x="123" y="22019"/>
                    </a:lnTo>
                    <a:lnTo>
                      <a:pt x="78" y="22243"/>
                    </a:lnTo>
                    <a:lnTo>
                      <a:pt x="45" y="22479"/>
                    </a:lnTo>
                    <a:lnTo>
                      <a:pt x="11" y="22737"/>
                    </a:lnTo>
                    <a:lnTo>
                      <a:pt x="0" y="23017"/>
                    </a:lnTo>
                    <a:lnTo>
                      <a:pt x="0" y="23297"/>
                    </a:lnTo>
                    <a:lnTo>
                      <a:pt x="11" y="23600"/>
                    </a:lnTo>
                    <a:lnTo>
                      <a:pt x="34" y="23914"/>
                    </a:lnTo>
                    <a:lnTo>
                      <a:pt x="78" y="24228"/>
                    </a:lnTo>
                    <a:lnTo>
                      <a:pt x="135" y="24564"/>
                    </a:lnTo>
                    <a:lnTo>
                      <a:pt x="213" y="24900"/>
                    </a:lnTo>
                    <a:lnTo>
                      <a:pt x="314" y="25248"/>
                    </a:lnTo>
                    <a:lnTo>
                      <a:pt x="437" y="25595"/>
                    </a:lnTo>
                    <a:lnTo>
                      <a:pt x="583" y="25943"/>
                    </a:lnTo>
                    <a:lnTo>
                      <a:pt x="762" y="26302"/>
                    </a:lnTo>
                    <a:lnTo>
                      <a:pt x="953" y="26660"/>
                    </a:lnTo>
                    <a:lnTo>
                      <a:pt x="1188" y="27019"/>
                    </a:lnTo>
                    <a:lnTo>
                      <a:pt x="1446" y="27367"/>
                    </a:lnTo>
                    <a:lnTo>
                      <a:pt x="1581" y="27546"/>
                    </a:lnTo>
                    <a:lnTo>
                      <a:pt x="1727" y="27726"/>
                    </a:lnTo>
                    <a:lnTo>
                      <a:pt x="1883" y="27894"/>
                    </a:lnTo>
                    <a:lnTo>
                      <a:pt x="2052" y="28073"/>
                    </a:lnTo>
                    <a:lnTo>
                      <a:pt x="2231" y="28241"/>
                    </a:lnTo>
                    <a:lnTo>
                      <a:pt x="2410" y="28409"/>
                    </a:lnTo>
                    <a:lnTo>
                      <a:pt x="2601" y="28578"/>
                    </a:lnTo>
                    <a:lnTo>
                      <a:pt x="2803" y="28746"/>
                    </a:lnTo>
                    <a:lnTo>
                      <a:pt x="3005" y="28914"/>
                    </a:lnTo>
                    <a:lnTo>
                      <a:pt x="3229" y="29071"/>
                    </a:lnTo>
                    <a:lnTo>
                      <a:pt x="3453" y="29228"/>
                    </a:lnTo>
                    <a:lnTo>
                      <a:pt x="3700" y="29385"/>
                    </a:lnTo>
                    <a:lnTo>
                      <a:pt x="3946" y="29542"/>
                    </a:lnTo>
                    <a:lnTo>
                      <a:pt x="4204" y="29688"/>
                    </a:lnTo>
                    <a:lnTo>
                      <a:pt x="4473" y="29844"/>
                    </a:lnTo>
                    <a:lnTo>
                      <a:pt x="4754" y="29990"/>
                    </a:lnTo>
                    <a:lnTo>
                      <a:pt x="5045" y="30125"/>
                    </a:lnTo>
                    <a:lnTo>
                      <a:pt x="5348" y="30259"/>
                    </a:lnTo>
                    <a:lnTo>
                      <a:pt x="5662" y="30394"/>
                    </a:lnTo>
                    <a:lnTo>
                      <a:pt x="5987" y="30528"/>
                    </a:lnTo>
                    <a:lnTo>
                      <a:pt x="6323" y="30652"/>
                    </a:lnTo>
                    <a:lnTo>
                      <a:pt x="6671" y="30775"/>
                    </a:lnTo>
                    <a:lnTo>
                      <a:pt x="7377" y="30999"/>
                    </a:lnTo>
                    <a:lnTo>
                      <a:pt x="8095" y="31212"/>
                    </a:lnTo>
                    <a:lnTo>
                      <a:pt x="8823" y="31392"/>
                    </a:lnTo>
                    <a:lnTo>
                      <a:pt x="9552" y="31549"/>
                    </a:lnTo>
                    <a:lnTo>
                      <a:pt x="10292" y="31694"/>
                    </a:lnTo>
                    <a:lnTo>
                      <a:pt x="11032" y="31806"/>
                    </a:lnTo>
                    <a:lnTo>
                      <a:pt x="11761" y="31907"/>
                    </a:lnTo>
                    <a:lnTo>
                      <a:pt x="12501" y="31986"/>
                    </a:lnTo>
                    <a:lnTo>
                      <a:pt x="13229" y="32042"/>
                    </a:lnTo>
                    <a:lnTo>
                      <a:pt x="13958" y="32087"/>
                    </a:lnTo>
                    <a:lnTo>
                      <a:pt x="14676" y="32109"/>
                    </a:lnTo>
                    <a:lnTo>
                      <a:pt x="15382" y="32109"/>
                    </a:lnTo>
                    <a:lnTo>
                      <a:pt x="16088" y="32098"/>
                    </a:lnTo>
                    <a:lnTo>
                      <a:pt x="16783" y="32064"/>
                    </a:lnTo>
                    <a:lnTo>
                      <a:pt x="17456" y="32008"/>
                    </a:lnTo>
                    <a:lnTo>
                      <a:pt x="18117" y="31941"/>
                    </a:lnTo>
                    <a:lnTo>
                      <a:pt x="18768" y="31863"/>
                    </a:lnTo>
                    <a:lnTo>
                      <a:pt x="19395" y="31762"/>
                    </a:lnTo>
                    <a:lnTo>
                      <a:pt x="20001" y="31650"/>
                    </a:lnTo>
                    <a:lnTo>
                      <a:pt x="20584" y="31515"/>
                    </a:lnTo>
                    <a:lnTo>
                      <a:pt x="21156" y="31369"/>
                    </a:lnTo>
                    <a:lnTo>
                      <a:pt x="21694" y="31212"/>
                    </a:lnTo>
                    <a:lnTo>
                      <a:pt x="22209" y="31044"/>
                    </a:lnTo>
                    <a:lnTo>
                      <a:pt x="22692" y="30854"/>
                    </a:lnTo>
                    <a:lnTo>
                      <a:pt x="23151" y="30652"/>
                    </a:lnTo>
                    <a:lnTo>
                      <a:pt x="23577" y="30450"/>
                    </a:lnTo>
                    <a:lnTo>
                      <a:pt x="23970" y="30226"/>
                    </a:lnTo>
                    <a:lnTo>
                      <a:pt x="24160" y="30102"/>
                    </a:lnTo>
                    <a:lnTo>
                      <a:pt x="24340" y="29990"/>
                    </a:lnTo>
                    <a:lnTo>
                      <a:pt x="24497" y="29867"/>
                    </a:lnTo>
                    <a:lnTo>
                      <a:pt x="24653" y="29744"/>
                    </a:lnTo>
                    <a:lnTo>
                      <a:pt x="24810" y="29620"/>
                    </a:lnTo>
                    <a:lnTo>
                      <a:pt x="24945" y="29486"/>
                    </a:lnTo>
                    <a:lnTo>
                      <a:pt x="25068" y="29351"/>
                    </a:lnTo>
                    <a:lnTo>
                      <a:pt x="25192" y="29217"/>
                    </a:lnTo>
                    <a:lnTo>
                      <a:pt x="25304" y="29082"/>
                    </a:lnTo>
                    <a:lnTo>
                      <a:pt x="25405" y="28936"/>
                    </a:lnTo>
                    <a:lnTo>
                      <a:pt x="25483" y="28813"/>
                    </a:lnTo>
                    <a:lnTo>
                      <a:pt x="25550" y="28679"/>
                    </a:lnTo>
                    <a:lnTo>
                      <a:pt x="25618" y="28544"/>
                    </a:lnTo>
                    <a:lnTo>
                      <a:pt x="25685" y="28398"/>
                    </a:lnTo>
                    <a:lnTo>
                      <a:pt x="25730" y="28252"/>
                    </a:lnTo>
                    <a:lnTo>
                      <a:pt x="25786" y="28096"/>
                    </a:lnTo>
                    <a:lnTo>
                      <a:pt x="25864" y="27759"/>
                    </a:lnTo>
                    <a:lnTo>
                      <a:pt x="25932" y="27412"/>
                    </a:lnTo>
                    <a:lnTo>
                      <a:pt x="25976" y="27030"/>
                    </a:lnTo>
                    <a:lnTo>
                      <a:pt x="26010" y="26638"/>
                    </a:lnTo>
                    <a:lnTo>
                      <a:pt x="26010" y="26223"/>
                    </a:lnTo>
                    <a:lnTo>
                      <a:pt x="26010" y="25786"/>
                    </a:lnTo>
                    <a:lnTo>
                      <a:pt x="25988" y="25326"/>
                    </a:lnTo>
                    <a:lnTo>
                      <a:pt x="25954" y="24844"/>
                    </a:lnTo>
                    <a:lnTo>
                      <a:pt x="25909" y="24340"/>
                    </a:lnTo>
                    <a:lnTo>
                      <a:pt x="25853" y="23824"/>
                    </a:lnTo>
                    <a:lnTo>
                      <a:pt x="25786" y="23286"/>
                    </a:lnTo>
                    <a:lnTo>
                      <a:pt x="25618" y="22154"/>
                    </a:lnTo>
                    <a:lnTo>
                      <a:pt x="25427" y="20954"/>
                    </a:lnTo>
                    <a:lnTo>
                      <a:pt x="25225" y="19687"/>
                    </a:lnTo>
                    <a:lnTo>
                      <a:pt x="25012" y="18353"/>
                    </a:lnTo>
                    <a:lnTo>
                      <a:pt x="24799" y="16952"/>
                    </a:lnTo>
                    <a:lnTo>
                      <a:pt x="24586" y="15494"/>
                    </a:lnTo>
                    <a:lnTo>
                      <a:pt x="24497" y="14743"/>
                    </a:lnTo>
                    <a:lnTo>
                      <a:pt x="24407" y="13969"/>
                    </a:lnTo>
                    <a:lnTo>
                      <a:pt x="24317" y="13196"/>
                    </a:lnTo>
                    <a:lnTo>
                      <a:pt x="24239" y="12411"/>
                    </a:lnTo>
                    <a:lnTo>
                      <a:pt x="24171" y="11604"/>
                    </a:lnTo>
                    <a:lnTo>
                      <a:pt x="24115" y="10785"/>
                    </a:lnTo>
                    <a:lnTo>
                      <a:pt x="24037" y="9698"/>
                    </a:lnTo>
                    <a:lnTo>
                      <a:pt x="23936" y="8633"/>
                    </a:lnTo>
                    <a:lnTo>
                      <a:pt x="23880" y="8117"/>
                    </a:lnTo>
                    <a:lnTo>
                      <a:pt x="23813" y="7613"/>
                    </a:lnTo>
                    <a:lnTo>
                      <a:pt x="23745" y="7108"/>
                    </a:lnTo>
                    <a:lnTo>
                      <a:pt x="23667" y="6626"/>
                    </a:lnTo>
                    <a:lnTo>
                      <a:pt x="23577" y="6144"/>
                    </a:lnTo>
                    <a:lnTo>
                      <a:pt x="23488" y="5684"/>
                    </a:lnTo>
                    <a:lnTo>
                      <a:pt x="23387" y="5236"/>
                    </a:lnTo>
                    <a:lnTo>
                      <a:pt x="23286" y="4787"/>
                    </a:lnTo>
                    <a:lnTo>
                      <a:pt x="23174" y="4372"/>
                    </a:lnTo>
                    <a:lnTo>
                      <a:pt x="23050" y="3958"/>
                    </a:lnTo>
                    <a:lnTo>
                      <a:pt x="22927" y="3565"/>
                    </a:lnTo>
                    <a:lnTo>
                      <a:pt x="22792" y="3195"/>
                    </a:lnTo>
                    <a:lnTo>
                      <a:pt x="22647" y="2837"/>
                    </a:lnTo>
                    <a:lnTo>
                      <a:pt x="22490" y="2489"/>
                    </a:lnTo>
                    <a:lnTo>
                      <a:pt x="22333" y="2164"/>
                    </a:lnTo>
                    <a:lnTo>
                      <a:pt x="22165" y="1861"/>
                    </a:lnTo>
                    <a:lnTo>
                      <a:pt x="21985" y="1581"/>
                    </a:lnTo>
                    <a:lnTo>
                      <a:pt x="21806" y="1323"/>
                    </a:lnTo>
                    <a:lnTo>
                      <a:pt x="21604" y="1076"/>
                    </a:lnTo>
                    <a:lnTo>
                      <a:pt x="21402" y="863"/>
                    </a:lnTo>
                    <a:lnTo>
                      <a:pt x="21189" y="662"/>
                    </a:lnTo>
                    <a:lnTo>
                      <a:pt x="20965" y="493"/>
                    </a:lnTo>
                    <a:lnTo>
                      <a:pt x="20730" y="348"/>
                    </a:lnTo>
                    <a:lnTo>
                      <a:pt x="20606" y="280"/>
                    </a:lnTo>
                    <a:lnTo>
                      <a:pt x="20483" y="224"/>
                    </a:lnTo>
                    <a:lnTo>
                      <a:pt x="20360" y="168"/>
                    </a:lnTo>
                    <a:lnTo>
                      <a:pt x="20225" y="123"/>
                    </a:lnTo>
                    <a:lnTo>
                      <a:pt x="20102" y="90"/>
                    </a:lnTo>
                    <a:lnTo>
                      <a:pt x="19967" y="56"/>
                    </a:lnTo>
                    <a:lnTo>
                      <a:pt x="19833" y="34"/>
                    </a:lnTo>
                    <a:lnTo>
                      <a:pt x="19687" y="11"/>
                    </a:lnTo>
                    <a:lnTo>
                      <a:pt x="1955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0"/>
              <p:cNvSpPr/>
              <p:nvPr/>
            </p:nvSpPr>
            <p:spPr>
              <a:xfrm>
                <a:off x="4030700" y="637525"/>
                <a:ext cx="352350" cy="395200"/>
              </a:xfrm>
              <a:custGeom>
                <a:avLst/>
                <a:gdLst/>
                <a:ahLst/>
                <a:cxnLst/>
                <a:rect l="l" t="t" r="r" b="b"/>
                <a:pathLst>
                  <a:path w="14094" h="15808" extrusionOk="0">
                    <a:moveTo>
                      <a:pt x="9385" y="0"/>
                    </a:moveTo>
                    <a:lnTo>
                      <a:pt x="9138" y="11"/>
                    </a:lnTo>
                    <a:lnTo>
                      <a:pt x="8891" y="34"/>
                    </a:lnTo>
                    <a:lnTo>
                      <a:pt x="8645" y="67"/>
                    </a:lnTo>
                    <a:lnTo>
                      <a:pt x="8398" y="112"/>
                    </a:lnTo>
                    <a:lnTo>
                      <a:pt x="8140" y="179"/>
                    </a:lnTo>
                    <a:lnTo>
                      <a:pt x="7882" y="258"/>
                    </a:lnTo>
                    <a:lnTo>
                      <a:pt x="7624" y="348"/>
                    </a:lnTo>
                    <a:lnTo>
                      <a:pt x="7367" y="449"/>
                    </a:lnTo>
                    <a:lnTo>
                      <a:pt x="7109" y="572"/>
                    </a:lnTo>
                    <a:lnTo>
                      <a:pt x="6840" y="695"/>
                    </a:lnTo>
                    <a:lnTo>
                      <a:pt x="6582" y="841"/>
                    </a:lnTo>
                    <a:lnTo>
                      <a:pt x="6313" y="987"/>
                    </a:lnTo>
                    <a:lnTo>
                      <a:pt x="6044" y="1155"/>
                    </a:lnTo>
                    <a:lnTo>
                      <a:pt x="5775" y="1323"/>
                    </a:lnTo>
                    <a:lnTo>
                      <a:pt x="5494" y="1502"/>
                    </a:lnTo>
                    <a:lnTo>
                      <a:pt x="5225" y="1704"/>
                    </a:lnTo>
                    <a:lnTo>
                      <a:pt x="4956" y="1906"/>
                    </a:lnTo>
                    <a:lnTo>
                      <a:pt x="4676" y="2119"/>
                    </a:lnTo>
                    <a:lnTo>
                      <a:pt x="4127" y="2579"/>
                    </a:lnTo>
                    <a:lnTo>
                      <a:pt x="3566" y="3061"/>
                    </a:lnTo>
                    <a:lnTo>
                      <a:pt x="3005" y="3588"/>
                    </a:lnTo>
                    <a:lnTo>
                      <a:pt x="2445" y="4137"/>
                    </a:lnTo>
                    <a:lnTo>
                      <a:pt x="1884" y="4720"/>
                    </a:lnTo>
                    <a:lnTo>
                      <a:pt x="1335" y="5325"/>
                    </a:lnTo>
                    <a:lnTo>
                      <a:pt x="774" y="5953"/>
                    </a:lnTo>
                    <a:lnTo>
                      <a:pt x="774" y="5964"/>
                    </a:lnTo>
                    <a:lnTo>
                      <a:pt x="707" y="6054"/>
                    </a:lnTo>
                    <a:lnTo>
                      <a:pt x="528" y="6312"/>
                    </a:lnTo>
                    <a:lnTo>
                      <a:pt x="427" y="6469"/>
                    </a:lnTo>
                    <a:lnTo>
                      <a:pt x="315" y="6660"/>
                    </a:lnTo>
                    <a:lnTo>
                      <a:pt x="214" y="6850"/>
                    </a:lnTo>
                    <a:lnTo>
                      <a:pt x="124" y="7041"/>
                    </a:lnTo>
                    <a:lnTo>
                      <a:pt x="57" y="7231"/>
                    </a:lnTo>
                    <a:lnTo>
                      <a:pt x="34" y="7332"/>
                    </a:lnTo>
                    <a:lnTo>
                      <a:pt x="12" y="7422"/>
                    </a:lnTo>
                    <a:lnTo>
                      <a:pt x="1" y="7500"/>
                    </a:lnTo>
                    <a:lnTo>
                      <a:pt x="12" y="7579"/>
                    </a:lnTo>
                    <a:lnTo>
                      <a:pt x="23" y="7657"/>
                    </a:lnTo>
                    <a:lnTo>
                      <a:pt x="46" y="7725"/>
                    </a:lnTo>
                    <a:lnTo>
                      <a:pt x="79" y="7781"/>
                    </a:lnTo>
                    <a:lnTo>
                      <a:pt x="135" y="7826"/>
                    </a:lnTo>
                    <a:lnTo>
                      <a:pt x="191" y="7870"/>
                    </a:lnTo>
                    <a:lnTo>
                      <a:pt x="281" y="7904"/>
                    </a:lnTo>
                    <a:lnTo>
                      <a:pt x="371" y="7915"/>
                    </a:lnTo>
                    <a:lnTo>
                      <a:pt x="494" y="7926"/>
                    </a:lnTo>
                    <a:lnTo>
                      <a:pt x="617" y="7915"/>
                    </a:lnTo>
                    <a:lnTo>
                      <a:pt x="774" y="7893"/>
                    </a:lnTo>
                    <a:lnTo>
                      <a:pt x="943" y="7859"/>
                    </a:lnTo>
                    <a:lnTo>
                      <a:pt x="1111" y="7792"/>
                    </a:lnTo>
                    <a:lnTo>
                      <a:pt x="1301" y="7713"/>
                    </a:lnTo>
                    <a:lnTo>
                      <a:pt x="1492" y="7613"/>
                    </a:lnTo>
                    <a:lnTo>
                      <a:pt x="1694" y="7489"/>
                    </a:lnTo>
                    <a:lnTo>
                      <a:pt x="1896" y="7366"/>
                    </a:lnTo>
                    <a:lnTo>
                      <a:pt x="2097" y="7220"/>
                    </a:lnTo>
                    <a:lnTo>
                      <a:pt x="2310" y="7063"/>
                    </a:lnTo>
                    <a:lnTo>
                      <a:pt x="2748" y="6727"/>
                    </a:lnTo>
                    <a:lnTo>
                      <a:pt x="3196" y="6368"/>
                    </a:lnTo>
                    <a:lnTo>
                      <a:pt x="4082" y="5628"/>
                    </a:lnTo>
                    <a:lnTo>
                      <a:pt x="4519" y="5281"/>
                    </a:lnTo>
                    <a:lnTo>
                      <a:pt x="4934" y="4967"/>
                    </a:lnTo>
                    <a:lnTo>
                      <a:pt x="5136" y="4832"/>
                    </a:lnTo>
                    <a:lnTo>
                      <a:pt x="5337" y="4709"/>
                    </a:lnTo>
                    <a:lnTo>
                      <a:pt x="5517" y="4597"/>
                    </a:lnTo>
                    <a:lnTo>
                      <a:pt x="5696" y="4507"/>
                    </a:lnTo>
                    <a:lnTo>
                      <a:pt x="5876" y="4429"/>
                    </a:lnTo>
                    <a:lnTo>
                      <a:pt x="6032" y="4372"/>
                    </a:lnTo>
                    <a:lnTo>
                      <a:pt x="6189" y="4339"/>
                    </a:lnTo>
                    <a:lnTo>
                      <a:pt x="6402" y="4339"/>
                    </a:lnTo>
                    <a:lnTo>
                      <a:pt x="6470" y="4350"/>
                    </a:lnTo>
                    <a:lnTo>
                      <a:pt x="6526" y="4372"/>
                    </a:lnTo>
                    <a:lnTo>
                      <a:pt x="6582" y="4406"/>
                    </a:lnTo>
                    <a:lnTo>
                      <a:pt x="6638" y="4440"/>
                    </a:lnTo>
                    <a:lnTo>
                      <a:pt x="6694" y="4485"/>
                    </a:lnTo>
                    <a:lnTo>
                      <a:pt x="6739" y="4529"/>
                    </a:lnTo>
                    <a:lnTo>
                      <a:pt x="6784" y="4585"/>
                    </a:lnTo>
                    <a:lnTo>
                      <a:pt x="6828" y="4653"/>
                    </a:lnTo>
                    <a:lnTo>
                      <a:pt x="6862" y="4742"/>
                    </a:lnTo>
                    <a:lnTo>
                      <a:pt x="6941" y="4933"/>
                    </a:lnTo>
                    <a:lnTo>
                      <a:pt x="6997" y="5180"/>
                    </a:lnTo>
                    <a:lnTo>
                      <a:pt x="7053" y="5460"/>
                    </a:lnTo>
                    <a:lnTo>
                      <a:pt x="7098" y="5785"/>
                    </a:lnTo>
                    <a:lnTo>
                      <a:pt x="7131" y="6144"/>
                    </a:lnTo>
                    <a:lnTo>
                      <a:pt x="7165" y="6536"/>
                    </a:lnTo>
                    <a:lnTo>
                      <a:pt x="7198" y="6951"/>
                    </a:lnTo>
                    <a:lnTo>
                      <a:pt x="7243" y="7859"/>
                    </a:lnTo>
                    <a:lnTo>
                      <a:pt x="7288" y="8823"/>
                    </a:lnTo>
                    <a:lnTo>
                      <a:pt x="7333" y="9832"/>
                    </a:lnTo>
                    <a:lnTo>
                      <a:pt x="7389" y="10841"/>
                    </a:lnTo>
                    <a:lnTo>
                      <a:pt x="7468" y="11839"/>
                    </a:lnTo>
                    <a:lnTo>
                      <a:pt x="7512" y="12321"/>
                    </a:lnTo>
                    <a:lnTo>
                      <a:pt x="7568" y="12781"/>
                    </a:lnTo>
                    <a:lnTo>
                      <a:pt x="7624" y="13229"/>
                    </a:lnTo>
                    <a:lnTo>
                      <a:pt x="7703" y="13655"/>
                    </a:lnTo>
                    <a:lnTo>
                      <a:pt x="7781" y="14048"/>
                    </a:lnTo>
                    <a:lnTo>
                      <a:pt x="7882" y="14407"/>
                    </a:lnTo>
                    <a:lnTo>
                      <a:pt x="7983" y="14743"/>
                    </a:lnTo>
                    <a:lnTo>
                      <a:pt x="8050" y="14889"/>
                    </a:lnTo>
                    <a:lnTo>
                      <a:pt x="8107" y="15034"/>
                    </a:lnTo>
                    <a:lnTo>
                      <a:pt x="8174" y="15169"/>
                    </a:lnTo>
                    <a:lnTo>
                      <a:pt x="8241" y="15281"/>
                    </a:lnTo>
                    <a:lnTo>
                      <a:pt x="8320" y="15393"/>
                    </a:lnTo>
                    <a:lnTo>
                      <a:pt x="8398" y="15494"/>
                    </a:lnTo>
                    <a:lnTo>
                      <a:pt x="8477" y="15584"/>
                    </a:lnTo>
                    <a:lnTo>
                      <a:pt x="8566" y="15651"/>
                    </a:lnTo>
                    <a:lnTo>
                      <a:pt x="8656" y="15707"/>
                    </a:lnTo>
                    <a:lnTo>
                      <a:pt x="8757" y="15763"/>
                    </a:lnTo>
                    <a:lnTo>
                      <a:pt x="8846" y="15797"/>
                    </a:lnTo>
                    <a:lnTo>
                      <a:pt x="8959" y="15808"/>
                    </a:lnTo>
                    <a:lnTo>
                      <a:pt x="9071" y="15808"/>
                    </a:lnTo>
                    <a:lnTo>
                      <a:pt x="9183" y="15797"/>
                    </a:lnTo>
                    <a:lnTo>
                      <a:pt x="9295" y="15774"/>
                    </a:lnTo>
                    <a:lnTo>
                      <a:pt x="9407" y="15741"/>
                    </a:lnTo>
                    <a:lnTo>
                      <a:pt x="9508" y="15685"/>
                    </a:lnTo>
                    <a:lnTo>
                      <a:pt x="9598" y="15617"/>
                    </a:lnTo>
                    <a:lnTo>
                      <a:pt x="9699" y="15550"/>
                    </a:lnTo>
                    <a:lnTo>
                      <a:pt x="9777" y="15460"/>
                    </a:lnTo>
                    <a:lnTo>
                      <a:pt x="9867" y="15360"/>
                    </a:lnTo>
                    <a:lnTo>
                      <a:pt x="9934" y="15247"/>
                    </a:lnTo>
                    <a:lnTo>
                      <a:pt x="10012" y="15135"/>
                    </a:lnTo>
                    <a:lnTo>
                      <a:pt x="10080" y="15012"/>
                    </a:lnTo>
                    <a:lnTo>
                      <a:pt x="10136" y="14866"/>
                    </a:lnTo>
                    <a:lnTo>
                      <a:pt x="10203" y="14732"/>
                    </a:lnTo>
                    <a:lnTo>
                      <a:pt x="10304" y="14418"/>
                    </a:lnTo>
                    <a:lnTo>
                      <a:pt x="10394" y="14070"/>
                    </a:lnTo>
                    <a:lnTo>
                      <a:pt x="10472" y="13711"/>
                    </a:lnTo>
                    <a:lnTo>
                      <a:pt x="10528" y="13319"/>
                    </a:lnTo>
                    <a:lnTo>
                      <a:pt x="10584" y="12915"/>
                    </a:lnTo>
                    <a:lnTo>
                      <a:pt x="10629" y="12489"/>
                    </a:lnTo>
                    <a:lnTo>
                      <a:pt x="10663" y="12063"/>
                    </a:lnTo>
                    <a:lnTo>
                      <a:pt x="10685" y="11626"/>
                    </a:lnTo>
                    <a:lnTo>
                      <a:pt x="10719" y="10752"/>
                    </a:lnTo>
                    <a:lnTo>
                      <a:pt x="10764" y="9070"/>
                    </a:lnTo>
                    <a:lnTo>
                      <a:pt x="10786" y="8330"/>
                    </a:lnTo>
                    <a:lnTo>
                      <a:pt x="10808" y="8005"/>
                    </a:lnTo>
                    <a:lnTo>
                      <a:pt x="10831" y="7702"/>
                    </a:lnTo>
                    <a:lnTo>
                      <a:pt x="10853" y="7422"/>
                    </a:lnTo>
                    <a:lnTo>
                      <a:pt x="10898" y="7198"/>
                    </a:lnTo>
                    <a:lnTo>
                      <a:pt x="10943" y="7007"/>
                    </a:lnTo>
                    <a:lnTo>
                      <a:pt x="10965" y="6917"/>
                    </a:lnTo>
                    <a:lnTo>
                      <a:pt x="10999" y="6850"/>
                    </a:lnTo>
                    <a:lnTo>
                      <a:pt x="11033" y="6794"/>
                    </a:lnTo>
                    <a:lnTo>
                      <a:pt x="11066" y="6749"/>
                    </a:lnTo>
                    <a:lnTo>
                      <a:pt x="11111" y="6727"/>
                    </a:lnTo>
                    <a:lnTo>
                      <a:pt x="11145" y="6704"/>
                    </a:lnTo>
                    <a:lnTo>
                      <a:pt x="11201" y="6704"/>
                    </a:lnTo>
                    <a:lnTo>
                      <a:pt x="11246" y="6716"/>
                    </a:lnTo>
                    <a:lnTo>
                      <a:pt x="11302" y="6738"/>
                    </a:lnTo>
                    <a:lnTo>
                      <a:pt x="11358" y="6772"/>
                    </a:lnTo>
                    <a:lnTo>
                      <a:pt x="11470" y="6873"/>
                    </a:lnTo>
                    <a:lnTo>
                      <a:pt x="11571" y="6985"/>
                    </a:lnTo>
                    <a:lnTo>
                      <a:pt x="11661" y="7108"/>
                    </a:lnTo>
                    <a:lnTo>
                      <a:pt x="11750" y="7243"/>
                    </a:lnTo>
                    <a:lnTo>
                      <a:pt x="11829" y="7388"/>
                    </a:lnTo>
                    <a:lnTo>
                      <a:pt x="11896" y="7545"/>
                    </a:lnTo>
                    <a:lnTo>
                      <a:pt x="11963" y="7702"/>
                    </a:lnTo>
                    <a:lnTo>
                      <a:pt x="12030" y="7870"/>
                    </a:lnTo>
                    <a:lnTo>
                      <a:pt x="12143" y="8229"/>
                    </a:lnTo>
                    <a:lnTo>
                      <a:pt x="12255" y="8599"/>
                    </a:lnTo>
                    <a:lnTo>
                      <a:pt x="12356" y="8958"/>
                    </a:lnTo>
                    <a:lnTo>
                      <a:pt x="12468" y="9328"/>
                    </a:lnTo>
                    <a:lnTo>
                      <a:pt x="12580" y="9664"/>
                    </a:lnTo>
                    <a:lnTo>
                      <a:pt x="12647" y="9832"/>
                    </a:lnTo>
                    <a:lnTo>
                      <a:pt x="12714" y="9989"/>
                    </a:lnTo>
                    <a:lnTo>
                      <a:pt x="12782" y="10124"/>
                    </a:lnTo>
                    <a:lnTo>
                      <a:pt x="12860" y="10270"/>
                    </a:lnTo>
                    <a:lnTo>
                      <a:pt x="12950" y="10393"/>
                    </a:lnTo>
                    <a:lnTo>
                      <a:pt x="13039" y="10505"/>
                    </a:lnTo>
                    <a:lnTo>
                      <a:pt x="13129" y="10595"/>
                    </a:lnTo>
                    <a:lnTo>
                      <a:pt x="13241" y="10684"/>
                    </a:lnTo>
                    <a:lnTo>
                      <a:pt x="13353" y="10740"/>
                    </a:lnTo>
                    <a:lnTo>
                      <a:pt x="13477" y="10797"/>
                    </a:lnTo>
                    <a:lnTo>
                      <a:pt x="13622" y="10819"/>
                    </a:lnTo>
                    <a:lnTo>
                      <a:pt x="13768" y="10830"/>
                    </a:lnTo>
                    <a:lnTo>
                      <a:pt x="13925" y="10819"/>
                    </a:lnTo>
                    <a:lnTo>
                      <a:pt x="14093" y="10785"/>
                    </a:lnTo>
                    <a:lnTo>
                      <a:pt x="14015" y="9698"/>
                    </a:lnTo>
                    <a:lnTo>
                      <a:pt x="13914" y="8633"/>
                    </a:lnTo>
                    <a:lnTo>
                      <a:pt x="13858" y="8117"/>
                    </a:lnTo>
                    <a:lnTo>
                      <a:pt x="13791" y="7613"/>
                    </a:lnTo>
                    <a:lnTo>
                      <a:pt x="13723" y="7108"/>
                    </a:lnTo>
                    <a:lnTo>
                      <a:pt x="13645" y="6626"/>
                    </a:lnTo>
                    <a:lnTo>
                      <a:pt x="13555" y="6144"/>
                    </a:lnTo>
                    <a:lnTo>
                      <a:pt x="13466" y="5684"/>
                    </a:lnTo>
                    <a:lnTo>
                      <a:pt x="13365" y="5236"/>
                    </a:lnTo>
                    <a:lnTo>
                      <a:pt x="13264" y="4787"/>
                    </a:lnTo>
                    <a:lnTo>
                      <a:pt x="13152" y="4372"/>
                    </a:lnTo>
                    <a:lnTo>
                      <a:pt x="13028" y="3958"/>
                    </a:lnTo>
                    <a:lnTo>
                      <a:pt x="12905" y="3565"/>
                    </a:lnTo>
                    <a:lnTo>
                      <a:pt x="12770" y="3195"/>
                    </a:lnTo>
                    <a:lnTo>
                      <a:pt x="12625" y="2837"/>
                    </a:lnTo>
                    <a:lnTo>
                      <a:pt x="12468" y="2489"/>
                    </a:lnTo>
                    <a:lnTo>
                      <a:pt x="12311" y="2164"/>
                    </a:lnTo>
                    <a:lnTo>
                      <a:pt x="12143" y="1861"/>
                    </a:lnTo>
                    <a:lnTo>
                      <a:pt x="11963" y="1581"/>
                    </a:lnTo>
                    <a:lnTo>
                      <a:pt x="11784" y="1323"/>
                    </a:lnTo>
                    <a:lnTo>
                      <a:pt x="11582" y="1076"/>
                    </a:lnTo>
                    <a:lnTo>
                      <a:pt x="11380" y="863"/>
                    </a:lnTo>
                    <a:lnTo>
                      <a:pt x="11167" y="662"/>
                    </a:lnTo>
                    <a:lnTo>
                      <a:pt x="10943" y="493"/>
                    </a:lnTo>
                    <a:lnTo>
                      <a:pt x="10708" y="348"/>
                    </a:lnTo>
                    <a:lnTo>
                      <a:pt x="10584" y="280"/>
                    </a:lnTo>
                    <a:lnTo>
                      <a:pt x="10461" y="224"/>
                    </a:lnTo>
                    <a:lnTo>
                      <a:pt x="10338" y="168"/>
                    </a:lnTo>
                    <a:lnTo>
                      <a:pt x="10203" y="123"/>
                    </a:lnTo>
                    <a:lnTo>
                      <a:pt x="10080" y="90"/>
                    </a:lnTo>
                    <a:lnTo>
                      <a:pt x="9945" y="56"/>
                    </a:lnTo>
                    <a:lnTo>
                      <a:pt x="9811" y="34"/>
                    </a:lnTo>
                    <a:lnTo>
                      <a:pt x="9665" y="11"/>
                    </a:lnTo>
                    <a:lnTo>
                      <a:pt x="953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0"/>
              <p:cNvSpPr/>
              <p:nvPr/>
            </p:nvSpPr>
            <p:spPr>
              <a:xfrm>
                <a:off x="2642475" y="768975"/>
                <a:ext cx="236575" cy="197900"/>
              </a:xfrm>
              <a:custGeom>
                <a:avLst/>
                <a:gdLst/>
                <a:ahLst/>
                <a:cxnLst/>
                <a:rect l="l" t="t" r="r" b="b"/>
                <a:pathLst>
                  <a:path w="9463" h="7916" extrusionOk="0">
                    <a:moveTo>
                      <a:pt x="4631" y="0"/>
                    </a:moveTo>
                    <a:lnTo>
                      <a:pt x="4418" y="11"/>
                    </a:lnTo>
                    <a:lnTo>
                      <a:pt x="4216" y="45"/>
                    </a:lnTo>
                    <a:lnTo>
                      <a:pt x="4003" y="79"/>
                    </a:lnTo>
                    <a:lnTo>
                      <a:pt x="3790" y="123"/>
                    </a:lnTo>
                    <a:lnTo>
                      <a:pt x="3588" y="168"/>
                    </a:lnTo>
                    <a:lnTo>
                      <a:pt x="3375" y="224"/>
                    </a:lnTo>
                    <a:lnTo>
                      <a:pt x="2949" y="359"/>
                    </a:lnTo>
                    <a:lnTo>
                      <a:pt x="2523" y="516"/>
                    </a:lnTo>
                    <a:lnTo>
                      <a:pt x="2097" y="684"/>
                    </a:lnTo>
                    <a:lnTo>
                      <a:pt x="1963" y="751"/>
                    </a:lnTo>
                    <a:lnTo>
                      <a:pt x="1828" y="830"/>
                    </a:lnTo>
                    <a:lnTo>
                      <a:pt x="1694" y="919"/>
                    </a:lnTo>
                    <a:lnTo>
                      <a:pt x="1570" y="1032"/>
                    </a:lnTo>
                    <a:lnTo>
                      <a:pt x="1458" y="1144"/>
                    </a:lnTo>
                    <a:lnTo>
                      <a:pt x="1346" y="1278"/>
                    </a:lnTo>
                    <a:lnTo>
                      <a:pt x="1245" y="1424"/>
                    </a:lnTo>
                    <a:lnTo>
                      <a:pt x="1144" y="1581"/>
                    </a:lnTo>
                    <a:lnTo>
                      <a:pt x="1043" y="1738"/>
                    </a:lnTo>
                    <a:lnTo>
                      <a:pt x="954" y="1917"/>
                    </a:lnTo>
                    <a:lnTo>
                      <a:pt x="864" y="2108"/>
                    </a:lnTo>
                    <a:lnTo>
                      <a:pt x="785" y="2310"/>
                    </a:lnTo>
                    <a:lnTo>
                      <a:pt x="707" y="2511"/>
                    </a:lnTo>
                    <a:lnTo>
                      <a:pt x="640" y="2736"/>
                    </a:lnTo>
                    <a:lnTo>
                      <a:pt x="505" y="3184"/>
                    </a:lnTo>
                    <a:lnTo>
                      <a:pt x="393" y="3677"/>
                    </a:lnTo>
                    <a:lnTo>
                      <a:pt x="303" y="4193"/>
                    </a:lnTo>
                    <a:lnTo>
                      <a:pt x="214" y="4731"/>
                    </a:lnTo>
                    <a:lnTo>
                      <a:pt x="146" y="5292"/>
                    </a:lnTo>
                    <a:lnTo>
                      <a:pt x="90" y="5864"/>
                    </a:lnTo>
                    <a:lnTo>
                      <a:pt x="46" y="6447"/>
                    </a:lnTo>
                    <a:lnTo>
                      <a:pt x="23" y="7041"/>
                    </a:lnTo>
                    <a:lnTo>
                      <a:pt x="1" y="7646"/>
                    </a:lnTo>
                    <a:lnTo>
                      <a:pt x="46" y="7714"/>
                    </a:lnTo>
                    <a:lnTo>
                      <a:pt x="90" y="7781"/>
                    </a:lnTo>
                    <a:lnTo>
                      <a:pt x="158" y="7837"/>
                    </a:lnTo>
                    <a:lnTo>
                      <a:pt x="214" y="7870"/>
                    </a:lnTo>
                    <a:lnTo>
                      <a:pt x="292" y="7904"/>
                    </a:lnTo>
                    <a:lnTo>
                      <a:pt x="371" y="7915"/>
                    </a:lnTo>
                    <a:lnTo>
                      <a:pt x="460" y="7915"/>
                    </a:lnTo>
                    <a:lnTo>
                      <a:pt x="550" y="7904"/>
                    </a:lnTo>
                    <a:lnTo>
                      <a:pt x="662" y="7870"/>
                    </a:lnTo>
                    <a:lnTo>
                      <a:pt x="763" y="7814"/>
                    </a:lnTo>
                    <a:lnTo>
                      <a:pt x="853" y="7747"/>
                    </a:lnTo>
                    <a:lnTo>
                      <a:pt x="942" y="7657"/>
                    </a:lnTo>
                    <a:lnTo>
                      <a:pt x="1021" y="7568"/>
                    </a:lnTo>
                    <a:lnTo>
                      <a:pt x="1099" y="7456"/>
                    </a:lnTo>
                    <a:lnTo>
                      <a:pt x="1167" y="7332"/>
                    </a:lnTo>
                    <a:lnTo>
                      <a:pt x="1234" y="7198"/>
                    </a:lnTo>
                    <a:lnTo>
                      <a:pt x="1357" y="6906"/>
                    </a:lnTo>
                    <a:lnTo>
                      <a:pt x="1469" y="6581"/>
                    </a:lnTo>
                    <a:lnTo>
                      <a:pt x="1570" y="6256"/>
                    </a:lnTo>
                    <a:lnTo>
                      <a:pt x="1660" y="5909"/>
                    </a:lnTo>
                    <a:lnTo>
                      <a:pt x="1839" y="5247"/>
                    </a:lnTo>
                    <a:lnTo>
                      <a:pt x="1929" y="4944"/>
                    </a:lnTo>
                    <a:lnTo>
                      <a:pt x="2030" y="4675"/>
                    </a:lnTo>
                    <a:lnTo>
                      <a:pt x="2086" y="4552"/>
                    </a:lnTo>
                    <a:lnTo>
                      <a:pt x="2142" y="4440"/>
                    </a:lnTo>
                    <a:lnTo>
                      <a:pt x="2198" y="4350"/>
                    </a:lnTo>
                    <a:lnTo>
                      <a:pt x="2254" y="4272"/>
                    </a:lnTo>
                    <a:lnTo>
                      <a:pt x="2321" y="4204"/>
                    </a:lnTo>
                    <a:lnTo>
                      <a:pt x="2389" y="4160"/>
                    </a:lnTo>
                    <a:lnTo>
                      <a:pt x="2467" y="4126"/>
                    </a:lnTo>
                    <a:lnTo>
                      <a:pt x="2546" y="4115"/>
                    </a:lnTo>
                    <a:lnTo>
                      <a:pt x="2635" y="4126"/>
                    </a:lnTo>
                    <a:lnTo>
                      <a:pt x="2759" y="4160"/>
                    </a:lnTo>
                    <a:lnTo>
                      <a:pt x="3095" y="4260"/>
                    </a:lnTo>
                    <a:lnTo>
                      <a:pt x="4025" y="4586"/>
                    </a:lnTo>
                    <a:lnTo>
                      <a:pt x="4586" y="4787"/>
                    </a:lnTo>
                    <a:lnTo>
                      <a:pt x="5191" y="4978"/>
                    </a:lnTo>
                    <a:lnTo>
                      <a:pt x="5505" y="5068"/>
                    </a:lnTo>
                    <a:lnTo>
                      <a:pt x="5819" y="5146"/>
                    </a:lnTo>
                    <a:lnTo>
                      <a:pt x="6144" y="5225"/>
                    </a:lnTo>
                    <a:lnTo>
                      <a:pt x="6458" y="5281"/>
                    </a:lnTo>
                    <a:lnTo>
                      <a:pt x="6772" y="5326"/>
                    </a:lnTo>
                    <a:lnTo>
                      <a:pt x="7075" y="5359"/>
                    </a:lnTo>
                    <a:lnTo>
                      <a:pt x="7378" y="5382"/>
                    </a:lnTo>
                    <a:lnTo>
                      <a:pt x="7658" y="5370"/>
                    </a:lnTo>
                    <a:lnTo>
                      <a:pt x="7938" y="5337"/>
                    </a:lnTo>
                    <a:lnTo>
                      <a:pt x="8062" y="5314"/>
                    </a:lnTo>
                    <a:lnTo>
                      <a:pt x="8196" y="5292"/>
                    </a:lnTo>
                    <a:lnTo>
                      <a:pt x="8319" y="5258"/>
                    </a:lnTo>
                    <a:lnTo>
                      <a:pt x="8432" y="5213"/>
                    </a:lnTo>
                    <a:lnTo>
                      <a:pt x="8544" y="5157"/>
                    </a:lnTo>
                    <a:lnTo>
                      <a:pt x="8656" y="5101"/>
                    </a:lnTo>
                    <a:lnTo>
                      <a:pt x="8757" y="5034"/>
                    </a:lnTo>
                    <a:lnTo>
                      <a:pt x="8858" y="4967"/>
                    </a:lnTo>
                    <a:lnTo>
                      <a:pt x="8947" y="4888"/>
                    </a:lnTo>
                    <a:lnTo>
                      <a:pt x="9037" y="4787"/>
                    </a:lnTo>
                    <a:lnTo>
                      <a:pt x="9115" y="4698"/>
                    </a:lnTo>
                    <a:lnTo>
                      <a:pt x="9183" y="4586"/>
                    </a:lnTo>
                    <a:lnTo>
                      <a:pt x="9239" y="4473"/>
                    </a:lnTo>
                    <a:lnTo>
                      <a:pt x="9295" y="4339"/>
                    </a:lnTo>
                    <a:lnTo>
                      <a:pt x="9351" y="4204"/>
                    </a:lnTo>
                    <a:lnTo>
                      <a:pt x="9384" y="4059"/>
                    </a:lnTo>
                    <a:lnTo>
                      <a:pt x="9418" y="3902"/>
                    </a:lnTo>
                    <a:lnTo>
                      <a:pt x="9441" y="3734"/>
                    </a:lnTo>
                    <a:lnTo>
                      <a:pt x="9452" y="3554"/>
                    </a:lnTo>
                    <a:lnTo>
                      <a:pt x="9463" y="3364"/>
                    </a:lnTo>
                    <a:lnTo>
                      <a:pt x="9452" y="3173"/>
                    </a:lnTo>
                    <a:lnTo>
                      <a:pt x="9441" y="2960"/>
                    </a:lnTo>
                    <a:lnTo>
                      <a:pt x="9160" y="2612"/>
                    </a:lnTo>
                    <a:lnTo>
                      <a:pt x="8880" y="2298"/>
                    </a:lnTo>
                    <a:lnTo>
                      <a:pt x="8600" y="2007"/>
                    </a:lnTo>
                    <a:lnTo>
                      <a:pt x="8342" y="1738"/>
                    </a:lnTo>
                    <a:lnTo>
                      <a:pt x="8073" y="1491"/>
                    </a:lnTo>
                    <a:lnTo>
                      <a:pt x="7826" y="1256"/>
                    </a:lnTo>
                    <a:lnTo>
                      <a:pt x="7568" y="1054"/>
                    </a:lnTo>
                    <a:lnTo>
                      <a:pt x="7322" y="875"/>
                    </a:lnTo>
                    <a:lnTo>
                      <a:pt x="7086" y="706"/>
                    </a:lnTo>
                    <a:lnTo>
                      <a:pt x="6851" y="561"/>
                    </a:lnTo>
                    <a:lnTo>
                      <a:pt x="6615" y="437"/>
                    </a:lnTo>
                    <a:lnTo>
                      <a:pt x="6380" y="325"/>
                    </a:lnTo>
                    <a:lnTo>
                      <a:pt x="6156" y="236"/>
                    </a:lnTo>
                    <a:lnTo>
                      <a:pt x="5931" y="157"/>
                    </a:lnTo>
                    <a:lnTo>
                      <a:pt x="5707" y="101"/>
                    </a:lnTo>
                    <a:lnTo>
                      <a:pt x="5494" y="56"/>
                    </a:lnTo>
                    <a:lnTo>
                      <a:pt x="5270" y="23"/>
                    </a:lnTo>
                    <a:lnTo>
                      <a:pt x="505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0"/>
              <p:cNvSpPr/>
              <p:nvPr/>
            </p:nvSpPr>
            <p:spPr>
              <a:xfrm>
                <a:off x="3137450" y="1258625"/>
                <a:ext cx="576575" cy="884025"/>
              </a:xfrm>
              <a:custGeom>
                <a:avLst/>
                <a:gdLst/>
                <a:ahLst/>
                <a:cxnLst/>
                <a:rect l="l" t="t" r="r" b="b"/>
                <a:pathLst>
                  <a:path w="23063" h="35361" extrusionOk="0">
                    <a:moveTo>
                      <a:pt x="6817" y="3565"/>
                    </a:moveTo>
                    <a:lnTo>
                      <a:pt x="6783" y="3588"/>
                    </a:lnTo>
                    <a:lnTo>
                      <a:pt x="6795" y="3565"/>
                    </a:lnTo>
                    <a:close/>
                    <a:moveTo>
                      <a:pt x="3521" y="0"/>
                    </a:moveTo>
                    <a:lnTo>
                      <a:pt x="3431" y="23"/>
                    </a:lnTo>
                    <a:lnTo>
                      <a:pt x="3353" y="45"/>
                    </a:lnTo>
                    <a:lnTo>
                      <a:pt x="3263" y="90"/>
                    </a:lnTo>
                    <a:lnTo>
                      <a:pt x="3095" y="180"/>
                    </a:lnTo>
                    <a:lnTo>
                      <a:pt x="2938" y="303"/>
                    </a:lnTo>
                    <a:lnTo>
                      <a:pt x="2613" y="550"/>
                    </a:lnTo>
                    <a:lnTo>
                      <a:pt x="2456" y="651"/>
                    </a:lnTo>
                    <a:lnTo>
                      <a:pt x="2377" y="695"/>
                    </a:lnTo>
                    <a:lnTo>
                      <a:pt x="2310" y="729"/>
                    </a:lnTo>
                    <a:lnTo>
                      <a:pt x="2232" y="774"/>
                    </a:lnTo>
                    <a:lnTo>
                      <a:pt x="2153" y="819"/>
                    </a:lnTo>
                    <a:lnTo>
                      <a:pt x="2097" y="864"/>
                    </a:lnTo>
                    <a:lnTo>
                      <a:pt x="2041" y="920"/>
                    </a:lnTo>
                    <a:lnTo>
                      <a:pt x="1940" y="1043"/>
                    </a:lnTo>
                    <a:lnTo>
                      <a:pt x="1851" y="1177"/>
                    </a:lnTo>
                    <a:lnTo>
                      <a:pt x="1671" y="1469"/>
                    </a:lnTo>
                    <a:lnTo>
                      <a:pt x="1581" y="1615"/>
                    </a:lnTo>
                    <a:lnTo>
                      <a:pt x="1469" y="1738"/>
                    </a:lnTo>
                    <a:lnTo>
                      <a:pt x="1413" y="1805"/>
                    </a:lnTo>
                    <a:lnTo>
                      <a:pt x="1368" y="1861"/>
                    </a:lnTo>
                    <a:lnTo>
                      <a:pt x="1335" y="1929"/>
                    </a:lnTo>
                    <a:lnTo>
                      <a:pt x="1301" y="1996"/>
                    </a:lnTo>
                    <a:lnTo>
                      <a:pt x="1256" y="2119"/>
                    </a:lnTo>
                    <a:lnTo>
                      <a:pt x="1234" y="2254"/>
                    </a:lnTo>
                    <a:lnTo>
                      <a:pt x="1200" y="2545"/>
                    </a:lnTo>
                    <a:lnTo>
                      <a:pt x="1167" y="2691"/>
                    </a:lnTo>
                    <a:lnTo>
                      <a:pt x="1122" y="2848"/>
                    </a:lnTo>
                    <a:lnTo>
                      <a:pt x="1077" y="2926"/>
                    </a:lnTo>
                    <a:lnTo>
                      <a:pt x="1021" y="2994"/>
                    </a:lnTo>
                    <a:lnTo>
                      <a:pt x="954" y="3061"/>
                    </a:lnTo>
                    <a:lnTo>
                      <a:pt x="886" y="3117"/>
                    </a:lnTo>
                    <a:lnTo>
                      <a:pt x="718" y="3229"/>
                    </a:lnTo>
                    <a:lnTo>
                      <a:pt x="539" y="3341"/>
                    </a:lnTo>
                    <a:lnTo>
                      <a:pt x="371" y="3453"/>
                    </a:lnTo>
                    <a:lnTo>
                      <a:pt x="292" y="3521"/>
                    </a:lnTo>
                    <a:lnTo>
                      <a:pt x="225" y="3577"/>
                    </a:lnTo>
                    <a:lnTo>
                      <a:pt x="169" y="3644"/>
                    </a:lnTo>
                    <a:lnTo>
                      <a:pt x="124" y="3722"/>
                    </a:lnTo>
                    <a:lnTo>
                      <a:pt x="102" y="3801"/>
                    </a:lnTo>
                    <a:lnTo>
                      <a:pt x="90" y="3879"/>
                    </a:lnTo>
                    <a:lnTo>
                      <a:pt x="102" y="3980"/>
                    </a:lnTo>
                    <a:lnTo>
                      <a:pt x="135" y="4059"/>
                    </a:lnTo>
                    <a:lnTo>
                      <a:pt x="180" y="4137"/>
                    </a:lnTo>
                    <a:lnTo>
                      <a:pt x="236" y="4204"/>
                    </a:lnTo>
                    <a:lnTo>
                      <a:pt x="315" y="4272"/>
                    </a:lnTo>
                    <a:lnTo>
                      <a:pt x="393" y="4328"/>
                    </a:lnTo>
                    <a:lnTo>
                      <a:pt x="584" y="4451"/>
                    </a:lnTo>
                    <a:lnTo>
                      <a:pt x="774" y="4563"/>
                    </a:lnTo>
                    <a:lnTo>
                      <a:pt x="954" y="4675"/>
                    </a:lnTo>
                    <a:lnTo>
                      <a:pt x="1032" y="4731"/>
                    </a:lnTo>
                    <a:lnTo>
                      <a:pt x="1111" y="4799"/>
                    </a:lnTo>
                    <a:lnTo>
                      <a:pt x="1167" y="4877"/>
                    </a:lnTo>
                    <a:lnTo>
                      <a:pt x="1211" y="4956"/>
                    </a:lnTo>
                    <a:lnTo>
                      <a:pt x="1245" y="5045"/>
                    </a:lnTo>
                    <a:lnTo>
                      <a:pt x="1245" y="5135"/>
                    </a:lnTo>
                    <a:lnTo>
                      <a:pt x="1234" y="5236"/>
                    </a:lnTo>
                    <a:lnTo>
                      <a:pt x="1200" y="5337"/>
                    </a:lnTo>
                    <a:lnTo>
                      <a:pt x="1167" y="5449"/>
                    </a:lnTo>
                    <a:lnTo>
                      <a:pt x="1111" y="5561"/>
                    </a:lnTo>
                    <a:lnTo>
                      <a:pt x="1010" y="5774"/>
                    </a:lnTo>
                    <a:lnTo>
                      <a:pt x="909" y="5987"/>
                    </a:lnTo>
                    <a:lnTo>
                      <a:pt x="864" y="6088"/>
                    </a:lnTo>
                    <a:lnTo>
                      <a:pt x="842" y="6189"/>
                    </a:lnTo>
                    <a:lnTo>
                      <a:pt x="830" y="6279"/>
                    </a:lnTo>
                    <a:lnTo>
                      <a:pt x="842" y="6368"/>
                    </a:lnTo>
                    <a:lnTo>
                      <a:pt x="864" y="6436"/>
                    </a:lnTo>
                    <a:lnTo>
                      <a:pt x="886" y="6469"/>
                    </a:lnTo>
                    <a:lnTo>
                      <a:pt x="920" y="6503"/>
                    </a:lnTo>
                    <a:lnTo>
                      <a:pt x="853" y="6581"/>
                    </a:lnTo>
                    <a:lnTo>
                      <a:pt x="797" y="6660"/>
                    </a:lnTo>
                    <a:lnTo>
                      <a:pt x="752" y="6738"/>
                    </a:lnTo>
                    <a:lnTo>
                      <a:pt x="707" y="6817"/>
                    </a:lnTo>
                    <a:lnTo>
                      <a:pt x="640" y="6985"/>
                    </a:lnTo>
                    <a:lnTo>
                      <a:pt x="595" y="7164"/>
                    </a:lnTo>
                    <a:lnTo>
                      <a:pt x="505" y="7523"/>
                    </a:lnTo>
                    <a:lnTo>
                      <a:pt x="449" y="7714"/>
                    </a:lnTo>
                    <a:lnTo>
                      <a:pt x="382" y="7904"/>
                    </a:lnTo>
                    <a:lnTo>
                      <a:pt x="315" y="8095"/>
                    </a:lnTo>
                    <a:lnTo>
                      <a:pt x="259" y="8285"/>
                    </a:lnTo>
                    <a:lnTo>
                      <a:pt x="214" y="8487"/>
                    </a:lnTo>
                    <a:lnTo>
                      <a:pt x="169" y="8689"/>
                    </a:lnTo>
                    <a:lnTo>
                      <a:pt x="135" y="8891"/>
                    </a:lnTo>
                    <a:lnTo>
                      <a:pt x="124" y="9104"/>
                    </a:lnTo>
                    <a:lnTo>
                      <a:pt x="102" y="9306"/>
                    </a:lnTo>
                    <a:lnTo>
                      <a:pt x="102" y="9530"/>
                    </a:lnTo>
                    <a:lnTo>
                      <a:pt x="90" y="9709"/>
                    </a:lnTo>
                    <a:lnTo>
                      <a:pt x="79" y="9900"/>
                    </a:lnTo>
                    <a:lnTo>
                      <a:pt x="23" y="10270"/>
                    </a:lnTo>
                    <a:lnTo>
                      <a:pt x="1" y="10460"/>
                    </a:lnTo>
                    <a:lnTo>
                      <a:pt x="1" y="10640"/>
                    </a:lnTo>
                    <a:lnTo>
                      <a:pt x="12" y="10819"/>
                    </a:lnTo>
                    <a:lnTo>
                      <a:pt x="23" y="10909"/>
                    </a:lnTo>
                    <a:lnTo>
                      <a:pt x="46" y="10987"/>
                    </a:lnTo>
                    <a:lnTo>
                      <a:pt x="169" y="11335"/>
                    </a:lnTo>
                    <a:lnTo>
                      <a:pt x="315" y="11694"/>
                    </a:lnTo>
                    <a:lnTo>
                      <a:pt x="393" y="11873"/>
                    </a:lnTo>
                    <a:lnTo>
                      <a:pt x="472" y="12041"/>
                    </a:lnTo>
                    <a:lnTo>
                      <a:pt x="572" y="12209"/>
                    </a:lnTo>
                    <a:lnTo>
                      <a:pt x="662" y="12355"/>
                    </a:lnTo>
                    <a:lnTo>
                      <a:pt x="718" y="12434"/>
                    </a:lnTo>
                    <a:lnTo>
                      <a:pt x="763" y="12512"/>
                    </a:lnTo>
                    <a:lnTo>
                      <a:pt x="842" y="12714"/>
                    </a:lnTo>
                    <a:lnTo>
                      <a:pt x="998" y="13151"/>
                    </a:lnTo>
                    <a:lnTo>
                      <a:pt x="1077" y="13364"/>
                    </a:lnTo>
                    <a:lnTo>
                      <a:pt x="1167" y="13566"/>
                    </a:lnTo>
                    <a:lnTo>
                      <a:pt x="1211" y="13656"/>
                    </a:lnTo>
                    <a:lnTo>
                      <a:pt x="1268" y="13734"/>
                    </a:lnTo>
                    <a:lnTo>
                      <a:pt x="1335" y="13813"/>
                    </a:lnTo>
                    <a:lnTo>
                      <a:pt x="1402" y="13869"/>
                    </a:lnTo>
                    <a:lnTo>
                      <a:pt x="1559" y="13970"/>
                    </a:lnTo>
                    <a:lnTo>
                      <a:pt x="1738" y="14059"/>
                    </a:lnTo>
                    <a:lnTo>
                      <a:pt x="1940" y="14138"/>
                    </a:lnTo>
                    <a:lnTo>
                      <a:pt x="2153" y="14216"/>
                    </a:lnTo>
                    <a:lnTo>
                      <a:pt x="2568" y="14351"/>
                    </a:lnTo>
                    <a:lnTo>
                      <a:pt x="2949" y="14463"/>
                    </a:lnTo>
                    <a:lnTo>
                      <a:pt x="3039" y="14474"/>
                    </a:lnTo>
                    <a:lnTo>
                      <a:pt x="3129" y="14474"/>
                    </a:lnTo>
                    <a:lnTo>
                      <a:pt x="3218" y="14440"/>
                    </a:lnTo>
                    <a:lnTo>
                      <a:pt x="3319" y="14396"/>
                    </a:lnTo>
                    <a:lnTo>
                      <a:pt x="3420" y="14328"/>
                    </a:lnTo>
                    <a:lnTo>
                      <a:pt x="3521" y="14261"/>
                    </a:lnTo>
                    <a:lnTo>
                      <a:pt x="3734" y="14093"/>
                    </a:lnTo>
                    <a:lnTo>
                      <a:pt x="3947" y="13925"/>
                    </a:lnTo>
                    <a:lnTo>
                      <a:pt x="4160" y="13768"/>
                    </a:lnTo>
                    <a:lnTo>
                      <a:pt x="4272" y="13700"/>
                    </a:lnTo>
                    <a:lnTo>
                      <a:pt x="4362" y="13656"/>
                    </a:lnTo>
                    <a:lnTo>
                      <a:pt x="4463" y="13622"/>
                    </a:lnTo>
                    <a:lnTo>
                      <a:pt x="4552" y="13611"/>
                    </a:lnTo>
                    <a:lnTo>
                      <a:pt x="4608" y="13644"/>
                    </a:lnTo>
                    <a:lnTo>
                      <a:pt x="4698" y="13712"/>
                    </a:lnTo>
                    <a:lnTo>
                      <a:pt x="4967" y="13936"/>
                    </a:lnTo>
                    <a:lnTo>
                      <a:pt x="5225" y="14160"/>
                    </a:lnTo>
                    <a:lnTo>
                      <a:pt x="5326" y="14239"/>
                    </a:lnTo>
                    <a:lnTo>
                      <a:pt x="5382" y="14261"/>
                    </a:lnTo>
                    <a:lnTo>
                      <a:pt x="5270" y="14418"/>
                    </a:lnTo>
                    <a:lnTo>
                      <a:pt x="5158" y="14564"/>
                    </a:lnTo>
                    <a:lnTo>
                      <a:pt x="4922" y="14844"/>
                    </a:lnTo>
                    <a:lnTo>
                      <a:pt x="4810" y="14990"/>
                    </a:lnTo>
                    <a:lnTo>
                      <a:pt x="4709" y="15135"/>
                    </a:lnTo>
                    <a:lnTo>
                      <a:pt x="4631" y="15292"/>
                    </a:lnTo>
                    <a:lnTo>
                      <a:pt x="4597" y="15382"/>
                    </a:lnTo>
                    <a:lnTo>
                      <a:pt x="4564" y="15472"/>
                    </a:lnTo>
                    <a:lnTo>
                      <a:pt x="4541" y="15550"/>
                    </a:lnTo>
                    <a:lnTo>
                      <a:pt x="4496" y="15640"/>
                    </a:lnTo>
                    <a:lnTo>
                      <a:pt x="4407" y="15808"/>
                    </a:lnTo>
                    <a:lnTo>
                      <a:pt x="4295" y="15965"/>
                    </a:lnTo>
                    <a:lnTo>
                      <a:pt x="4171" y="16133"/>
                    </a:lnTo>
                    <a:lnTo>
                      <a:pt x="4059" y="16301"/>
                    </a:lnTo>
                    <a:lnTo>
                      <a:pt x="3969" y="16470"/>
                    </a:lnTo>
                    <a:lnTo>
                      <a:pt x="3925" y="16559"/>
                    </a:lnTo>
                    <a:lnTo>
                      <a:pt x="3902" y="16649"/>
                    </a:lnTo>
                    <a:lnTo>
                      <a:pt x="3880" y="16739"/>
                    </a:lnTo>
                    <a:lnTo>
                      <a:pt x="3880" y="16828"/>
                    </a:lnTo>
                    <a:lnTo>
                      <a:pt x="3869" y="17008"/>
                    </a:lnTo>
                    <a:lnTo>
                      <a:pt x="3846" y="17176"/>
                    </a:lnTo>
                    <a:lnTo>
                      <a:pt x="3768" y="17535"/>
                    </a:lnTo>
                    <a:lnTo>
                      <a:pt x="3734" y="17714"/>
                    </a:lnTo>
                    <a:lnTo>
                      <a:pt x="3723" y="17893"/>
                    </a:lnTo>
                    <a:lnTo>
                      <a:pt x="3712" y="18062"/>
                    </a:lnTo>
                    <a:lnTo>
                      <a:pt x="3723" y="18140"/>
                    </a:lnTo>
                    <a:lnTo>
                      <a:pt x="3734" y="18219"/>
                    </a:lnTo>
                    <a:lnTo>
                      <a:pt x="3768" y="18297"/>
                    </a:lnTo>
                    <a:lnTo>
                      <a:pt x="3824" y="18364"/>
                    </a:lnTo>
                    <a:lnTo>
                      <a:pt x="3891" y="18432"/>
                    </a:lnTo>
                    <a:lnTo>
                      <a:pt x="3969" y="18488"/>
                    </a:lnTo>
                    <a:lnTo>
                      <a:pt x="4059" y="18533"/>
                    </a:lnTo>
                    <a:lnTo>
                      <a:pt x="4160" y="18577"/>
                    </a:lnTo>
                    <a:lnTo>
                      <a:pt x="4373" y="18667"/>
                    </a:lnTo>
                    <a:lnTo>
                      <a:pt x="4597" y="18757"/>
                    </a:lnTo>
                    <a:lnTo>
                      <a:pt x="4810" y="18846"/>
                    </a:lnTo>
                    <a:lnTo>
                      <a:pt x="4900" y="18902"/>
                    </a:lnTo>
                    <a:lnTo>
                      <a:pt x="4978" y="18959"/>
                    </a:lnTo>
                    <a:lnTo>
                      <a:pt x="5046" y="19015"/>
                    </a:lnTo>
                    <a:lnTo>
                      <a:pt x="5091" y="19082"/>
                    </a:lnTo>
                    <a:lnTo>
                      <a:pt x="5113" y="19160"/>
                    </a:lnTo>
                    <a:lnTo>
                      <a:pt x="5124" y="19261"/>
                    </a:lnTo>
                    <a:lnTo>
                      <a:pt x="5124" y="19362"/>
                    </a:lnTo>
                    <a:lnTo>
                      <a:pt x="5102" y="19463"/>
                    </a:lnTo>
                    <a:lnTo>
                      <a:pt x="5046" y="19710"/>
                    </a:lnTo>
                    <a:lnTo>
                      <a:pt x="4967" y="19956"/>
                    </a:lnTo>
                    <a:lnTo>
                      <a:pt x="4889" y="20203"/>
                    </a:lnTo>
                    <a:lnTo>
                      <a:pt x="4866" y="20326"/>
                    </a:lnTo>
                    <a:lnTo>
                      <a:pt x="4844" y="20438"/>
                    </a:lnTo>
                    <a:lnTo>
                      <a:pt x="4833" y="20539"/>
                    </a:lnTo>
                    <a:lnTo>
                      <a:pt x="4844" y="20629"/>
                    </a:lnTo>
                    <a:lnTo>
                      <a:pt x="4866" y="20719"/>
                    </a:lnTo>
                    <a:lnTo>
                      <a:pt x="4911" y="20786"/>
                    </a:lnTo>
                    <a:lnTo>
                      <a:pt x="4967" y="20831"/>
                    </a:lnTo>
                    <a:lnTo>
                      <a:pt x="5046" y="20876"/>
                    </a:lnTo>
                    <a:lnTo>
                      <a:pt x="5135" y="20898"/>
                    </a:lnTo>
                    <a:lnTo>
                      <a:pt x="5236" y="20921"/>
                    </a:lnTo>
                    <a:lnTo>
                      <a:pt x="5337" y="20921"/>
                    </a:lnTo>
                    <a:lnTo>
                      <a:pt x="5449" y="20932"/>
                    </a:lnTo>
                    <a:lnTo>
                      <a:pt x="5685" y="20921"/>
                    </a:lnTo>
                    <a:lnTo>
                      <a:pt x="5920" y="20898"/>
                    </a:lnTo>
                    <a:lnTo>
                      <a:pt x="6144" y="20898"/>
                    </a:lnTo>
                    <a:lnTo>
                      <a:pt x="6245" y="20909"/>
                    </a:lnTo>
                    <a:lnTo>
                      <a:pt x="6346" y="20921"/>
                    </a:lnTo>
                    <a:lnTo>
                      <a:pt x="6436" y="20954"/>
                    </a:lnTo>
                    <a:lnTo>
                      <a:pt x="6503" y="20988"/>
                    </a:lnTo>
                    <a:lnTo>
                      <a:pt x="6559" y="21044"/>
                    </a:lnTo>
                    <a:lnTo>
                      <a:pt x="6593" y="21111"/>
                    </a:lnTo>
                    <a:lnTo>
                      <a:pt x="6615" y="21178"/>
                    </a:lnTo>
                    <a:lnTo>
                      <a:pt x="6615" y="21257"/>
                    </a:lnTo>
                    <a:lnTo>
                      <a:pt x="6604" y="21347"/>
                    </a:lnTo>
                    <a:lnTo>
                      <a:pt x="6593" y="21436"/>
                    </a:lnTo>
                    <a:lnTo>
                      <a:pt x="6548" y="21616"/>
                    </a:lnTo>
                    <a:lnTo>
                      <a:pt x="6503" y="21795"/>
                    </a:lnTo>
                    <a:lnTo>
                      <a:pt x="6492" y="21885"/>
                    </a:lnTo>
                    <a:lnTo>
                      <a:pt x="6492" y="21963"/>
                    </a:lnTo>
                    <a:lnTo>
                      <a:pt x="6492" y="22030"/>
                    </a:lnTo>
                    <a:lnTo>
                      <a:pt x="6526" y="22086"/>
                    </a:lnTo>
                    <a:lnTo>
                      <a:pt x="6559" y="22143"/>
                    </a:lnTo>
                    <a:lnTo>
                      <a:pt x="6627" y="22176"/>
                    </a:lnTo>
                    <a:lnTo>
                      <a:pt x="6604" y="22277"/>
                    </a:lnTo>
                    <a:lnTo>
                      <a:pt x="6582" y="22378"/>
                    </a:lnTo>
                    <a:lnTo>
                      <a:pt x="6582" y="22479"/>
                    </a:lnTo>
                    <a:lnTo>
                      <a:pt x="6593" y="22569"/>
                    </a:lnTo>
                    <a:lnTo>
                      <a:pt x="6615" y="22658"/>
                    </a:lnTo>
                    <a:lnTo>
                      <a:pt x="6638" y="22748"/>
                    </a:lnTo>
                    <a:lnTo>
                      <a:pt x="6705" y="22927"/>
                    </a:lnTo>
                    <a:lnTo>
                      <a:pt x="6783" y="23107"/>
                    </a:lnTo>
                    <a:lnTo>
                      <a:pt x="6851" y="23297"/>
                    </a:lnTo>
                    <a:lnTo>
                      <a:pt x="6884" y="23398"/>
                    </a:lnTo>
                    <a:lnTo>
                      <a:pt x="6907" y="23499"/>
                    </a:lnTo>
                    <a:lnTo>
                      <a:pt x="6918" y="23611"/>
                    </a:lnTo>
                    <a:lnTo>
                      <a:pt x="6929" y="23723"/>
                    </a:lnTo>
                    <a:lnTo>
                      <a:pt x="6929" y="23813"/>
                    </a:lnTo>
                    <a:lnTo>
                      <a:pt x="6940" y="23903"/>
                    </a:lnTo>
                    <a:lnTo>
                      <a:pt x="6963" y="23992"/>
                    </a:lnTo>
                    <a:lnTo>
                      <a:pt x="6996" y="24082"/>
                    </a:lnTo>
                    <a:lnTo>
                      <a:pt x="7075" y="24261"/>
                    </a:lnTo>
                    <a:lnTo>
                      <a:pt x="7165" y="24430"/>
                    </a:lnTo>
                    <a:lnTo>
                      <a:pt x="7355" y="24777"/>
                    </a:lnTo>
                    <a:lnTo>
                      <a:pt x="7434" y="24945"/>
                    </a:lnTo>
                    <a:lnTo>
                      <a:pt x="7490" y="25114"/>
                    </a:lnTo>
                    <a:lnTo>
                      <a:pt x="7523" y="25192"/>
                    </a:lnTo>
                    <a:lnTo>
                      <a:pt x="7568" y="25270"/>
                    </a:lnTo>
                    <a:lnTo>
                      <a:pt x="7624" y="25338"/>
                    </a:lnTo>
                    <a:lnTo>
                      <a:pt x="7680" y="25405"/>
                    </a:lnTo>
                    <a:lnTo>
                      <a:pt x="7759" y="25461"/>
                    </a:lnTo>
                    <a:lnTo>
                      <a:pt x="7837" y="25517"/>
                    </a:lnTo>
                    <a:lnTo>
                      <a:pt x="8005" y="25618"/>
                    </a:lnTo>
                    <a:lnTo>
                      <a:pt x="8174" y="25719"/>
                    </a:lnTo>
                    <a:lnTo>
                      <a:pt x="8342" y="25820"/>
                    </a:lnTo>
                    <a:lnTo>
                      <a:pt x="8420" y="25876"/>
                    </a:lnTo>
                    <a:lnTo>
                      <a:pt x="8488" y="25932"/>
                    </a:lnTo>
                    <a:lnTo>
                      <a:pt x="8544" y="25999"/>
                    </a:lnTo>
                    <a:lnTo>
                      <a:pt x="8600" y="26078"/>
                    </a:lnTo>
                    <a:lnTo>
                      <a:pt x="8622" y="26123"/>
                    </a:lnTo>
                    <a:lnTo>
                      <a:pt x="8633" y="26167"/>
                    </a:lnTo>
                    <a:lnTo>
                      <a:pt x="8633" y="26280"/>
                    </a:lnTo>
                    <a:lnTo>
                      <a:pt x="8622" y="26403"/>
                    </a:lnTo>
                    <a:lnTo>
                      <a:pt x="8588" y="26549"/>
                    </a:lnTo>
                    <a:lnTo>
                      <a:pt x="8544" y="26694"/>
                    </a:lnTo>
                    <a:lnTo>
                      <a:pt x="8476" y="26851"/>
                    </a:lnTo>
                    <a:lnTo>
                      <a:pt x="8353" y="27188"/>
                    </a:lnTo>
                    <a:lnTo>
                      <a:pt x="8219" y="27513"/>
                    </a:lnTo>
                    <a:lnTo>
                      <a:pt x="8174" y="27670"/>
                    </a:lnTo>
                    <a:lnTo>
                      <a:pt x="8129" y="27804"/>
                    </a:lnTo>
                    <a:lnTo>
                      <a:pt x="8106" y="27939"/>
                    </a:lnTo>
                    <a:lnTo>
                      <a:pt x="8106" y="28062"/>
                    </a:lnTo>
                    <a:lnTo>
                      <a:pt x="8106" y="28107"/>
                    </a:lnTo>
                    <a:lnTo>
                      <a:pt x="8129" y="28152"/>
                    </a:lnTo>
                    <a:lnTo>
                      <a:pt x="8140" y="28197"/>
                    </a:lnTo>
                    <a:lnTo>
                      <a:pt x="8174" y="28230"/>
                    </a:lnTo>
                    <a:lnTo>
                      <a:pt x="8465" y="28499"/>
                    </a:lnTo>
                    <a:lnTo>
                      <a:pt x="8801" y="28780"/>
                    </a:lnTo>
                    <a:lnTo>
                      <a:pt x="9149" y="29049"/>
                    </a:lnTo>
                    <a:lnTo>
                      <a:pt x="9317" y="29161"/>
                    </a:lnTo>
                    <a:lnTo>
                      <a:pt x="9474" y="29262"/>
                    </a:lnTo>
                    <a:lnTo>
                      <a:pt x="9564" y="29307"/>
                    </a:lnTo>
                    <a:lnTo>
                      <a:pt x="9665" y="29318"/>
                    </a:lnTo>
                    <a:lnTo>
                      <a:pt x="9766" y="29318"/>
                    </a:lnTo>
                    <a:lnTo>
                      <a:pt x="9878" y="29307"/>
                    </a:lnTo>
                    <a:lnTo>
                      <a:pt x="10001" y="29284"/>
                    </a:lnTo>
                    <a:lnTo>
                      <a:pt x="10136" y="29250"/>
                    </a:lnTo>
                    <a:lnTo>
                      <a:pt x="10393" y="29161"/>
                    </a:lnTo>
                    <a:lnTo>
                      <a:pt x="10663" y="29071"/>
                    </a:lnTo>
                    <a:lnTo>
                      <a:pt x="10920" y="29004"/>
                    </a:lnTo>
                    <a:lnTo>
                      <a:pt x="11044" y="28981"/>
                    </a:lnTo>
                    <a:lnTo>
                      <a:pt x="11156" y="28959"/>
                    </a:lnTo>
                    <a:lnTo>
                      <a:pt x="11257" y="28959"/>
                    </a:lnTo>
                    <a:lnTo>
                      <a:pt x="11358" y="28981"/>
                    </a:lnTo>
                    <a:lnTo>
                      <a:pt x="11335" y="29037"/>
                    </a:lnTo>
                    <a:lnTo>
                      <a:pt x="11313" y="29094"/>
                    </a:lnTo>
                    <a:lnTo>
                      <a:pt x="11223" y="29217"/>
                    </a:lnTo>
                    <a:lnTo>
                      <a:pt x="11100" y="29351"/>
                    </a:lnTo>
                    <a:lnTo>
                      <a:pt x="10965" y="29486"/>
                    </a:lnTo>
                    <a:lnTo>
                      <a:pt x="10842" y="29620"/>
                    </a:lnTo>
                    <a:lnTo>
                      <a:pt x="10730" y="29755"/>
                    </a:lnTo>
                    <a:lnTo>
                      <a:pt x="10685" y="29822"/>
                    </a:lnTo>
                    <a:lnTo>
                      <a:pt x="10651" y="29878"/>
                    </a:lnTo>
                    <a:lnTo>
                      <a:pt x="10629" y="29946"/>
                    </a:lnTo>
                    <a:lnTo>
                      <a:pt x="10629" y="30002"/>
                    </a:lnTo>
                    <a:lnTo>
                      <a:pt x="10640" y="30091"/>
                    </a:lnTo>
                    <a:lnTo>
                      <a:pt x="10674" y="30170"/>
                    </a:lnTo>
                    <a:lnTo>
                      <a:pt x="10730" y="30248"/>
                    </a:lnTo>
                    <a:lnTo>
                      <a:pt x="10808" y="30316"/>
                    </a:lnTo>
                    <a:lnTo>
                      <a:pt x="10898" y="30394"/>
                    </a:lnTo>
                    <a:lnTo>
                      <a:pt x="10999" y="30461"/>
                    </a:lnTo>
                    <a:lnTo>
                      <a:pt x="11212" y="30596"/>
                    </a:lnTo>
                    <a:lnTo>
                      <a:pt x="11436" y="30730"/>
                    </a:lnTo>
                    <a:lnTo>
                      <a:pt x="11638" y="30865"/>
                    </a:lnTo>
                    <a:lnTo>
                      <a:pt x="11728" y="30932"/>
                    </a:lnTo>
                    <a:lnTo>
                      <a:pt x="11806" y="31011"/>
                    </a:lnTo>
                    <a:lnTo>
                      <a:pt x="11851" y="31078"/>
                    </a:lnTo>
                    <a:lnTo>
                      <a:pt x="11885" y="31156"/>
                    </a:lnTo>
                    <a:lnTo>
                      <a:pt x="11896" y="31246"/>
                    </a:lnTo>
                    <a:lnTo>
                      <a:pt x="11885" y="31336"/>
                    </a:lnTo>
                    <a:lnTo>
                      <a:pt x="11862" y="31437"/>
                    </a:lnTo>
                    <a:lnTo>
                      <a:pt x="11829" y="31538"/>
                    </a:lnTo>
                    <a:lnTo>
                      <a:pt x="11716" y="31762"/>
                    </a:lnTo>
                    <a:lnTo>
                      <a:pt x="11593" y="31986"/>
                    </a:lnTo>
                    <a:lnTo>
                      <a:pt x="11481" y="32221"/>
                    </a:lnTo>
                    <a:lnTo>
                      <a:pt x="11425" y="32322"/>
                    </a:lnTo>
                    <a:lnTo>
                      <a:pt x="11380" y="32434"/>
                    </a:lnTo>
                    <a:lnTo>
                      <a:pt x="11358" y="32535"/>
                    </a:lnTo>
                    <a:lnTo>
                      <a:pt x="11346" y="32625"/>
                    </a:lnTo>
                    <a:lnTo>
                      <a:pt x="11358" y="32704"/>
                    </a:lnTo>
                    <a:lnTo>
                      <a:pt x="11380" y="32782"/>
                    </a:lnTo>
                    <a:lnTo>
                      <a:pt x="11402" y="32816"/>
                    </a:lnTo>
                    <a:lnTo>
                      <a:pt x="11436" y="32849"/>
                    </a:lnTo>
                    <a:lnTo>
                      <a:pt x="11515" y="32883"/>
                    </a:lnTo>
                    <a:lnTo>
                      <a:pt x="11616" y="32917"/>
                    </a:lnTo>
                    <a:lnTo>
                      <a:pt x="11728" y="32928"/>
                    </a:lnTo>
                    <a:lnTo>
                      <a:pt x="11851" y="32928"/>
                    </a:lnTo>
                    <a:lnTo>
                      <a:pt x="11997" y="32917"/>
                    </a:lnTo>
                    <a:lnTo>
                      <a:pt x="12299" y="32883"/>
                    </a:lnTo>
                    <a:lnTo>
                      <a:pt x="12602" y="32838"/>
                    </a:lnTo>
                    <a:lnTo>
                      <a:pt x="12737" y="32827"/>
                    </a:lnTo>
                    <a:lnTo>
                      <a:pt x="13006" y="32827"/>
                    </a:lnTo>
                    <a:lnTo>
                      <a:pt x="13107" y="32849"/>
                    </a:lnTo>
                    <a:lnTo>
                      <a:pt x="13208" y="32872"/>
                    </a:lnTo>
                    <a:lnTo>
                      <a:pt x="13241" y="32894"/>
                    </a:lnTo>
                    <a:lnTo>
                      <a:pt x="13275" y="32928"/>
                    </a:lnTo>
                    <a:lnTo>
                      <a:pt x="13320" y="32995"/>
                    </a:lnTo>
                    <a:lnTo>
                      <a:pt x="13353" y="33074"/>
                    </a:lnTo>
                    <a:lnTo>
                      <a:pt x="13387" y="33174"/>
                    </a:lnTo>
                    <a:lnTo>
                      <a:pt x="13398" y="33275"/>
                    </a:lnTo>
                    <a:lnTo>
                      <a:pt x="13398" y="33522"/>
                    </a:lnTo>
                    <a:lnTo>
                      <a:pt x="13387" y="33780"/>
                    </a:lnTo>
                    <a:lnTo>
                      <a:pt x="13376" y="34038"/>
                    </a:lnTo>
                    <a:lnTo>
                      <a:pt x="13387" y="34150"/>
                    </a:lnTo>
                    <a:lnTo>
                      <a:pt x="13398" y="34262"/>
                    </a:lnTo>
                    <a:lnTo>
                      <a:pt x="13409" y="34363"/>
                    </a:lnTo>
                    <a:lnTo>
                      <a:pt x="13443" y="34453"/>
                    </a:lnTo>
                    <a:lnTo>
                      <a:pt x="13499" y="34520"/>
                    </a:lnTo>
                    <a:lnTo>
                      <a:pt x="13555" y="34565"/>
                    </a:lnTo>
                    <a:lnTo>
                      <a:pt x="13634" y="34598"/>
                    </a:lnTo>
                    <a:lnTo>
                      <a:pt x="13712" y="34621"/>
                    </a:lnTo>
                    <a:lnTo>
                      <a:pt x="13790" y="34632"/>
                    </a:lnTo>
                    <a:lnTo>
                      <a:pt x="13880" y="34621"/>
                    </a:lnTo>
                    <a:lnTo>
                      <a:pt x="13970" y="34609"/>
                    </a:lnTo>
                    <a:lnTo>
                      <a:pt x="14071" y="34587"/>
                    </a:lnTo>
                    <a:lnTo>
                      <a:pt x="14261" y="34531"/>
                    </a:lnTo>
                    <a:lnTo>
                      <a:pt x="14463" y="34475"/>
                    </a:lnTo>
                    <a:lnTo>
                      <a:pt x="14654" y="34419"/>
                    </a:lnTo>
                    <a:lnTo>
                      <a:pt x="14743" y="34408"/>
                    </a:lnTo>
                    <a:lnTo>
                      <a:pt x="14844" y="34396"/>
                    </a:lnTo>
                    <a:lnTo>
                      <a:pt x="14923" y="34396"/>
                    </a:lnTo>
                    <a:lnTo>
                      <a:pt x="15013" y="34419"/>
                    </a:lnTo>
                    <a:lnTo>
                      <a:pt x="15091" y="34441"/>
                    </a:lnTo>
                    <a:lnTo>
                      <a:pt x="15158" y="34486"/>
                    </a:lnTo>
                    <a:lnTo>
                      <a:pt x="15237" y="34542"/>
                    </a:lnTo>
                    <a:lnTo>
                      <a:pt x="15304" y="34609"/>
                    </a:lnTo>
                    <a:lnTo>
                      <a:pt x="15450" y="34766"/>
                    </a:lnTo>
                    <a:lnTo>
                      <a:pt x="15584" y="34923"/>
                    </a:lnTo>
                    <a:lnTo>
                      <a:pt x="15730" y="35092"/>
                    </a:lnTo>
                    <a:lnTo>
                      <a:pt x="15797" y="35159"/>
                    </a:lnTo>
                    <a:lnTo>
                      <a:pt x="15876" y="35226"/>
                    </a:lnTo>
                    <a:lnTo>
                      <a:pt x="15954" y="35282"/>
                    </a:lnTo>
                    <a:lnTo>
                      <a:pt x="16033" y="35327"/>
                    </a:lnTo>
                    <a:lnTo>
                      <a:pt x="16111" y="35349"/>
                    </a:lnTo>
                    <a:lnTo>
                      <a:pt x="16190" y="35361"/>
                    </a:lnTo>
                    <a:lnTo>
                      <a:pt x="16279" y="35349"/>
                    </a:lnTo>
                    <a:lnTo>
                      <a:pt x="16358" y="35327"/>
                    </a:lnTo>
                    <a:lnTo>
                      <a:pt x="16436" y="35282"/>
                    </a:lnTo>
                    <a:lnTo>
                      <a:pt x="16515" y="35237"/>
                    </a:lnTo>
                    <a:lnTo>
                      <a:pt x="16582" y="35170"/>
                    </a:lnTo>
                    <a:lnTo>
                      <a:pt x="16661" y="35103"/>
                    </a:lnTo>
                    <a:lnTo>
                      <a:pt x="16806" y="34957"/>
                    </a:lnTo>
                    <a:lnTo>
                      <a:pt x="16941" y="34800"/>
                    </a:lnTo>
                    <a:lnTo>
                      <a:pt x="17087" y="34654"/>
                    </a:lnTo>
                    <a:lnTo>
                      <a:pt x="17165" y="34587"/>
                    </a:lnTo>
                    <a:lnTo>
                      <a:pt x="17232" y="34531"/>
                    </a:lnTo>
                    <a:lnTo>
                      <a:pt x="17311" y="34486"/>
                    </a:lnTo>
                    <a:lnTo>
                      <a:pt x="17389" y="34464"/>
                    </a:lnTo>
                    <a:lnTo>
                      <a:pt x="17546" y="34419"/>
                    </a:lnTo>
                    <a:lnTo>
                      <a:pt x="17681" y="34363"/>
                    </a:lnTo>
                    <a:lnTo>
                      <a:pt x="17815" y="34307"/>
                    </a:lnTo>
                    <a:lnTo>
                      <a:pt x="17950" y="34240"/>
                    </a:lnTo>
                    <a:lnTo>
                      <a:pt x="18196" y="34105"/>
                    </a:lnTo>
                    <a:lnTo>
                      <a:pt x="18466" y="33948"/>
                    </a:lnTo>
                    <a:lnTo>
                      <a:pt x="18735" y="33791"/>
                    </a:lnTo>
                    <a:lnTo>
                      <a:pt x="18981" y="33634"/>
                    </a:lnTo>
                    <a:lnTo>
                      <a:pt x="19105" y="33556"/>
                    </a:lnTo>
                    <a:lnTo>
                      <a:pt x="19217" y="33466"/>
                    </a:lnTo>
                    <a:lnTo>
                      <a:pt x="19329" y="33376"/>
                    </a:lnTo>
                    <a:lnTo>
                      <a:pt x="19452" y="33264"/>
                    </a:lnTo>
                    <a:lnTo>
                      <a:pt x="19564" y="33152"/>
                    </a:lnTo>
                    <a:lnTo>
                      <a:pt x="19688" y="33051"/>
                    </a:lnTo>
                    <a:lnTo>
                      <a:pt x="19923" y="32861"/>
                    </a:lnTo>
                    <a:lnTo>
                      <a:pt x="20046" y="32760"/>
                    </a:lnTo>
                    <a:lnTo>
                      <a:pt x="20147" y="32659"/>
                    </a:lnTo>
                    <a:lnTo>
                      <a:pt x="20248" y="32535"/>
                    </a:lnTo>
                    <a:lnTo>
                      <a:pt x="20338" y="32401"/>
                    </a:lnTo>
                    <a:lnTo>
                      <a:pt x="20394" y="32334"/>
                    </a:lnTo>
                    <a:lnTo>
                      <a:pt x="20450" y="32266"/>
                    </a:lnTo>
                    <a:lnTo>
                      <a:pt x="20528" y="32210"/>
                    </a:lnTo>
                    <a:lnTo>
                      <a:pt x="20607" y="32154"/>
                    </a:lnTo>
                    <a:lnTo>
                      <a:pt x="20797" y="32042"/>
                    </a:lnTo>
                    <a:lnTo>
                      <a:pt x="20988" y="31941"/>
                    </a:lnTo>
                    <a:lnTo>
                      <a:pt x="21190" y="31840"/>
                    </a:lnTo>
                    <a:lnTo>
                      <a:pt x="21280" y="31784"/>
                    </a:lnTo>
                    <a:lnTo>
                      <a:pt x="21358" y="31728"/>
                    </a:lnTo>
                    <a:lnTo>
                      <a:pt x="21425" y="31661"/>
                    </a:lnTo>
                    <a:lnTo>
                      <a:pt x="21493" y="31594"/>
                    </a:lnTo>
                    <a:lnTo>
                      <a:pt x="21537" y="31526"/>
                    </a:lnTo>
                    <a:lnTo>
                      <a:pt x="21571" y="31448"/>
                    </a:lnTo>
                    <a:lnTo>
                      <a:pt x="21650" y="31112"/>
                    </a:lnTo>
                    <a:lnTo>
                      <a:pt x="21717" y="30742"/>
                    </a:lnTo>
                    <a:lnTo>
                      <a:pt x="21762" y="30360"/>
                    </a:lnTo>
                    <a:lnTo>
                      <a:pt x="21773" y="30181"/>
                    </a:lnTo>
                    <a:lnTo>
                      <a:pt x="21784" y="30002"/>
                    </a:lnTo>
                    <a:lnTo>
                      <a:pt x="21773" y="29811"/>
                    </a:lnTo>
                    <a:lnTo>
                      <a:pt x="21762" y="29598"/>
                    </a:lnTo>
                    <a:lnTo>
                      <a:pt x="21728" y="29385"/>
                    </a:lnTo>
                    <a:lnTo>
                      <a:pt x="21694" y="29172"/>
                    </a:lnTo>
                    <a:lnTo>
                      <a:pt x="21650" y="28959"/>
                    </a:lnTo>
                    <a:lnTo>
                      <a:pt x="21605" y="28746"/>
                    </a:lnTo>
                    <a:lnTo>
                      <a:pt x="21504" y="28365"/>
                    </a:lnTo>
                    <a:lnTo>
                      <a:pt x="21470" y="28275"/>
                    </a:lnTo>
                    <a:lnTo>
                      <a:pt x="21425" y="28197"/>
                    </a:lnTo>
                    <a:lnTo>
                      <a:pt x="21369" y="28107"/>
                    </a:lnTo>
                    <a:lnTo>
                      <a:pt x="21302" y="28028"/>
                    </a:lnTo>
                    <a:lnTo>
                      <a:pt x="21145" y="27883"/>
                    </a:lnTo>
                    <a:lnTo>
                      <a:pt x="20977" y="27737"/>
                    </a:lnTo>
                    <a:lnTo>
                      <a:pt x="20797" y="27602"/>
                    </a:lnTo>
                    <a:lnTo>
                      <a:pt x="20629" y="27457"/>
                    </a:lnTo>
                    <a:lnTo>
                      <a:pt x="20472" y="27322"/>
                    </a:lnTo>
                    <a:lnTo>
                      <a:pt x="20405" y="27244"/>
                    </a:lnTo>
                    <a:lnTo>
                      <a:pt x="20349" y="27165"/>
                    </a:lnTo>
                    <a:lnTo>
                      <a:pt x="20304" y="27087"/>
                    </a:lnTo>
                    <a:lnTo>
                      <a:pt x="20259" y="26986"/>
                    </a:lnTo>
                    <a:lnTo>
                      <a:pt x="20237" y="26874"/>
                    </a:lnTo>
                    <a:lnTo>
                      <a:pt x="20215" y="26762"/>
                    </a:lnTo>
                    <a:lnTo>
                      <a:pt x="20181" y="26504"/>
                    </a:lnTo>
                    <a:lnTo>
                      <a:pt x="20158" y="26235"/>
                    </a:lnTo>
                    <a:lnTo>
                      <a:pt x="20125" y="25977"/>
                    </a:lnTo>
                    <a:lnTo>
                      <a:pt x="20102" y="25853"/>
                    </a:lnTo>
                    <a:lnTo>
                      <a:pt x="20080" y="25730"/>
                    </a:lnTo>
                    <a:lnTo>
                      <a:pt x="20046" y="25629"/>
                    </a:lnTo>
                    <a:lnTo>
                      <a:pt x="20002" y="25528"/>
                    </a:lnTo>
                    <a:lnTo>
                      <a:pt x="19945" y="25450"/>
                    </a:lnTo>
                    <a:lnTo>
                      <a:pt x="19878" y="25383"/>
                    </a:lnTo>
                    <a:lnTo>
                      <a:pt x="19800" y="25327"/>
                    </a:lnTo>
                    <a:lnTo>
                      <a:pt x="19732" y="25282"/>
                    </a:lnTo>
                    <a:lnTo>
                      <a:pt x="19654" y="25248"/>
                    </a:lnTo>
                    <a:lnTo>
                      <a:pt x="19575" y="25226"/>
                    </a:lnTo>
                    <a:lnTo>
                      <a:pt x="19419" y="25192"/>
                    </a:lnTo>
                    <a:lnTo>
                      <a:pt x="19262" y="25170"/>
                    </a:lnTo>
                    <a:lnTo>
                      <a:pt x="19105" y="25158"/>
                    </a:lnTo>
                    <a:lnTo>
                      <a:pt x="18936" y="25136"/>
                    </a:lnTo>
                    <a:lnTo>
                      <a:pt x="18768" y="25114"/>
                    </a:lnTo>
                    <a:lnTo>
                      <a:pt x="18679" y="25091"/>
                    </a:lnTo>
                    <a:lnTo>
                      <a:pt x="18600" y="25057"/>
                    </a:lnTo>
                    <a:lnTo>
                      <a:pt x="18656" y="24878"/>
                    </a:lnTo>
                    <a:lnTo>
                      <a:pt x="18735" y="24710"/>
                    </a:lnTo>
                    <a:lnTo>
                      <a:pt x="18903" y="24407"/>
                    </a:lnTo>
                    <a:lnTo>
                      <a:pt x="18981" y="24250"/>
                    </a:lnTo>
                    <a:lnTo>
                      <a:pt x="19037" y="24093"/>
                    </a:lnTo>
                    <a:lnTo>
                      <a:pt x="19071" y="24004"/>
                    </a:lnTo>
                    <a:lnTo>
                      <a:pt x="19082" y="23914"/>
                    </a:lnTo>
                    <a:lnTo>
                      <a:pt x="19093" y="23824"/>
                    </a:lnTo>
                    <a:lnTo>
                      <a:pt x="19105" y="23723"/>
                    </a:lnTo>
                    <a:lnTo>
                      <a:pt x="19093" y="23622"/>
                    </a:lnTo>
                    <a:lnTo>
                      <a:pt x="19071" y="23533"/>
                    </a:lnTo>
                    <a:lnTo>
                      <a:pt x="19037" y="23432"/>
                    </a:lnTo>
                    <a:lnTo>
                      <a:pt x="19004" y="23342"/>
                    </a:lnTo>
                    <a:lnTo>
                      <a:pt x="18948" y="23264"/>
                    </a:lnTo>
                    <a:lnTo>
                      <a:pt x="18892" y="23174"/>
                    </a:lnTo>
                    <a:lnTo>
                      <a:pt x="18768" y="23006"/>
                    </a:lnTo>
                    <a:lnTo>
                      <a:pt x="18634" y="22849"/>
                    </a:lnTo>
                    <a:lnTo>
                      <a:pt x="18499" y="22681"/>
                    </a:lnTo>
                    <a:lnTo>
                      <a:pt x="18443" y="22591"/>
                    </a:lnTo>
                    <a:lnTo>
                      <a:pt x="18398" y="22513"/>
                    </a:lnTo>
                    <a:lnTo>
                      <a:pt x="18353" y="22423"/>
                    </a:lnTo>
                    <a:lnTo>
                      <a:pt x="18320" y="22333"/>
                    </a:lnTo>
                    <a:lnTo>
                      <a:pt x="18398" y="22311"/>
                    </a:lnTo>
                    <a:lnTo>
                      <a:pt x="18477" y="22277"/>
                    </a:lnTo>
                    <a:lnTo>
                      <a:pt x="18544" y="22243"/>
                    </a:lnTo>
                    <a:lnTo>
                      <a:pt x="18600" y="22210"/>
                    </a:lnTo>
                    <a:lnTo>
                      <a:pt x="18712" y="22120"/>
                    </a:lnTo>
                    <a:lnTo>
                      <a:pt x="18802" y="22019"/>
                    </a:lnTo>
                    <a:lnTo>
                      <a:pt x="18903" y="21918"/>
                    </a:lnTo>
                    <a:lnTo>
                      <a:pt x="19004" y="21817"/>
                    </a:lnTo>
                    <a:lnTo>
                      <a:pt x="19127" y="21728"/>
                    </a:lnTo>
                    <a:lnTo>
                      <a:pt x="19183" y="21683"/>
                    </a:lnTo>
                    <a:lnTo>
                      <a:pt x="19262" y="21649"/>
                    </a:lnTo>
                    <a:lnTo>
                      <a:pt x="19340" y="21616"/>
                    </a:lnTo>
                    <a:lnTo>
                      <a:pt x="19430" y="21604"/>
                    </a:lnTo>
                    <a:lnTo>
                      <a:pt x="19531" y="21593"/>
                    </a:lnTo>
                    <a:lnTo>
                      <a:pt x="19643" y="21604"/>
                    </a:lnTo>
                    <a:lnTo>
                      <a:pt x="19878" y="21627"/>
                    </a:lnTo>
                    <a:lnTo>
                      <a:pt x="20114" y="21672"/>
                    </a:lnTo>
                    <a:lnTo>
                      <a:pt x="20349" y="21717"/>
                    </a:lnTo>
                    <a:lnTo>
                      <a:pt x="20461" y="21728"/>
                    </a:lnTo>
                    <a:lnTo>
                      <a:pt x="20573" y="21739"/>
                    </a:lnTo>
                    <a:lnTo>
                      <a:pt x="20674" y="21728"/>
                    </a:lnTo>
                    <a:lnTo>
                      <a:pt x="20764" y="21717"/>
                    </a:lnTo>
                    <a:lnTo>
                      <a:pt x="20854" y="21683"/>
                    </a:lnTo>
                    <a:lnTo>
                      <a:pt x="20921" y="21649"/>
                    </a:lnTo>
                    <a:lnTo>
                      <a:pt x="21201" y="21414"/>
                    </a:lnTo>
                    <a:lnTo>
                      <a:pt x="21504" y="21156"/>
                    </a:lnTo>
                    <a:lnTo>
                      <a:pt x="21784" y="20876"/>
                    </a:lnTo>
                    <a:lnTo>
                      <a:pt x="21907" y="20741"/>
                    </a:lnTo>
                    <a:lnTo>
                      <a:pt x="22020" y="20607"/>
                    </a:lnTo>
                    <a:lnTo>
                      <a:pt x="22042" y="20562"/>
                    </a:lnTo>
                    <a:lnTo>
                      <a:pt x="22064" y="20528"/>
                    </a:lnTo>
                    <a:lnTo>
                      <a:pt x="22064" y="20483"/>
                    </a:lnTo>
                    <a:lnTo>
                      <a:pt x="22064" y="20427"/>
                    </a:lnTo>
                    <a:lnTo>
                      <a:pt x="22042" y="20326"/>
                    </a:lnTo>
                    <a:lnTo>
                      <a:pt x="22008" y="20192"/>
                    </a:lnTo>
                    <a:lnTo>
                      <a:pt x="21941" y="20057"/>
                    </a:lnTo>
                    <a:lnTo>
                      <a:pt x="21874" y="19911"/>
                    </a:lnTo>
                    <a:lnTo>
                      <a:pt x="21706" y="19609"/>
                    </a:lnTo>
                    <a:lnTo>
                      <a:pt x="21526" y="19306"/>
                    </a:lnTo>
                    <a:lnTo>
                      <a:pt x="21448" y="19160"/>
                    </a:lnTo>
                    <a:lnTo>
                      <a:pt x="21380" y="19015"/>
                    </a:lnTo>
                    <a:lnTo>
                      <a:pt x="21336" y="18891"/>
                    </a:lnTo>
                    <a:lnTo>
                      <a:pt x="21302" y="18768"/>
                    </a:lnTo>
                    <a:lnTo>
                      <a:pt x="21291" y="18667"/>
                    </a:lnTo>
                    <a:lnTo>
                      <a:pt x="21302" y="18622"/>
                    </a:lnTo>
                    <a:lnTo>
                      <a:pt x="21313" y="18577"/>
                    </a:lnTo>
                    <a:lnTo>
                      <a:pt x="21336" y="18544"/>
                    </a:lnTo>
                    <a:lnTo>
                      <a:pt x="21369" y="18510"/>
                    </a:lnTo>
                    <a:lnTo>
                      <a:pt x="21437" y="18454"/>
                    </a:lnTo>
                    <a:lnTo>
                      <a:pt x="21537" y="18398"/>
                    </a:lnTo>
                    <a:lnTo>
                      <a:pt x="21638" y="18353"/>
                    </a:lnTo>
                    <a:lnTo>
                      <a:pt x="21762" y="18308"/>
                    </a:lnTo>
                    <a:lnTo>
                      <a:pt x="21896" y="18275"/>
                    </a:lnTo>
                    <a:lnTo>
                      <a:pt x="22176" y="18207"/>
                    </a:lnTo>
                    <a:lnTo>
                      <a:pt x="22457" y="18140"/>
                    </a:lnTo>
                    <a:lnTo>
                      <a:pt x="22580" y="18095"/>
                    </a:lnTo>
                    <a:lnTo>
                      <a:pt x="22692" y="18050"/>
                    </a:lnTo>
                    <a:lnTo>
                      <a:pt x="22793" y="18006"/>
                    </a:lnTo>
                    <a:lnTo>
                      <a:pt x="22883" y="17950"/>
                    </a:lnTo>
                    <a:lnTo>
                      <a:pt x="22939" y="17882"/>
                    </a:lnTo>
                    <a:lnTo>
                      <a:pt x="22961" y="17837"/>
                    </a:lnTo>
                    <a:lnTo>
                      <a:pt x="22972" y="17804"/>
                    </a:lnTo>
                    <a:lnTo>
                      <a:pt x="23006" y="17636"/>
                    </a:lnTo>
                    <a:lnTo>
                      <a:pt x="23029" y="17456"/>
                    </a:lnTo>
                    <a:lnTo>
                      <a:pt x="23040" y="17288"/>
                    </a:lnTo>
                    <a:lnTo>
                      <a:pt x="23051" y="17097"/>
                    </a:lnTo>
                    <a:lnTo>
                      <a:pt x="23062" y="16727"/>
                    </a:lnTo>
                    <a:lnTo>
                      <a:pt x="23051" y="16380"/>
                    </a:lnTo>
                    <a:lnTo>
                      <a:pt x="23051" y="16290"/>
                    </a:lnTo>
                    <a:lnTo>
                      <a:pt x="23040" y="16212"/>
                    </a:lnTo>
                    <a:lnTo>
                      <a:pt x="23006" y="16044"/>
                    </a:lnTo>
                    <a:lnTo>
                      <a:pt x="22950" y="15875"/>
                    </a:lnTo>
                    <a:lnTo>
                      <a:pt x="22883" y="15718"/>
                    </a:lnTo>
                    <a:lnTo>
                      <a:pt x="22737" y="15393"/>
                    </a:lnTo>
                    <a:lnTo>
                      <a:pt x="22681" y="15225"/>
                    </a:lnTo>
                    <a:lnTo>
                      <a:pt x="22636" y="15068"/>
                    </a:lnTo>
                    <a:lnTo>
                      <a:pt x="22603" y="15001"/>
                    </a:lnTo>
                    <a:lnTo>
                      <a:pt x="22558" y="14922"/>
                    </a:lnTo>
                    <a:lnTo>
                      <a:pt x="22502" y="14866"/>
                    </a:lnTo>
                    <a:lnTo>
                      <a:pt x="22423" y="14810"/>
                    </a:lnTo>
                    <a:lnTo>
                      <a:pt x="22345" y="14766"/>
                    </a:lnTo>
                    <a:lnTo>
                      <a:pt x="22244" y="14709"/>
                    </a:lnTo>
                    <a:lnTo>
                      <a:pt x="22042" y="14631"/>
                    </a:lnTo>
                    <a:lnTo>
                      <a:pt x="21840" y="14541"/>
                    </a:lnTo>
                    <a:lnTo>
                      <a:pt x="21650" y="14452"/>
                    </a:lnTo>
                    <a:lnTo>
                      <a:pt x="21571" y="14396"/>
                    </a:lnTo>
                    <a:lnTo>
                      <a:pt x="21504" y="14339"/>
                    </a:lnTo>
                    <a:lnTo>
                      <a:pt x="21437" y="14283"/>
                    </a:lnTo>
                    <a:lnTo>
                      <a:pt x="21392" y="14216"/>
                    </a:lnTo>
                    <a:lnTo>
                      <a:pt x="21369" y="14138"/>
                    </a:lnTo>
                    <a:lnTo>
                      <a:pt x="21347" y="14059"/>
                    </a:lnTo>
                    <a:lnTo>
                      <a:pt x="21324" y="13902"/>
                    </a:lnTo>
                    <a:lnTo>
                      <a:pt x="21313" y="13734"/>
                    </a:lnTo>
                    <a:lnTo>
                      <a:pt x="21313" y="13577"/>
                    </a:lnTo>
                    <a:lnTo>
                      <a:pt x="21313" y="13420"/>
                    </a:lnTo>
                    <a:lnTo>
                      <a:pt x="21291" y="13263"/>
                    </a:lnTo>
                    <a:lnTo>
                      <a:pt x="21268" y="13185"/>
                    </a:lnTo>
                    <a:lnTo>
                      <a:pt x="21246" y="13117"/>
                    </a:lnTo>
                    <a:lnTo>
                      <a:pt x="21212" y="13050"/>
                    </a:lnTo>
                    <a:lnTo>
                      <a:pt x="21167" y="12983"/>
                    </a:lnTo>
                    <a:lnTo>
                      <a:pt x="21123" y="12916"/>
                    </a:lnTo>
                    <a:lnTo>
                      <a:pt x="21100" y="12837"/>
                    </a:lnTo>
                    <a:lnTo>
                      <a:pt x="21078" y="12770"/>
                    </a:lnTo>
                    <a:lnTo>
                      <a:pt x="21078" y="12680"/>
                    </a:lnTo>
                    <a:lnTo>
                      <a:pt x="21078" y="12512"/>
                    </a:lnTo>
                    <a:lnTo>
                      <a:pt x="21100" y="12344"/>
                    </a:lnTo>
                    <a:lnTo>
                      <a:pt x="21111" y="12165"/>
                    </a:lnTo>
                    <a:lnTo>
                      <a:pt x="21111" y="12086"/>
                    </a:lnTo>
                    <a:lnTo>
                      <a:pt x="21100" y="12008"/>
                    </a:lnTo>
                    <a:lnTo>
                      <a:pt x="21089" y="11929"/>
                    </a:lnTo>
                    <a:lnTo>
                      <a:pt x="21067" y="11862"/>
                    </a:lnTo>
                    <a:lnTo>
                      <a:pt x="21022" y="11806"/>
                    </a:lnTo>
                    <a:lnTo>
                      <a:pt x="20966" y="11750"/>
                    </a:lnTo>
                    <a:lnTo>
                      <a:pt x="21067" y="11638"/>
                    </a:lnTo>
                    <a:lnTo>
                      <a:pt x="21156" y="11548"/>
                    </a:lnTo>
                    <a:lnTo>
                      <a:pt x="21347" y="11369"/>
                    </a:lnTo>
                    <a:lnTo>
                      <a:pt x="21437" y="11279"/>
                    </a:lnTo>
                    <a:lnTo>
                      <a:pt x="21515" y="11189"/>
                    </a:lnTo>
                    <a:lnTo>
                      <a:pt x="21582" y="11077"/>
                    </a:lnTo>
                    <a:lnTo>
                      <a:pt x="21650" y="10942"/>
                    </a:lnTo>
                    <a:lnTo>
                      <a:pt x="21739" y="10640"/>
                    </a:lnTo>
                    <a:lnTo>
                      <a:pt x="21829" y="10292"/>
                    </a:lnTo>
                    <a:lnTo>
                      <a:pt x="21863" y="10113"/>
                    </a:lnTo>
                    <a:lnTo>
                      <a:pt x="21896" y="9933"/>
                    </a:lnTo>
                    <a:lnTo>
                      <a:pt x="21907" y="9765"/>
                    </a:lnTo>
                    <a:lnTo>
                      <a:pt x="21919" y="9597"/>
                    </a:lnTo>
                    <a:lnTo>
                      <a:pt x="21907" y="9440"/>
                    </a:lnTo>
                    <a:lnTo>
                      <a:pt x="21896" y="9261"/>
                    </a:lnTo>
                    <a:lnTo>
                      <a:pt x="21863" y="9081"/>
                    </a:lnTo>
                    <a:lnTo>
                      <a:pt x="21818" y="8891"/>
                    </a:lnTo>
                    <a:lnTo>
                      <a:pt x="21717" y="8543"/>
                    </a:lnTo>
                    <a:lnTo>
                      <a:pt x="21616" y="8229"/>
                    </a:lnTo>
                    <a:lnTo>
                      <a:pt x="21582" y="8151"/>
                    </a:lnTo>
                    <a:lnTo>
                      <a:pt x="21549" y="8095"/>
                    </a:lnTo>
                    <a:lnTo>
                      <a:pt x="21459" y="7971"/>
                    </a:lnTo>
                    <a:lnTo>
                      <a:pt x="21358" y="7859"/>
                    </a:lnTo>
                    <a:lnTo>
                      <a:pt x="21246" y="7770"/>
                    </a:lnTo>
                    <a:lnTo>
                      <a:pt x="20999" y="7579"/>
                    </a:lnTo>
                    <a:lnTo>
                      <a:pt x="20887" y="7478"/>
                    </a:lnTo>
                    <a:lnTo>
                      <a:pt x="20775" y="7366"/>
                    </a:lnTo>
                    <a:lnTo>
                      <a:pt x="20831" y="7310"/>
                    </a:lnTo>
                    <a:lnTo>
                      <a:pt x="20854" y="7243"/>
                    </a:lnTo>
                    <a:lnTo>
                      <a:pt x="20865" y="7164"/>
                    </a:lnTo>
                    <a:lnTo>
                      <a:pt x="20854" y="7086"/>
                    </a:lnTo>
                    <a:lnTo>
                      <a:pt x="20842" y="6996"/>
                    </a:lnTo>
                    <a:lnTo>
                      <a:pt x="20809" y="6906"/>
                    </a:lnTo>
                    <a:lnTo>
                      <a:pt x="20730" y="6716"/>
                    </a:lnTo>
                    <a:lnTo>
                      <a:pt x="20652" y="6514"/>
                    </a:lnTo>
                    <a:lnTo>
                      <a:pt x="20573" y="6323"/>
                    </a:lnTo>
                    <a:lnTo>
                      <a:pt x="20562" y="6223"/>
                    </a:lnTo>
                    <a:lnTo>
                      <a:pt x="20551" y="6133"/>
                    </a:lnTo>
                    <a:lnTo>
                      <a:pt x="20551" y="6054"/>
                    </a:lnTo>
                    <a:lnTo>
                      <a:pt x="20573" y="5976"/>
                    </a:lnTo>
                    <a:lnTo>
                      <a:pt x="20629" y="5909"/>
                    </a:lnTo>
                    <a:lnTo>
                      <a:pt x="20697" y="5841"/>
                    </a:lnTo>
                    <a:lnTo>
                      <a:pt x="20786" y="5785"/>
                    </a:lnTo>
                    <a:lnTo>
                      <a:pt x="20887" y="5729"/>
                    </a:lnTo>
                    <a:lnTo>
                      <a:pt x="21123" y="5640"/>
                    </a:lnTo>
                    <a:lnTo>
                      <a:pt x="21392" y="5539"/>
                    </a:lnTo>
                    <a:lnTo>
                      <a:pt x="21638" y="5449"/>
                    </a:lnTo>
                    <a:lnTo>
                      <a:pt x="21750" y="5393"/>
                    </a:lnTo>
                    <a:lnTo>
                      <a:pt x="21851" y="5337"/>
                    </a:lnTo>
                    <a:lnTo>
                      <a:pt x="21941" y="5281"/>
                    </a:lnTo>
                    <a:lnTo>
                      <a:pt x="22008" y="5214"/>
                    </a:lnTo>
                    <a:lnTo>
                      <a:pt x="22042" y="5135"/>
                    </a:lnTo>
                    <a:lnTo>
                      <a:pt x="22053" y="5101"/>
                    </a:lnTo>
                    <a:lnTo>
                      <a:pt x="22064" y="5057"/>
                    </a:lnTo>
                    <a:lnTo>
                      <a:pt x="22042" y="4844"/>
                    </a:lnTo>
                    <a:lnTo>
                      <a:pt x="22008" y="4619"/>
                    </a:lnTo>
                    <a:lnTo>
                      <a:pt x="21963" y="4395"/>
                    </a:lnTo>
                    <a:lnTo>
                      <a:pt x="21885" y="4160"/>
                    </a:lnTo>
                    <a:lnTo>
                      <a:pt x="21807" y="3935"/>
                    </a:lnTo>
                    <a:lnTo>
                      <a:pt x="21717" y="3722"/>
                    </a:lnTo>
                    <a:lnTo>
                      <a:pt x="21627" y="3521"/>
                    </a:lnTo>
                    <a:lnTo>
                      <a:pt x="21526" y="3341"/>
                    </a:lnTo>
                    <a:lnTo>
                      <a:pt x="21504" y="3308"/>
                    </a:lnTo>
                    <a:lnTo>
                      <a:pt x="21470" y="3274"/>
                    </a:lnTo>
                    <a:lnTo>
                      <a:pt x="21392" y="3218"/>
                    </a:lnTo>
                    <a:lnTo>
                      <a:pt x="21302" y="3173"/>
                    </a:lnTo>
                    <a:lnTo>
                      <a:pt x="21190" y="3151"/>
                    </a:lnTo>
                    <a:lnTo>
                      <a:pt x="21078" y="3139"/>
                    </a:lnTo>
                    <a:lnTo>
                      <a:pt x="20954" y="3139"/>
                    </a:lnTo>
                    <a:lnTo>
                      <a:pt x="20674" y="3151"/>
                    </a:lnTo>
                    <a:lnTo>
                      <a:pt x="20405" y="3184"/>
                    </a:lnTo>
                    <a:lnTo>
                      <a:pt x="20136" y="3195"/>
                    </a:lnTo>
                    <a:lnTo>
                      <a:pt x="20002" y="3195"/>
                    </a:lnTo>
                    <a:lnTo>
                      <a:pt x="19889" y="3184"/>
                    </a:lnTo>
                    <a:lnTo>
                      <a:pt x="19777" y="3151"/>
                    </a:lnTo>
                    <a:lnTo>
                      <a:pt x="19688" y="3106"/>
                    </a:lnTo>
                    <a:lnTo>
                      <a:pt x="19531" y="3005"/>
                    </a:lnTo>
                    <a:lnTo>
                      <a:pt x="19396" y="2893"/>
                    </a:lnTo>
                    <a:lnTo>
                      <a:pt x="19161" y="2669"/>
                    </a:lnTo>
                    <a:lnTo>
                      <a:pt x="19049" y="2579"/>
                    </a:lnTo>
                    <a:lnTo>
                      <a:pt x="18981" y="2534"/>
                    </a:lnTo>
                    <a:lnTo>
                      <a:pt x="18914" y="2500"/>
                    </a:lnTo>
                    <a:lnTo>
                      <a:pt x="18836" y="2467"/>
                    </a:lnTo>
                    <a:lnTo>
                      <a:pt x="18757" y="2444"/>
                    </a:lnTo>
                    <a:lnTo>
                      <a:pt x="18667" y="2433"/>
                    </a:lnTo>
                    <a:lnTo>
                      <a:pt x="18566" y="2422"/>
                    </a:lnTo>
                    <a:lnTo>
                      <a:pt x="18466" y="2422"/>
                    </a:lnTo>
                    <a:lnTo>
                      <a:pt x="18376" y="2399"/>
                    </a:lnTo>
                    <a:lnTo>
                      <a:pt x="18275" y="2377"/>
                    </a:lnTo>
                    <a:lnTo>
                      <a:pt x="18174" y="2332"/>
                    </a:lnTo>
                    <a:lnTo>
                      <a:pt x="17972" y="2254"/>
                    </a:lnTo>
                    <a:lnTo>
                      <a:pt x="17770" y="2164"/>
                    </a:lnTo>
                    <a:lnTo>
                      <a:pt x="17569" y="2086"/>
                    </a:lnTo>
                    <a:lnTo>
                      <a:pt x="17468" y="2052"/>
                    </a:lnTo>
                    <a:lnTo>
                      <a:pt x="17378" y="2030"/>
                    </a:lnTo>
                    <a:lnTo>
                      <a:pt x="17288" y="2018"/>
                    </a:lnTo>
                    <a:lnTo>
                      <a:pt x="17199" y="2018"/>
                    </a:lnTo>
                    <a:lnTo>
                      <a:pt x="17109" y="2030"/>
                    </a:lnTo>
                    <a:lnTo>
                      <a:pt x="17031" y="2063"/>
                    </a:lnTo>
                    <a:lnTo>
                      <a:pt x="16952" y="2108"/>
                    </a:lnTo>
                    <a:lnTo>
                      <a:pt x="16885" y="2164"/>
                    </a:lnTo>
                    <a:lnTo>
                      <a:pt x="16818" y="2231"/>
                    </a:lnTo>
                    <a:lnTo>
                      <a:pt x="16750" y="2299"/>
                    </a:lnTo>
                    <a:lnTo>
                      <a:pt x="16638" y="2456"/>
                    </a:lnTo>
                    <a:lnTo>
                      <a:pt x="16537" y="2624"/>
                    </a:lnTo>
                    <a:lnTo>
                      <a:pt x="16347" y="2982"/>
                    </a:lnTo>
                    <a:lnTo>
                      <a:pt x="16246" y="3162"/>
                    </a:lnTo>
                    <a:lnTo>
                      <a:pt x="16145" y="3308"/>
                    </a:lnTo>
                    <a:lnTo>
                      <a:pt x="16044" y="3453"/>
                    </a:lnTo>
                    <a:lnTo>
                      <a:pt x="15954" y="3610"/>
                    </a:lnTo>
                    <a:lnTo>
                      <a:pt x="15865" y="3756"/>
                    </a:lnTo>
                    <a:lnTo>
                      <a:pt x="15797" y="3924"/>
                    </a:lnTo>
                    <a:lnTo>
                      <a:pt x="15719" y="4081"/>
                    </a:lnTo>
                    <a:lnTo>
                      <a:pt x="15663" y="4249"/>
                    </a:lnTo>
                    <a:lnTo>
                      <a:pt x="15618" y="4429"/>
                    </a:lnTo>
                    <a:lnTo>
                      <a:pt x="15584" y="4608"/>
                    </a:lnTo>
                    <a:lnTo>
                      <a:pt x="15528" y="4563"/>
                    </a:lnTo>
                    <a:lnTo>
                      <a:pt x="15450" y="4541"/>
                    </a:lnTo>
                    <a:lnTo>
                      <a:pt x="15371" y="4518"/>
                    </a:lnTo>
                    <a:lnTo>
                      <a:pt x="15282" y="4518"/>
                    </a:lnTo>
                    <a:lnTo>
                      <a:pt x="15192" y="4530"/>
                    </a:lnTo>
                    <a:lnTo>
                      <a:pt x="15091" y="4541"/>
                    </a:lnTo>
                    <a:lnTo>
                      <a:pt x="14878" y="4586"/>
                    </a:lnTo>
                    <a:lnTo>
                      <a:pt x="14676" y="4631"/>
                    </a:lnTo>
                    <a:lnTo>
                      <a:pt x="14474" y="4664"/>
                    </a:lnTo>
                    <a:lnTo>
                      <a:pt x="14295" y="4664"/>
                    </a:lnTo>
                    <a:lnTo>
                      <a:pt x="14217" y="4642"/>
                    </a:lnTo>
                    <a:lnTo>
                      <a:pt x="14149" y="4608"/>
                    </a:lnTo>
                    <a:lnTo>
                      <a:pt x="13914" y="4451"/>
                    </a:lnTo>
                    <a:lnTo>
                      <a:pt x="13712" y="4305"/>
                    </a:lnTo>
                    <a:lnTo>
                      <a:pt x="13611" y="4238"/>
                    </a:lnTo>
                    <a:lnTo>
                      <a:pt x="13499" y="4171"/>
                    </a:lnTo>
                    <a:lnTo>
                      <a:pt x="13376" y="4104"/>
                    </a:lnTo>
                    <a:lnTo>
                      <a:pt x="13241" y="4048"/>
                    </a:lnTo>
                    <a:lnTo>
                      <a:pt x="13174" y="4014"/>
                    </a:lnTo>
                    <a:lnTo>
                      <a:pt x="13118" y="3958"/>
                    </a:lnTo>
                    <a:lnTo>
                      <a:pt x="13062" y="3879"/>
                    </a:lnTo>
                    <a:lnTo>
                      <a:pt x="13017" y="3801"/>
                    </a:lnTo>
                    <a:lnTo>
                      <a:pt x="12916" y="3599"/>
                    </a:lnTo>
                    <a:lnTo>
                      <a:pt x="12838" y="3386"/>
                    </a:lnTo>
                    <a:lnTo>
                      <a:pt x="12748" y="3173"/>
                    </a:lnTo>
                    <a:lnTo>
                      <a:pt x="12703" y="3072"/>
                    </a:lnTo>
                    <a:lnTo>
                      <a:pt x="12658" y="2982"/>
                    </a:lnTo>
                    <a:lnTo>
                      <a:pt x="12602" y="2904"/>
                    </a:lnTo>
                    <a:lnTo>
                      <a:pt x="12546" y="2848"/>
                    </a:lnTo>
                    <a:lnTo>
                      <a:pt x="12479" y="2803"/>
                    </a:lnTo>
                    <a:lnTo>
                      <a:pt x="12400" y="2781"/>
                    </a:lnTo>
                    <a:lnTo>
                      <a:pt x="12333" y="2758"/>
                    </a:lnTo>
                    <a:lnTo>
                      <a:pt x="12255" y="2725"/>
                    </a:lnTo>
                    <a:lnTo>
                      <a:pt x="12098" y="2646"/>
                    </a:lnTo>
                    <a:lnTo>
                      <a:pt x="11941" y="2545"/>
                    </a:lnTo>
                    <a:lnTo>
                      <a:pt x="11784" y="2433"/>
                    </a:lnTo>
                    <a:lnTo>
                      <a:pt x="11627" y="2321"/>
                    </a:lnTo>
                    <a:lnTo>
                      <a:pt x="11470" y="2231"/>
                    </a:lnTo>
                    <a:lnTo>
                      <a:pt x="11391" y="2198"/>
                    </a:lnTo>
                    <a:lnTo>
                      <a:pt x="11313" y="2175"/>
                    </a:lnTo>
                    <a:lnTo>
                      <a:pt x="11234" y="2153"/>
                    </a:lnTo>
                    <a:lnTo>
                      <a:pt x="11156" y="2142"/>
                    </a:lnTo>
                    <a:lnTo>
                      <a:pt x="10965" y="2153"/>
                    </a:lnTo>
                    <a:lnTo>
                      <a:pt x="10775" y="2186"/>
                    </a:lnTo>
                    <a:lnTo>
                      <a:pt x="10573" y="2243"/>
                    </a:lnTo>
                    <a:lnTo>
                      <a:pt x="10371" y="2299"/>
                    </a:lnTo>
                    <a:lnTo>
                      <a:pt x="9967" y="2433"/>
                    </a:lnTo>
                    <a:lnTo>
                      <a:pt x="9777" y="2489"/>
                    </a:lnTo>
                    <a:lnTo>
                      <a:pt x="9597" y="2534"/>
                    </a:lnTo>
                    <a:lnTo>
                      <a:pt x="9508" y="2556"/>
                    </a:lnTo>
                    <a:lnTo>
                      <a:pt x="9429" y="2601"/>
                    </a:lnTo>
                    <a:lnTo>
                      <a:pt x="9340" y="2646"/>
                    </a:lnTo>
                    <a:lnTo>
                      <a:pt x="9261" y="2702"/>
                    </a:lnTo>
                    <a:lnTo>
                      <a:pt x="9104" y="2837"/>
                    </a:lnTo>
                    <a:lnTo>
                      <a:pt x="8947" y="2982"/>
                    </a:lnTo>
                    <a:lnTo>
                      <a:pt x="8801" y="3128"/>
                    </a:lnTo>
                    <a:lnTo>
                      <a:pt x="8645" y="3274"/>
                    </a:lnTo>
                    <a:lnTo>
                      <a:pt x="8499" y="3397"/>
                    </a:lnTo>
                    <a:lnTo>
                      <a:pt x="8420" y="3453"/>
                    </a:lnTo>
                    <a:lnTo>
                      <a:pt x="8342" y="3498"/>
                    </a:lnTo>
                    <a:lnTo>
                      <a:pt x="8241" y="3532"/>
                    </a:lnTo>
                    <a:lnTo>
                      <a:pt x="8140" y="3554"/>
                    </a:lnTo>
                    <a:lnTo>
                      <a:pt x="8028" y="3565"/>
                    </a:lnTo>
                    <a:lnTo>
                      <a:pt x="7916" y="3554"/>
                    </a:lnTo>
                    <a:lnTo>
                      <a:pt x="7680" y="3532"/>
                    </a:lnTo>
                    <a:lnTo>
                      <a:pt x="7434" y="3498"/>
                    </a:lnTo>
                    <a:lnTo>
                      <a:pt x="7512" y="3162"/>
                    </a:lnTo>
                    <a:lnTo>
                      <a:pt x="7579" y="2826"/>
                    </a:lnTo>
                    <a:lnTo>
                      <a:pt x="7602" y="2669"/>
                    </a:lnTo>
                    <a:lnTo>
                      <a:pt x="7613" y="2512"/>
                    </a:lnTo>
                    <a:lnTo>
                      <a:pt x="7602" y="2377"/>
                    </a:lnTo>
                    <a:lnTo>
                      <a:pt x="7579" y="2310"/>
                    </a:lnTo>
                    <a:lnTo>
                      <a:pt x="7568" y="2243"/>
                    </a:lnTo>
                    <a:lnTo>
                      <a:pt x="7523" y="2164"/>
                    </a:lnTo>
                    <a:lnTo>
                      <a:pt x="7456" y="2097"/>
                    </a:lnTo>
                    <a:lnTo>
                      <a:pt x="7389" y="2041"/>
                    </a:lnTo>
                    <a:lnTo>
                      <a:pt x="7299" y="1973"/>
                    </a:lnTo>
                    <a:lnTo>
                      <a:pt x="7209" y="1929"/>
                    </a:lnTo>
                    <a:lnTo>
                      <a:pt x="7109" y="1873"/>
                    </a:lnTo>
                    <a:lnTo>
                      <a:pt x="6884" y="1783"/>
                    </a:lnTo>
                    <a:lnTo>
                      <a:pt x="6649" y="1704"/>
                    </a:lnTo>
                    <a:lnTo>
                      <a:pt x="6436" y="1615"/>
                    </a:lnTo>
                    <a:lnTo>
                      <a:pt x="6335" y="1570"/>
                    </a:lnTo>
                    <a:lnTo>
                      <a:pt x="6234" y="1514"/>
                    </a:lnTo>
                    <a:lnTo>
                      <a:pt x="6156" y="1458"/>
                    </a:lnTo>
                    <a:lnTo>
                      <a:pt x="6088" y="1402"/>
                    </a:lnTo>
                    <a:lnTo>
                      <a:pt x="6021" y="1357"/>
                    </a:lnTo>
                    <a:lnTo>
                      <a:pt x="5954" y="1312"/>
                    </a:lnTo>
                    <a:lnTo>
                      <a:pt x="5875" y="1301"/>
                    </a:lnTo>
                    <a:lnTo>
                      <a:pt x="5786" y="1290"/>
                    </a:lnTo>
                    <a:lnTo>
                      <a:pt x="5696" y="1290"/>
                    </a:lnTo>
                    <a:lnTo>
                      <a:pt x="5606" y="1301"/>
                    </a:lnTo>
                    <a:lnTo>
                      <a:pt x="5416" y="1334"/>
                    </a:lnTo>
                    <a:lnTo>
                      <a:pt x="5214" y="1368"/>
                    </a:lnTo>
                    <a:lnTo>
                      <a:pt x="5012" y="1402"/>
                    </a:lnTo>
                    <a:lnTo>
                      <a:pt x="4911" y="1413"/>
                    </a:lnTo>
                    <a:lnTo>
                      <a:pt x="4822" y="1413"/>
                    </a:lnTo>
                    <a:lnTo>
                      <a:pt x="4732" y="1390"/>
                    </a:lnTo>
                    <a:lnTo>
                      <a:pt x="4653" y="1368"/>
                    </a:lnTo>
                    <a:lnTo>
                      <a:pt x="4575" y="1323"/>
                    </a:lnTo>
                    <a:lnTo>
                      <a:pt x="4508" y="1256"/>
                    </a:lnTo>
                    <a:lnTo>
                      <a:pt x="4440" y="1177"/>
                    </a:lnTo>
                    <a:lnTo>
                      <a:pt x="4384" y="1088"/>
                    </a:lnTo>
                    <a:lnTo>
                      <a:pt x="4261" y="864"/>
                    </a:lnTo>
                    <a:lnTo>
                      <a:pt x="4149" y="617"/>
                    </a:lnTo>
                    <a:lnTo>
                      <a:pt x="4037" y="381"/>
                    </a:lnTo>
                    <a:lnTo>
                      <a:pt x="3981" y="281"/>
                    </a:lnTo>
                    <a:lnTo>
                      <a:pt x="3913" y="191"/>
                    </a:lnTo>
                    <a:lnTo>
                      <a:pt x="3846" y="112"/>
                    </a:lnTo>
                    <a:lnTo>
                      <a:pt x="3779" y="45"/>
                    </a:lnTo>
                    <a:lnTo>
                      <a:pt x="3700" y="11"/>
                    </a:lnTo>
                    <a:lnTo>
                      <a:pt x="365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0"/>
              <p:cNvSpPr/>
              <p:nvPr/>
            </p:nvSpPr>
            <p:spPr>
              <a:xfrm>
                <a:off x="3889450" y="1490400"/>
                <a:ext cx="716425" cy="390475"/>
              </a:xfrm>
              <a:custGeom>
                <a:avLst/>
                <a:gdLst/>
                <a:ahLst/>
                <a:cxnLst/>
                <a:rect l="l" t="t" r="r" b="b"/>
                <a:pathLst>
                  <a:path w="28657" h="15619" extrusionOk="0">
                    <a:moveTo>
                      <a:pt x="28309" y="1"/>
                    </a:moveTo>
                    <a:lnTo>
                      <a:pt x="28241" y="23"/>
                    </a:lnTo>
                    <a:lnTo>
                      <a:pt x="28107" y="79"/>
                    </a:lnTo>
                    <a:lnTo>
                      <a:pt x="27950" y="158"/>
                    </a:lnTo>
                    <a:lnTo>
                      <a:pt x="27793" y="259"/>
                    </a:lnTo>
                    <a:lnTo>
                      <a:pt x="27445" y="494"/>
                    </a:lnTo>
                    <a:lnTo>
                      <a:pt x="27087" y="763"/>
                    </a:lnTo>
                    <a:lnTo>
                      <a:pt x="26919" y="887"/>
                    </a:lnTo>
                    <a:lnTo>
                      <a:pt x="26739" y="999"/>
                    </a:lnTo>
                    <a:lnTo>
                      <a:pt x="26582" y="1100"/>
                    </a:lnTo>
                    <a:lnTo>
                      <a:pt x="26425" y="1178"/>
                    </a:lnTo>
                    <a:lnTo>
                      <a:pt x="26279" y="1223"/>
                    </a:lnTo>
                    <a:lnTo>
                      <a:pt x="26212" y="1245"/>
                    </a:lnTo>
                    <a:lnTo>
                      <a:pt x="25954" y="1245"/>
                    </a:lnTo>
                    <a:lnTo>
                      <a:pt x="25820" y="1257"/>
                    </a:lnTo>
                    <a:lnTo>
                      <a:pt x="25730" y="1279"/>
                    </a:lnTo>
                    <a:lnTo>
                      <a:pt x="25674" y="1313"/>
                    </a:lnTo>
                    <a:lnTo>
                      <a:pt x="25629" y="1369"/>
                    </a:lnTo>
                    <a:lnTo>
                      <a:pt x="25573" y="1447"/>
                    </a:lnTo>
                    <a:lnTo>
                      <a:pt x="25495" y="1559"/>
                    </a:lnTo>
                    <a:lnTo>
                      <a:pt x="25371" y="1694"/>
                    </a:lnTo>
                    <a:lnTo>
                      <a:pt x="25282" y="1761"/>
                    </a:lnTo>
                    <a:lnTo>
                      <a:pt x="25181" y="1828"/>
                    </a:lnTo>
                    <a:lnTo>
                      <a:pt x="25080" y="1873"/>
                    </a:lnTo>
                    <a:lnTo>
                      <a:pt x="24968" y="1907"/>
                    </a:lnTo>
                    <a:lnTo>
                      <a:pt x="24732" y="1963"/>
                    </a:lnTo>
                    <a:lnTo>
                      <a:pt x="24486" y="2008"/>
                    </a:lnTo>
                    <a:lnTo>
                      <a:pt x="24374" y="2030"/>
                    </a:lnTo>
                    <a:lnTo>
                      <a:pt x="24273" y="2064"/>
                    </a:lnTo>
                    <a:lnTo>
                      <a:pt x="24183" y="2098"/>
                    </a:lnTo>
                    <a:lnTo>
                      <a:pt x="24093" y="2142"/>
                    </a:lnTo>
                    <a:lnTo>
                      <a:pt x="24026" y="2210"/>
                    </a:lnTo>
                    <a:lnTo>
                      <a:pt x="23981" y="2277"/>
                    </a:lnTo>
                    <a:lnTo>
                      <a:pt x="23948" y="2378"/>
                    </a:lnTo>
                    <a:lnTo>
                      <a:pt x="23936" y="2479"/>
                    </a:lnTo>
                    <a:lnTo>
                      <a:pt x="23925" y="2524"/>
                    </a:lnTo>
                    <a:lnTo>
                      <a:pt x="23914" y="2546"/>
                    </a:lnTo>
                    <a:lnTo>
                      <a:pt x="23891" y="2557"/>
                    </a:lnTo>
                    <a:lnTo>
                      <a:pt x="23858" y="2557"/>
                    </a:lnTo>
                    <a:lnTo>
                      <a:pt x="23779" y="2535"/>
                    </a:lnTo>
                    <a:lnTo>
                      <a:pt x="23701" y="2490"/>
                    </a:lnTo>
                    <a:lnTo>
                      <a:pt x="23611" y="2456"/>
                    </a:lnTo>
                    <a:lnTo>
                      <a:pt x="23555" y="2423"/>
                    </a:lnTo>
                    <a:lnTo>
                      <a:pt x="23522" y="2423"/>
                    </a:lnTo>
                    <a:lnTo>
                      <a:pt x="23510" y="2434"/>
                    </a:lnTo>
                    <a:lnTo>
                      <a:pt x="23510" y="2456"/>
                    </a:lnTo>
                    <a:lnTo>
                      <a:pt x="23510" y="2479"/>
                    </a:lnTo>
                    <a:lnTo>
                      <a:pt x="23465" y="2479"/>
                    </a:lnTo>
                    <a:lnTo>
                      <a:pt x="23421" y="2490"/>
                    </a:lnTo>
                    <a:lnTo>
                      <a:pt x="23376" y="2512"/>
                    </a:lnTo>
                    <a:lnTo>
                      <a:pt x="23353" y="2546"/>
                    </a:lnTo>
                    <a:lnTo>
                      <a:pt x="23320" y="2580"/>
                    </a:lnTo>
                    <a:lnTo>
                      <a:pt x="23297" y="2624"/>
                    </a:lnTo>
                    <a:lnTo>
                      <a:pt x="23264" y="2737"/>
                    </a:lnTo>
                    <a:lnTo>
                      <a:pt x="23219" y="2849"/>
                    </a:lnTo>
                    <a:lnTo>
                      <a:pt x="23163" y="2938"/>
                    </a:lnTo>
                    <a:lnTo>
                      <a:pt x="23129" y="2983"/>
                    </a:lnTo>
                    <a:lnTo>
                      <a:pt x="23096" y="3006"/>
                    </a:lnTo>
                    <a:lnTo>
                      <a:pt x="23039" y="3028"/>
                    </a:lnTo>
                    <a:lnTo>
                      <a:pt x="22983" y="3039"/>
                    </a:lnTo>
                    <a:lnTo>
                      <a:pt x="22770" y="3028"/>
                    </a:lnTo>
                    <a:lnTo>
                      <a:pt x="22546" y="3017"/>
                    </a:lnTo>
                    <a:lnTo>
                      <a:pt x="22086" y="3006"/>
                    </a:lnTo>
                    <a:lnTo>
                      <a:pt x="21862" y="3006"/>
                    </a:lnTo>
                    <a:lnTo>
                      <a:pt x="21649" y="3028"/>
                    </a:lnTo>
                    <a:lnTo>
                      <a:pt x="21436" y="3062"/>
                    </a:lnTo>
                    <a:lnTo>
                      <a:pt x="21335" y="3095"/>
                    </a:lnTo>
                    <a:lnTo>
                      <a:pt x="21246" y="3129"/>
                    </a:lnTo>
                    <a:lnTo>
                      <a:pt x="21145" y="3174"/>
                    </a:lnTo>
                    <a:lnTo>
                      <a:pt x="21033" y="3207"/>
                    </a:lnTo>
                    <a:lnTo>
                      <a:pt x="20786" y="3263"/>
                    </a:lnTo>
                    <a:lnTo>
                      <a:pt x="20270" y="3376"/>
                    </a:lnTo>
                    <a:lnTo>
                      <a:pt x="20012" y="3443"/>
                    </a:lnTo>
                    <a:lnTo>
                      <a:pt x="19777" y="3521"/>
                    </a:lnTo>
                    <a:lnTo>
                      <a:pt x="19665" y="3566"/>
                    </a:lnTo>
                    <a:lnTo>
                      <a:pt x="19564" y="3622"/>
                    </a:lnTo>
                    <a:lnTo>
                      <a:pt x="19474" y="3678"/>
                    </a:lnTo>
                    <a:lnTo>
                      <a:pt x="19396" y="3746"/>
                    </a:lnTo>
                    <a:lnTo>
                      <a:pt x="19362" y="3790"/>
                    </a:lnTo>
                    <a:lnTo>
                      <a:pt x="19340" y="3835"/>
                    </a:lnTo>
                    <a:lnTo>
                      <a:pt x="19329" y="3891"/>
                    </a:lnTo>
                    <a:lnTo>
                      <a:pt x="19317" y="3947"/>
                    </a:lnTo>
                    <a:lnTo>
                      <a:pt x="19329" y="4071"/>
                    </a:lnTo>
                    <a:lnTo>
                      <a:pt x="19362" y="4216"/>
                    </a:lnTo>
                    <a:lnTo>
                      <a:pt x="19418" y="4373"/>
                    </a:lnTo>
                    <a:lnTo>
                      <a:pt x="19485" y="4542"/>
                    </a:lnTo>
                    <a:lnTo>
                      <a:pt x="19654" y="4889"/>
                    </a:lnTo>
                    <a:lnTo>
                      <a:pt x="19833" y="5248"/>
                    </a:lnTo>
                    <a:lnTo>
                      <a:pt x="19912" y="5427"/>
                    </a:lnTo>
                    <a:lnTo>
                      <a:pt x="19979" y="5584"/>
                    </a:lnTo>
                    <a:lnTo>
                      <a:pt x="20035" y="5741"/>
                    </a:lnTo>
                    <a:lnTo>
                      <a:pt x="20068" y="5887"/>
                    </a:lnTo>
                    <a:lnTo>
                      <a:pt x="20080" y="5954"/>
                    </a:lnTo>
                    <a:lnTo>
                      <a:pt x="20068" y="6021"/>
                    </a:lnTo>
                    <a:lnTo>
                      <a:pt x="20068" y="6078"/>
                    </a:lnTo>
                    <a:lnTo>
                      <a:pt x="20046" y="6122"/>
                    </a:lnTo>
                    <a:lnTo>
                      <a:pt x="20024" y="6167"/>
                    </a:lnTo>
                    <a:lnTo>
                      <a:pt x="20001" y="6212"/>
                    </a:lnTo>
                    <a:lnTo>
                      <a:pt x="19912" y="6302"/>
                    </a:lnTo>
                    <a:lnTo>
                      <a:pt x="19811" y="6380"/>
                    </a:lnTo>
                    <a:lnTo>
                      <a:pt x="19699" y="6447"/>
                    </a:lnTo>
                    <a:lnTo>
                      <a:pt x="19564" y="6515"/>
                    </a:lnTo>
                    <a:lnTo>
                      <a:pt x="19418" y="6582"/>
                    </a:lnTo>
                    <a:lnTo>
                      <a:pt x="19127" y="6705"/>
                    </a:lnTo>
                    <a:lnTo>
                      <a:pt x="18835" y="6840"/>
                    </a:lnTo>
                    <a:lnTo>
                      <a:pt x="18701" y="6907"/>
                    </a:lnTo>
                    <a:lnTo>
                      <a:pt x="18589" y="6974"/>
                    </a:lnTo>
                    <a:lnTo>
                      <a:pt x="18499" y="7053"/>
                    </a:lnTo>
                    <a:lnTo>
                      <a:pt x="18420" y="7143"/>
                    </a:lnTo>
                    <a:lnTo>
                      <a:pt x="18387" y="7187"/>
                    </a:lnTo>
                    <a:lnTo>
                      <a:pt x="18376" y="7243"/>
                    </a:lnTo>
                    <a:lnTo>
                      <a:pt x="18364" y="7288"/>
                    </a:lnTo>
                    <a:lnTo>
                      <a:pt x="18353" y="7344"/>
                    </a:lnTo>
                    <a:lnTo>
                      <a:pt x="18353" y="7445"/>
                    </a:lnTo>
                    <a:lnTo>
                      <a:pt x="18364" y="7535"/>
                    </a:lnTo>
                    <a:lnTo>
                      <a:pt x="18409" y="7714"/>
                    </a:lnTo>
                    <a:lnTo>
                      <a:pt x="18465" y="7883"/>
                    </a:lnTo>
                    <a:lnTo>
                      <a:pt x="18533" y="8051"/>
                    </a:lnTo>
                    <a:lnTo>
                      <a:pt x="18689" y="8365"/>
                    </a:lnTo>
                    <a:lnTo>
                      <a:pt x="18779" y="8533"/>
                    </a:lnTo>
                    <a:lnTo>
                      <a:pt x="18846" y="8712"/>
                    </a:lnTo>
                    <a:lnTo>
                      <a:pt x="18846" y="8712"/>
                    </a:lnTo>
                    <a:lnTo>
                      <a:pt x="18768" y="8667"/>
                    </a:lnTo>
                    <a:lnTo>
                      <a:pt x="18689" y="8645"/>
                    </a:lnTo>
                    <a:lnTo>
                      <a:pt x="18611" y="8645"/>
                    </a:lnTo>
                    <a:lnTo>
                      <a:pt x="18521" y="8656"/>
                    </a:lnTo>
                    <a:lnTo>
                      <a:pt x="18443" y="8690"/>
                    </a:lnTo>
                    <a:lnTo>
                      <a:pt x="18353" y="8723"/>
                    </a:lnTo>
                    <a:lnTo>
                      <a:pt x="18174" y="8824"/>
                    </a:lnTo>
                    <a:lnTo>
                      <a:pt x="17994" y="8936"/>
                    </a:lnTo>
                    <a:lnTo>
                      <a:pt x="17804" y="9026"/>
                    </a:lnTo>
                    <a:lnTo>
                      <a:pt x="17714" y="9071"/>
                    </a:lnTo>
                    <a:lnTo>
                      <a:pt x="17613" y="9093"/>
                    </a:lnTo>
                    <a:lnTo>
                      <a:pt x="17524" y="9105"/>
                    </a:lnTo>
                    <a:lnTo>
                      <a:pt x="17423" y="9093"/>
                    </a:lnTo>
                    <a:lnTo>
                      <a:pt x="17243" y="8679"/>
                    </a:lnTo>
                    <a:lnTo>
                      <a:pt x="17064" y="8252"/>
                    </a:lnTo>
                    <a:lnTo>
                      <a:pt x="17075" y="8129"/>
                    </a:lnTo>
                    <a:lnTo>
                      <a:pt x="17097" y="8006"/>
                    </a:lnTo>
                    <a:lnTo>
                      <a:pt x="17131" y="7883"/>
                    </a:lnTo>
                    <a:lnTo>
                      <a:pt x="17176" y="7759"/>
                    </a:lnTo>
                    <a:lnTo>
                      <a:pt x="17288" y="7501"/>
                    </a:lnTo>
                    <a:lnTo>
                      <a:pt x="17411" y="7255"/>
                    </a:lnTo>
                    <a:lnTo>
                      <a:pt x="17535" y="7008"/>
                    </a:lnTo>
                    <a:lnTo>
                      <a:pt x="17580" y="6885"/>
                    </a:lnTo>
                    <a:lnTo>
                      <a:pt x="17624" y="6761"/>
                    </a:lnTo>
                    <a:lnTo>
                      <a:pt x="17647" y="6638"/>
                    </a:lnTo>
                    <a:lnTo>
                      <a:pt x="17658" y="6526"/>
                    </a:lnTo>
                    <a:lnTo>
                      <a:pt x="17658" y="6414"/>
                    </a:lnTo>
                    <a:lnTo>
                      <a:pt x="17624" y="6302"/>
                    </a:lnTo>
                    <a:lnTo>
                      <a:pt x="17602" y="6246"/>
                    </a:lnTo>
                    <a:lnTo>
                      <a:pt x="17580" y="6201"/>
                    </a:lnTo>
                    <a:lnTo>
                      <a:pt x="17546" y="6145"/>
                    </a:lnTo>
                    <a:lnTo>
                      <a:pt x="17501" y="6111"/>
                    </a:lnTo>
                    <a:lnTo>
                      <a:pt x="17400" y="6033"/>
                    </a:lnTo>
                    <a:lnTo>
                      <a:pt x="17277" y="5977"/>
                    </a:lnTo>
                    <a:lnTo>
                      <a:pt x="17142" y="5921"/>
                    </a:lnTo>
                    <a:lnTo>
                      <a:pt x="16985" y="5876"/>
                    </a:lnTo>
                    <a:lnTo>
                      <a:pt x="16660" y="5808"/>
                    </a:lnTo>
                    <a:lnTo>
                      <a:pt x="16324" y="5730"/>
                    </a:lnTo>
                    <a:lnTo>
                      <a:pt x="16167" y="5696"/>
                    </a:lnTo>
                    <a:lnTo>
                      <a:pt x="16021" y="5651"/>
                    </a:lnTo>
                    <a:lnTo>
                      <a:pt x="15875" y="5607"/>
                    </a:lnTo>
                    <a:lnTo>
                      <a:pt x="15752" y="5539"/>
                    </a:lnTo>
                    <a:lnTo>
                      <a:pt x="15651" y="5472"/>
                    </a:lnTo>
                    <a:lnTo>
                      <a:pt x="15606" y="5427"/>
                    </a:lnTo>
                    <a:lnTo>
                      <a:pt x="15573" y="5382"/>
                    </a:lnTo>
                    <a:lnTo>
                      <a:pt x="15506" y="5282"/>
                    </a:lnTo>
                    <a:lnTo>
                      <a:pt x="15461" y="5169"/>
                    </a:lnTo>
                    <a:lnTo>
                      <a:pt x="15427" y="5057"/>
                    </a:lnTo>
                    <a:lnTo>
                      <a:pt x="15405" y="4934"/>
                    </a:lnTo>
                    <a:lnTo>
                      <a:pt x="15371" y="4676"/>
                    </a:lnTo>
                    <a:lnTo>
                      <a:pt x="15349" y="4418"/>
                    </a:lnTo>
                    <a:lnTo>
                      <a:pt x="15326" y="4160"/>
                    </a:lnTo>
                    <a:lnTo>
                      <a:pt x="15304" y="4037"/>
                    </a:lnTo>
                    <a:lnTo>
                      <a:pt x="15281" y="3925"/>
                    </a:lnTo>
                    <a:lnTo>
                      <a:pt x="15236" y="3813"/>
                    </a:lnTo>
                    <a:lnTo>
                      <a:pt x="15180" y="3712"/>
                    </a:lnTo>
                    <a:lnTo>
                      <a:pt x="15113" y="3633"/>
                    </a:lnTo>
                    <a:lnTo>
                      <a:pt x="15035" y="3555"/>
                    </a:lnTo>
                    <a:lnTo>
                      <a:pt x="14653" y="3286"/>
                    </a:lnTo>
                    <a:lnTo>
                      <a:pt x="14474" y="3151"/>
                    </a:lnTo>
                    <a:lnTo>
                      <a:pt x="14272" y="3028"/>
                    </a:lnTo>
                    <a:lnTo>
                      <a:pt x="14082" y="2905"/>
                    </a:lnTo>
                    <a:lnTo>
                      <a:pt x="13880" y="2804"/>
                    </a:lnTo>
                    <a:lnTo>
                      <a:pt x="13667" y="2703"/>
                    </a:lnTo>
                    <a:lnTo>
                      <a:pt x="13443" y="2624"/>
                    </a:lnTo>
                    <a:lnTo>
                      <a:pt x="13342" y="2602"/>
                    </a:lnTo>
                    <a:lnTo>
                      <a:pt x="13230" y="2591"/>
                    </a:lnTo>
                    <a:lnTo>
                      <a:pt x="13118" y="2602"/>
                    </a:lnTo>
                    <a:lnTo>
                      <a:pt x="13005" y="2624"/>
                    </a:lnTo>
                    <a:lnTo>
                      <a:pt x="12893" y="2669"/>
                    </a:lnTo>
                    <a:lnTo>
                      <a:pt x="12781" y="2714"/>
                    </a:lnTo>
                    <a:lnTo>
                      <a:pt x="12557" y="2826"/>
                    </a:lnTo>
                    <a:lnTo>
                      <a:pt x="12322" y="2950"/>
                    </a:lnTo>
                    <a:lnTo>
                      <a:pt x="12097" y="3062"/>
                    </a:lnTo>
                    <a:lnTo>
                      <a:pt x="11974" y="3107"/>
                    </a:lnTo>
                    <a:lnTo>
                      <a:pt x="11862" y="3140"/>
                    </a:lnTo>
                    <a:lnTo>
                      <a:pt x="11739" y="3163"/>
                    </a:lnTo>
                    <a:lnTo>
                      <a:pt x="11615" y="3174"/>
                    </a:lnTo>
                    <a:lnTo>
                      <a:pt x="11380" y="3174"/>
                    </a:lnTo>
                    <a:lnTo>
                      <a:pt x="11178" y="3185"/>
                    </a:lnTo>
                    <a:lnTo>
                      <a:pt x="10976" y="3196"/>
                    </a:lnTo>
                    <a:lnTo>
                      <a:pt x="10797" y="3219"/>
                    </a:lnTo>
                    <a:lnTo>
                      <a:pt x="10617" y="3252"/>
                    </a:lnTo>
                    <a:lnTo>
                      <a:pt x="10427" y="3297"/>
                    </a:lnTo>
                    <a:lnTo>
                      <a:pt x="10236" y="3353"/>
                    </a:lnTo>
                    <a:lnTo>
                      <a:pt x="10023" y="3420"/>
                    </a:lnTo>
                    <a:lnTo>
                      <a:pt x="9810" y="3499"/>
                    </a:lnTo>
                    <a:lnTo>
                      <a:pt x="9631" y="3589"/>
                    </a:lnTo>
                    <a:lnTo>
                      <a:pt x="9463" y="3690"/>
                    </a:lnTo>
                    <a:lnTo>
                      <a:pt x="9317" y="3802"/>
                    </a:lnTo>
                    <a:lnTo>
                      <a:pt x="9025" y="4037"/>
                    </a:lnTo>
                    <a:lnTo>
                      <a:pt x="8868" y="4172"/>
                    </a:lnTo>
                    <a:lnTo>
                      <a:pt x="8700" y="4306"/>
                    </a:lnTo>
                    <a:lnTo>
                      <a:pt x="8644" y="4340"/>
                    </a:lnTo>
                    <a:lnTo>
                      <a:pt x="8588" y="4362"/>
                    </a:lnTo>
                    <a:lnTo>
                      <a:pt x="8521" y="4385"/>
                    </a:lnTo>
                    <a:lnTo>
                      <a:pt x="8454" y="4396"/>
                    </a:lnTo>
                    <a:lnTo>
                      <a:pt x="8297" y="4396"/>
                    </a:lnTo>
                    <a:lnTo>
                      <a:pt x="8117" y="4385"/>
                    </a:lnTo>
                    <a:lnTo>
                      <a:pt x="7927" y="4362"/>
                    </a:lnTo>
                    <a:lnTo>
                      <a:pt x="7725" y="4329"/>
                    </a:lnTo>
                    <a:lnTo>
                      <a:pt x="7299" y="4250"/>
                    </a:lnTo>
                    <a:lnTo>
                      <a:pt x="6895" y="4172"/>
                    </a:lnTo>
                    <a:lnTo>
                      <a:pt x="6693" y="4149"/>
                    </a:lnTo>
                    <a:lnTo>
                      <a:pt x="6514" y="4127"/>
                    </a:lnTo>
                    <a:lnTo>
                      <a:pt x="6357" y="4138"/>
                    </a:lnTo>
                    <a:lnTo>
                      <a:pt x="6279" y="4149"/>
                    </a:lnTo>
                    <a:lnTo>
                      <a:pt x="6211" y="4160"/>
                    </a:lnTo>
                    <a:lnTo>
                      <a:pt x="6155" y="4183"/>
                    </a:lnTo>
                    <a:lnTo>
                      <a:pt x="6099" y="4216"/>
                    </a:lnTo>
                    <a:lnTo>
                      <a:pt x="6054" y="4250"/>
                    </a:lnTo>
                    <a:lnTo>
                      <a:pt x="6010" y="4295"/>
                    </a:lnTo>
                    <a:lnTo>
                      <a:pt x="5954" y="4407"/>
                    </a:lnTo>
                    <a:lnTo>
                      <a:pt x="5909" y="4530"/>
                    </a:lnTo>
                    <a:lnTo>
                      <a:pt x="5886" y="4676"/>
                    </a:lnTo>
                    <a:lnTo>
                      <a:pt x="5875" y="4833"/>
                    </a:lnTo>
                    <a:lnTo>
                      <a:pt x="5864" y="5012"/>
                    </a:lnTo>
                    <a:lnTo>
                      <a:pt x="5864" y="5192"/>
                    </a:lnTo>
                    <a:lnTo>
                      <a:pt x="5897" y="5573"/>
                    </a:lnTo>
                    <a:lnTo>
                      <a:pt x="5920" y="5965"/>
                    </a:lnTo>
                    <a:lnTo>
                      <a:pt x="5954" y="6335"/>
                    </a:lnTo>
                    <a:lnTo>
                      <a:pt x="5954" y="6504"/>
                    </a:lnTo>
                    <a:lnTo>
                      <a:pt x="5942" y="6660"/>
                    </a:lnTo>
                    <a:lnTo>
                      <a:pt x="5931" y="6806"/>
                    </a:lnTo>
                    <a:lnTo>
                      <a:pt x="5897" y="6930"/>
                    </a:lnTo>
                    <a:lnTo>
                      <a:pt x="5864" y="6817"/>
                    </a:lnTo>
                    <a:lnTo>
                      <a:pt x="5808" y="6717"/>
                    </a:lnTo>
                    <a:lnTo>
                      <a:pt x="5729" y="6638"/>
                    </a:lnTo>
                    <a:lnTo>
                      <a:pt x="5640" y="6560"/>
                    </a:lnTo>
                    <a:lnTo>
                      <a:pt x="5528" y="6481"/>
                    </a:lnTo>
                    <a:lnTo>
                      <a:pt x="5415" y="6425"/>
                    </a:lnTo>
                    <a:lnTo>
                      <a:pt x="5292" y="6369"/>
                    </a:lnTo>
                    <a:lnTo>
                      <a:pt x="5169" y="6313"/>
                    </a:lnTo>
                    <a:lnTo>
                      <a:pt x="4642" y="6111"/>
                    </a:lnTo>
                    <a:lnTo>
                      <a:pt x="4519" y="6055"/>
                    </a:lnTo>
                    <a:lnTo>
                      <a:pt x="4395" y="5999"/>
                    </a:lnTo>
                    <a:lnTo>
                      <a:pt x="4283" y="5932"/>
                    </a:lnTo>
                    <a:lnTo>
                      <a:pt x="4193" y="5864"/>
                    </a:lnTo>
                    <a:lnTo>
                      <a:pt x="4149" y="5831"/>
                    </a:lnTo>
                    <a:lnTo>
                      <a:pt x="4104" y="5775"/>
                    </a:lnTo>
                    <a:lnTo>
                      <a:pt x="4070" y="5719"/>
                    </a:lnTo>
                    <a:lnTo>
                      <a:pt x="4036" y="5640"/>
                    </a:lnTo>
                    <a:lnTo>
                      <a:pt x="3969" y="5472"/>
                    </a:lnTo>
                    <a:lnTo>
                      <a:pt x="3913" y="5282"/>
                    </a:lnTo>
                    <a:lnTo>
                      <a:pt x="3868" y="5068"/>
                    </a:lnTo>
                    <a:lnTo>
                      <a:pt x="3823" y="4844"/>
                    </a:lnTo>
                    <a:lnTo>
                      <a:pt x="3734" y="4362"/>
                    </a:lnTo>
                    <a:lnTo>
                      <a:pt x="3689" y="4127"/>
                    </a:lnTo>
                    <a:lnTo>
                      <a:pt x="3644" y="3903"/>
                    </a:lnTo>
                    <a:lnTo>
                      <a:pt x="3588" y="3701"/>
                    </a:lnTo>
                    <a:lnTo>
                      <a:pt x="3521" y="3521"/>
                    </a:lnTo>
                    <a:lnTo>
                      <a:pt x="3453" y="3364"/>
                    </a:lnTo>
                    <a:lnTo>
                      <a:pt x="3409" y="3297"/>
                    </a:lnTo>
                    <a:lnTo>
                      <a:pt x="3364" y="3252"/>
                    </a:lnTo>
                    <a:lnTo>
                      <a:pt x="3319" y="3207"/>
                    </a:lnTo>
                    <a:lnTo>
                      <a:pt x="3263" y="3174"/>
                    </a:lnTo>
                    <a:lnTo>
                      <a:pt x="3207" y="3151"/>
                    </a:lnTo>
                    <a:lnTo>
                      <a:pt x="2994" y="3151"/>
                    </a:lnTo>
                    <a:lnTo>
                      <a:pt x="2826" y="3174"/>
                    </a:lnTo>
                    <a:lnTo>
                      <a:pt x="2635" y="3219"/>
                    </a:lnTo>
                    <a:lnTo>
                      <a:pt x="2444" y="3263"/>
                    </a:lnTo>
                    <a:lnTo>
                      <a:pt x="2243" y="3331"/>
                    </a:lnTo>
                    <a:lnTo>
                      <a:pt x="2041" y="3398"/>
                    </a:lnTo>
                    <a:lnTo>
                      <a:pt x="1839" y="3488"/>
                    </a:lnTo>
                    <a:lnTo>
                      <a:pt x="1626" y="3577"/>
                    </a:lnTo>
                    <a:lnTo>
                      <a:pt x="1424" y="3667"/>
                    </a:lnTo>
                    <a:lnTo>
                      <a:pt x="1234" y="3768"/>
                    </a:lnTo>
                    <a:lnTo>
                      <a:pt x="1043" y="3869"/>
                    </a:lnTo>
                    <a:lnTo>
                      <a:pt x="864" y="3981"/>
                    </a:lnTo>
                    <a:lnTo>
                      <a:pt x="707" y="4082"/>
                    </a:lnTo>
                    <a:lnTo>
                      <a:pt x="550" y="4194"/>
                    </a:lnTo>
                    <a:lnTo>
                      <a:pt x="426" y="4295"/>
                    </a:lnTo>
                    <a:lnTo>
                      <a:pt x="314" y="4396"/>
                    </a:lnTo>
                    <a:lnTo>
                      <a:pt x="269" y="4441"/>
                    </a:lnTo>
                    <a:lnTo>
                      <a:pt x="225" y="4497"/>
                    </a:lnTo>
                    <a:lnTo>
                      <a:pt x="157" y="4631"/>
                    </a:lnTo>
                    <a:lnTo>
                      <a:pt x="101" y="4777"/>
                    </a:lnTo>
                    <a:lnTo>
                      <a:pt x="56" y="4945"/>
                    </a:lnTo>
                    <a:lnTo>
                      <a:pt x="34" y="5113"/>
                    </a:lnTo>
                    <a:lnTo>
                      <a:pt x="12" y="5304"/>
                    </a:lnTo>
                    <a:lnTo>
                      <a:pt x="0" y="5506"/>
                    </a:lnTo>
                    <a:lnTo>
                      <a:pt x="0" y="5708"/>
                    </a:lnTo>
                    <a:lnTo>
                      <a:pt x="12" y="6111"/>
                    </a:lnTo>
                    <a:lnTo>
                      <a:pt x="34" y="6515"/>
                    </a:lnTo>
                    <a:lnTo>
                      <a:pt x="56" y="6896"/>
                    </a:lnTo>
                    <a:lnTo>
                      <a:pt x="68" y="7221"/>
                    </a:lnTo>
                    <a:lnTo>
                      <a:pt x="68" y="7535"/>
                    </a:lnTo>
                    <a:lnTo>
                      <a:pt x="90" y="7871"/>
                    </a:lnTo>
                    <a:lnTo>
                      <a:pt x="124" y="8219"/>
                    </a:lnTo>
                    <a:lnTo>
                      <a:pt x="169" y="8566"/>
                    </a:lnTo>
                    <a:lnTo>
                      <a:pt x="213" y="8735"/>
                    </a:lnTo>
                    <a:lnTo>
                      <a:pt x="247" y="8892"/>
                    </a:lnTo>
                    <a:lnTo>
                      <a:pt x="303" y="9048"/>
                    </a:lnTo>
                    <a:lnTo>
                      <a:pt x="359" y="9205"/>
                    </a:lnTo>
                    <a:lnTo>
                      <a:pt x="426" y="9340"/>
                    </a:lnTo>
                    <a:lnTo>
                      <a:pt x="494" y="9475"/>
                    </a:lnTo>
                    <a:lnTo>
                      <a:pt x="583" y="9598"/>
                    </a:lnTo>
                    <a:lnTo>
                      <a:pt x="673" y="9699"/>
                    </a:lnTo>
                    <a:lnTo>
                      <a:pt x="774" y="9800"/>
                    </a:lnTo>
                    <a:lnTo>
                      <a:pt x="897" y="9889"/>
                    </a:lnTo>
                    <a:lnTo>
                      <a:pt x="1021" y="9979"/>
                    </a:lnTo>
                    <a:lnTo>
                      <a:pt x="1166" y="10069"/>
                    </a:lnTo>
                    <a:lnTo>
                      <a:pt x="1312" y="10147"/>
                    </a:lnTo>
                    <a:lnTo>
                      <a:pt x="1469" y="10226"/>
                    </a:lnTo>
                    <a:lnTo>
                      <a:pt x="1637" y="10293"/>
                    </a:lnTo>
                    <a:lnTo>
                      <a:pt x="1805" y="10360"/>
                    </a:lnTo>
                    <a:lnTo>
                      <a:pt x="1974" y="10416"/>
                    </a:lnTo>
                    <a:lnTo>
                      <a:pt x="2153" y="10472"/>
                    </a:lnTo>
                    <a:lnTo>
                      <a:pt x="2332" y="10517"/>
                    </a:lnTo>
                    <a:lnTo>
                      <a:pt x="2500" y="10562"/>
                    </a:lnTo>
                    <a:lnTo>
                      <a:pt x="2669" y="10596"/>
                    </a:lnTo>
                    <a:lnTo>
                      <a:pt x="2837" y="10618"/>
                    </a:lnTo>
                    <a:lnTo>
                      <a:pt x="2994" y="10629"/>
                    </a:lnTo>
                    <a:lnTo>
                      <a:pt x="3252" y="10629"/>
                    </a:lnTo>
                    <a:lnTo>
                      <a:pt x="3353" y="10607"/>
                    </a:lnTo>
                    <a:lnTo>
                      <a:pt x="3453" y="10584"/>
                    </a:lnTo>
                    <a:lnTo>
                      <a:pt x="3554" y="10540"/>
                    </a:lnTo>
                    <a:lnTo>
                      <a:pt x="3655" y="10495"/>
                    </a:lnTo>
                    <a:lnTo>
                      <a:pt x="3767" y="10439"/>
                    </a:lnTo>
                    <a:lnTo>
                      <a:pt x="3969" y="10315"/>
                    </a:lnTo>
                    <a:lnTo>
                      <a:pt x="4160" y="10181"/>
                    </a:lnTo>
                    <a:lnTo>
                      <a:pt x="4350" y="10035"/>
                    </a:lnTo>
                    <a:lnTo>
                      <a:pt x="4530" y="9912"/>
                    </a:lnTo>
                    <a:lnTo>
                      <a:pt x="4698" y="9800"/>
                    </a:lnTo>
                    <a:lnTo>
                      <a:pt x="4844" y="9699"/>
                    </a:lnTo>
                    <a:lnTo>
                      <a:pt x="4967" y="9620"/>
                    </a:lnTo>
                    <a:lnTo>
                      <a:pt x="5057" y="9542"/>
                    </a:lnTo>
                    <a:lnTo>
                      <a:pt x="5135" y="9452"/>
                    </a:lnTo>
                    <a:lnTo>
                      <a:pt x="5202" y="9362"/>
                    </a:lnTo>
                    <a:lnTo>
                      <a:pt x="5281" y="9250"/>
                    </a:lnTo>
                    <a:lnTo>
                      <a:pt x="5427" y="8970"/>
                    </a:lnTo>
                    <a:lnTo>
                      <a:pt x="5449" y="9385"/>
                    </a:lnTo>
                    <a:lnTo>
                      <a:pt x="5460" y="9744"/>
                    </a:lnTo>
                    <a:lnTo>
                      <a:pt x="5483" y="9923"/>
                    </a:lnTo>
                    <a:lnTo>
                      <a:pt x="5516" y="10091"/>
                    </a:lnTo>
                    <a:lnTo>
                      <a:pt x="5561" y="10282"/>
                    </a:lnTo>
                    <a:lnTo>
                      <a:pt x="5628" y="10472"/>
                    </a:lnTo>
                    <a:lnTo>
                      <a:pt x="5673" y="10584"/>
                    </a:lnTo>
                    <a:lnTo>
                      <a:pt x="5729" y="10685"/>
                    </a:lnTo>
                    <a:lnTo>
                      <a:pt x="5785" y="10775"/>
                    </a:lnTo>
                    <a:lnTo>
                      <a:pt x="5864" y="10876"/>
                    </a:lnTo>
                    <a:lnTo>
                      <a:pt x="6021" y="11055"/>
                    </a:lnTo>
                    <a:lnTo>
                      <a:pt x="6200" y="11235"/>
                    </a:lnTo>
                    <a:lnTo>
                      <a:pt x="6559" y="11571"/>
                    </a:lnTo>
                    <a:lnTo>
                      <a:pt x="6727" y="11750"/>
                    </a:lnTo>
                    <a:lnTo>
                      <a:pt x="6884" y="11919"/>
                    </a:lnTo>
                    <a:lnTo>
                      <a:pt x="6951" y="12008"/>
                    </a:lnTo>
                    <a:lnTo>
                      <a:pt x="7041" y="12076"/>
                    </a:lnTo>
                    <a:lnTo>
                      <a:pt x="7131" y="12143"/>
                    </a:lnTo>
                    <a:lnTo>
                      <a:pt x="7220" y="12199"/>
                    </a:lnTo>
                    <a:lnTo>
                      <a:pt x="7321" y="12244"/>
                    </a:lnTo>
                    <a:lnTo>
                      <a:pt x="7433" y="12289"/>
                    </a:lnTo>
                    <a:lnTo>
                      <a:pt x="7658" y="12367"/>
                    </a:lnTo>
                    <a:lnTo>
                      <a:pt x="7882" y="12434"/>
                    </a:lnTo>
                    <a:lnTo>
                      <a:pt x="8106" y="12502"/>
                    </a:lnTo>
                    <a:lnTo>
                      <a:pt x="8330" y="12591"/>
                    </a:lnTo>
                    <a:lnTo>
                      <a:pt x="8431" y="12647"/>
                    </a:lnTo>
                    <a:lnTo>
                      <a:pt x="8521" y="12703"/>
                    </a:lnTo>
                    <a:lnTo>
                      <a:pt x="8700" y="12838"/>
                    </a:lnTo>
                    <a:lnTo>
                      <a:pt x="8868" y="12984"/>
                    </a:lnTo>
                    <a:lnTo>
                      <a:pt x="9182" y="13264"/>
                    </a:lnTo>
                    <a:lnTo>
                      <a:pt x="9339" y="13410"/>
                    </a:lnTo>
                    <a:lnTo>
                      <a:pt x="9508" y="13522"/>
                    </a:lnTo>
                    <a:lnTo>
                      <a:pt x="9597" y="13578"/>
                    </a:lnTo>
                    <a:lnTo>
                      <a:pt x="9698" y="13634"/>
                    </a:lnTo>
                    <a:lnTo>
                      <a:pt x="9799" y="13679"/>
                    </a:lnTo>
                    <a:lnTo>
                      <a:pt x="9900" y="13712"/>
                    </a:lnTo>
                    <a:lnTo>
                      <a:pt x="10012" y="13757"/>
                    </a:lnTo>
                    <a:lnTo>
                      <a:pt x="10113" y="13813"/>
                    </a:lnTo>
                    <a:lnTo>
                      <a:pt x="10214" y="13892"/>
                    </a:lnTo>
                    <a:lnTo>
                      <a:pt x="10326" y="13981"/>
                    </a:lnTo>
                    <a:lnTo>
                      <a:pt x="10528" y="14172"/>
                    </a:lnTo>
                    <a:lnTo>
                      <a:pt x="10741" y="14385"/>
                    </a:lnTo>
                    <a:lnTo>
                      <a:pt x="10954" y="14587"/>
                    </a:lnTo>
                    <a:lnTo>
                      <a:pt x="11055" y="14677"/>
                    </a:lnTo>
                    <a:lnTo>
                      <a:pt x="11167" y="14755"/>
                    </a:lnTo>
                    <a:lnTo>
                      <a:pt x="11279" y="14834"/>
                    </a:lnTo>
                    <a:lnTo>
                      <a:pt x="11391" y="14878"/>
                    </a:lnTo>
                    <a:lnTo>
                      <a:pt x="11503" y="14912"/>
                    </a:lnTo>
                    <a:lnTo>
                      <a:pt x="11615" y="14923"/>
                    </a:lnTo>
                    <a:lnTo>
                      <a:pt x="11705" y="14923"/>
                    </a:lnTo>
                    <a:lnTo>
                      <a:pt x="11795" y="14901"/>
                    </a:lnTo>
                    <a:lnTo>
                      <a:pt x="11884" y="14878"/>
                    </a:lnTo>
                    <a:lnTo>
                      <a:pt x="11974" y="14834"/>
                    </a:lnTo>
                    <a:lnTo>
                      <a:pt x="12064" y="14789"/>
                    </a:lnTo>
                    <a:lnTo>
                      <a:pt x="12153" y="14733"/>
                    </a:lnTo>
                    <a:lnTo>
                      <a:pt x="12333" y="14598"/>
                    </a:lnTo>
                    <a:lnTo>
                      <a:pt x="12501" y="14441"/>
                    </a:lnTo>
                    <a:lnTo>
                      <a:pt x="12680" y="14251"/>
                    </a:lnTo>
                    <a:lnTo>
                      <a:pt x="12848" y="14060"/>
                    </a:lnTo>
                    <a:lnTo>
                      <a:pt x="13028" y="13847"/>
                    </a:lnTo>
                    <a:lnTo>
                      <a:pt x="13364" y="13421"/>
                    </a:lnTo>
                    <a:lnTo>
                      <a:pt x="13689" y="13028"/>
                    </a:lnTo>
                    <a:lnTo>
                      <a:pt x="13846" y="12849"/>
                    </a:lnTo>
                    <a:lnTo>
                      <a:pt x="14014" y="12692"/>
                    </a:lnTo>
                    <a:lnTo>
                      <a:pt x="14160" y="12569"/>
                    </a:lnTo>
                    <a:lnTo>
                      <a:pt x="14239" y="12513"/>
                    </a:lnTo>
                    <a:lnTo>
                      <a:pt x="14317" y="12468"/>
                    </a:lnTo>
                    <a:lnTo>
                      <a:pt x="14373" y="12580"/>
                    </a:lnTo>
                    <a:lnTo>
                      <a:pt x="14418" y="12715"/>
                    </a:lnTo>
                    <a:lnTo>
                      <a:pt x="14463" y="12883"/>
                    </a:lnTo>
                    <a:lnTo>
                      <a:pt x="14496" y="13085"/>
                    </a:lnTo>
                    <a:lnTo>
                      <a:pt x="14564" y="13533"/>
                    </a:lnTo>
                    <a:lnTo>
                      <a:pt x="14631" y="14026"/>
                    </a:lnTo>
                    <a:lnTo>
                      <a:pt x="14698" y="14497"/>
                    </a:lnTo>
                    <a:lnTo>
                      <a:pt x="14743" y="14721"/>
                    </a:lnTo>
                    <a:lnTo>
                      <a:pt x="14788" y="14923"/>
                    </a:lnTo>
                    <a:lnTo>
                      <a:pt x="14844" y="15103"/>
                    </a:lnTo>
                    <a:lnTo>
                      <a:pt x="14911" y="15248"/>
                    </a:lnTo>
                    <a:lnTo>
                      <a:pt x="14945" y="15316"/>
                    </a:lnTo>
                    <a:lnTo>
                      <a:pt x="14979" y="15360"/>
                    </a:lnTo>
                    <a:lnTo>
                      <a:pt x="15023" y="15405"/>
                    </a:lnTo>
                    <a:lnTo>
                      <a:pt x="15068" y="15428"/>
                    </a:lnTo>
                    <a:lnTo>
                      <a:pt x="15158" y="15473"/>
                    </a:lnTo>
                    <a:lnTo>
                      <a:pt x="15259" y="15495"/>
                    </a:lnTo>
                    <a:lnTo>
                      <a:pt x="15371" y="15506"/>
                    </a:lnTo>
                    <a:lnTo>
                      <a:pt x="15494" y="15506"/>
                    </a:lnTo>
                    <a:lnTo>
                      <a:pt x="15618" y="15495"/>
                    </a:lnTo>
                    <a:lnTo>
                      <a:pt x="15741" y="15473"/>
                    </a:lnTo>
                    <a:lnTo>
                      <a:pt x="16010" y="15428"/>
                    </a:lnTo>
                    <a:lnTo>
                      <a:pt x="16559" y="15304"/>
                    </a:lnTo>
                    <a:lnTo>
                      <a:pt x="16806" y="15260"/>
                    </a:lnTo>
                    <a:lnTo>
                      <a:pt x="16929" y="15237"/>
                    </a:lnTo>
                    <a:lnTo>
                      <a:pt x="17030" y="15237"/>
                    </a:lnTo>
                    <a:lnTo>
                      <a:pt x="17154" y="15248"/>
                    </a:lnTo>
                    <a:lnTo>
                      <a:pt x="17288" y="15260"/>
                    </a:lnTo>
                    <a:lnTo>
                      <a:pt x="17580" y="15327"/>
                    </a:lnTo>
                    <a:lnTo>
                      <a:pt x="18207" y="15495"/>
                    </a:lnTo>
                    <a:lnTo>
                      <a:pt x="18521" y="15573"/>
                    </a:lnTo>
                    <a:lnTo>
                      <a:pt x="18678" y="15596"/>
                    </a:lnTo>
                    <a:lnTo>
                      <a:pt x="18813" y="15618"/>
                    </a:lnTo>
                    <a:lnTo>
                      <a:pt x="18959" y="15618"/>
                    </a:lnTo>
                    <a:lnTo>
                      <a:pt x="19082" y="15607"/>
                    </a:lnTo>
                    <a:lnTo>
                      <a:pt x="19194" y="15585"/>
                    </a:lnTo>
                    <a:lnTo>
                      <a:pt x="19295" y="15540"/>
                    </a:lnTo>
                    <a:lnTo>
                      <a:pt x="19385" y="15473"/>
                    </a:lnTo>
                    <a:lnTo>
                      <a:pt x="19463" y="15394"/>
                    </a:lnTo>
                    <a:lnTo>
                      <a:pt x="19542" y="15282"/>
                    </a:lnTo>
                    <a:lnTo>
                      <a:pt x="19609" y="15170"/>
                    </a:lnTo>
                    <a:lnTo>
                      <a:pt x="19676" y="15035"/>
                    </a:lnTo>
                    <a:lnTo>
                      <a:pt x="19732" y="14890"/>
                    </a:lnTo>
                    <a:lnTo>
                      <a:pt x="19833" y="14587"/>
                    </a:lnTo>
                    <a:lnTo>
                      <a:pt x="20012" y="13959"/>
                    </a:lnTo>
                    <a:lnTo>
                      <a:pt x="20102" y="13690"/>
                    </a:lnTo>
                    <a:lnTo>
                      <a:pt x="20158" y="13567"/>
                    </a:lnTo>
                    <a:lnTo>
                      <a:pt x="20203" y="13466"/>
                    </a:lnTo>
                    <a:lnTo>
                      <a:pt x="20237" y="13421"/>
                    </a:lnTo>
                    <a:lnTo>
                      <a:pt x="20248" y="13365"/>
                    </a:lnTo>
                    <a:lnTo>
                      <a:pt x="20259" y="13320"/>
                    </a:lnTo>
                    <a:lnTo>
                      <a:pt x="20259" y="13264"/>
                    </a:lnTo>
                    <a:lnTo>
                      <a:pt x="20237" y="13163"/>
                    </a:lnTo>
                    <a:lnTo>
                      <a:pt x="20203" y="13051"/>
                    </a:lnTo>
                    <a:lnTo>
                      <a:pt x="20147" y="12939"/>
                    </a:lnTo>
                    <a:lnTo>
                      <a:pt x="20080" y="12827"/>
                    </a:lnTo>
                    <a:lnTo>
                      <a:pt x="19912" y="12591"/>
                    </a:lnTo>
                    <a:lnTo>
                      <a:pt x="19732" y="12345"/>
                    </a:lnTo>
                    <a:lnTo>
                      <a:pt x="19642" y="12232"/>
                    </a:lnTo>
                    <a:lnTo>
                      <a:pt x="19564" y="12109"/>
                    </a:lnTo>
                    <a:lnTo>
                      <a:pt x="19497" y="11986"/>
                    </a:lnTo>
                    <a:lnTo>
                      <a:pt x="19441" y="11863"/>
                    </a:lnTo>
                    <a:lnTo>
                      <a:pt x="19407" y="11750"/>
                    </a:lnTo>
                    <a:lnTo>
                      <a:pt x="19396" y="11627"/>
                    </a:lnTo>
                    <a:lnTo>
                      <a:pt x="19407" y="11560"/>
                    </a:lnTo>
                    <a:lnTo>
                      <a:pt x="19441" y="11493"/>
                    </a:lnTo>
                    <a:lnTo>
                      <a:pt x="19485" y="11425"/>
                    </a:lnTo>
                    <a:lnTo>
                      <a:pt x="19542" y="11347"/>
                    </a:lnTo>
                    <a:lnTo>
                      <a:pt x="19699" y="11190"/>
                    </a:lnTo>
                    <a:lnTo>
                      <a:pt x="19867" y="11033"/>
                    </a:lnTo>
                    <a:lnTo>
                      <a:pt x="20035" y="10876"/>
                    </a:lnTo>
                    <a:lnTo>
                      <a:pt x="20169" y="10719"/>
                    </a:lnTo>
                    <a:lnTo>
                      <a:pt x="20225" y="10652"/>
                    </a:lnTo>
                    <a:lnTo>
                      <a:pt x="20259" y="10573"/>
                    </a:lnTo>
                    <a:lnTo>
                      <a:pt x="20270" y="10517"/>
                    </a:lnTo>
                    <a:lnTo>
                      <a:pt x="20270" y="10450"/>
                    </a:lnTo>
                    <a:lnTo>
                      <a:pt x="20338" y="10506"/>
                    </a:lnTo>
                    <a:lnTo>
                      <a:pt x="20427" y="10528"/>
                    </a:lnTo>
                    <a:lnTo>
                      <a:pt x="20517" y="10551"/>
                    </a:lnTo>
                    <a:lnTo>
                      <a:pt x="20607" y="10562"/>
                    </a:lnTo>
                    <a:lnTo>
                      <a:pt x="20708" y="10551"/>
                    </a:lnTo>
                    <a:lnTo>
                      <a:pt x="20820" y="10540"/>
                    </a:lnTo>
                    <a:lnTo>
                      <a:pt x="21033" y="10495"/>
                    </a:lnTo>
                    <a:lnTo>
                      <a:pt x="21257" y="10450"/>
                    </a:lnTo>
                    <a:lnTo>
                      <a:pt x="21481" y="10416"/>
                    </a:lnTo>
                    <a:lnTo>
                      <a:pt x="21593" y="10405"/>
                    </a:lnTo>
                    <a:lnTo>
                      <a:pt x="21694" y="10405"/>
                    </a:lnTo>
                    <a:lnTo>
                      <a:pt x="21784" y="10416"/>
                    </a:lnTo>
                    <a:lnTo>
                      <a:pt x="21873" y="10439"/>
                    </a:lnTo>
                    <a:lnTo>
                      <a:pt x="21963" y="10484"/>
                    </a:lnTo>
                    <a:lnTo>
                      <a:pt x="22030" y="10528"/>
                    </a:lnTo>
                    <a:lnTo>
                      <a:pt x="22109" y="10584"/>
                    </a:lnTo>
                    <a:lnTo>
                      <a:pt x="22176" y="10663"/>
                    </a:lnTo>
                    <a:lnTo>
                      <a:pt x="22300" y="10820"/>
                    </a:lnTo>
                    <a:lnTo>
                      <a:pt x="22412" y="10977"/>
                    </a:lnTo>
                    <a:lnTo>
                      <a:pt x="22535" y="11134"/>
                    </a:lnTo>
                    <a:lnTo>
                      <a:pt x="22602" y="11212"/>
                    </a:lnTo>
                    <a:lnTo>
                      <a:pt x="22669" y="11268"/>
                    </a:lnTo>
                    <a:lnTo>
                      <a:pt x="22737" y="11324"/>
                    </a:lnTo>
                    <a:lnTo>
                      <a:pt x="22815" y="11358"/>
                    </a:lnTo>
                    <a:lnTo>
                      <a:pt x="22894" y="11392"/>
                    </a:lnTo>
                    <a:lnTo>
                      <a:pt x="23096" y="11392"/>
                    </a:lnTo>
                    <a:lnTo>
                      <a:pt x="23196" y="11369"/>
                    </a:lnTo>
                    <a:lnTo>
                      <a:pt x="23286" y="11347"/>
                    </a:lnTo>
                    <a:lnTo>
                      <a:pt x="23376" y="11313"/>
                    </a:lnTo>
                    <a:lnTo>
                      <a:pt x="23465" y="11268"/>
                    </a:lnTo>
                    <a:lnTo>
                      <a:pt x="23544" y="11223"/>
                    </a:lnTo>
                    <a:lnTo>
                      <a:pt x="23701" y="11111"/>
                    </a:lnTo>
                    <a:lnTo>
                      <a:pt x="24015" y="10865"/>
                    </a:lnTo>
                    <a:lnTo>
                      <a:pt x="24183" y="10764"/>
                    </a:lnTo>
                    <a:lnTo>
                      <a:pt x="24273" y="10708"/>
                    </a:lnTo>
                    <a:lnTo>
                      <a:pt x="24362" y="10663"/>
                    </a:lnTo>
                    <a:lnTo>
                      <a:pt x="24463" y="10629"/>
                    </a:lnTo>
                    <a:lnTo>
                      <a:pt x="24564" y="10607"/>
                    </a:lnTo>
                    <a:lnTo>
                      <a:pt x="24777" y="10573"/>
                    </a:lnTo>
                    <a:lnTo>
                      <a:pt x="24979" y="10551"/>
                    </a:lnTo>
                    <a:lnTo>
                      <a:pt x="25192" y="10540"/>
                    </a:lnTo>
                    <a:lnTo>
                      <a:pt x="25394" y="10517"/>
                    </a:lnTo>
                    <a:lnTo>
                      <a:pt x="25495" y="10495"/>
                    </a:lnTo>
                    <a:lnTo>
                      <a:pt x="25584" y="10472"/>
                    </a:lnTo>
                    <a:lnTo>
                      <a:pt x="25674" y="10439"/>
                    </a:lnTo>
                    <a:lnTo>
                      <a:pt x="25764" y="10394"/>
                    </a:lnTo>
                    <a:lnTo>
                      <a:pt x="25842" y="10338"/>
                    </a:lnTo>
                    <a:lnTo>
                      <a:pt x="25921" y="10271"/>
                    </a:lnTo>
                    <a:lnTo>
                      <a:pt x="25999" y="10203"/>
                    </a:lnTo>
                    <a:lnTo>
                      <a:pt x="26078" y="10136"/>
                    </a:lnTo>
                    <a:lnTo>
                      <a:pt x="26268" y="10001"/>
                    </a:lnTo>
                    <a:lnTo>
                      <a:pt x="26661" y="9744"/>
                    </a:lnTo>
                    <a:lnTo>
                      <a:pt x="26840" y="9609"/>
                    </a:lnTo>
                    <a:lnTo>
                      <a:pt x="26930" y="9531"/>
                    </a:lnTo>
                    <a:lnTo>
                      <a:pt x="27008" y="9463"/>
                    </a:lnTo>
                    <a:lnTo>
                      <a:pt x="27087" y="9385"/>
                    </a:lnTo>
                    <a:lnTo>
                      <a:pt x="27154" y="9295"/>
                    </a:lnTo>
                    <a:lnTo>
                      <a:pt x="27210" y="9205"/>
                    </a:lnTo>
                    <a:lnTo>
                      <a:pt x="27255" y="9116"/>
                    </a:lnTo>
                    <a:lnTo>
                      <a:pt x="27288" y="9015"/>
                    </a:lnTo>
                    <a:lnTo>
                      <a:pt x="27288" y="8914"/>
                    </a:lnTo>
                    <a:lnTo>
                      <a:pt x="27266" y="8813"/>
                    </a:lnTo>
                    <a:lnTo>
                      <a:pt x="27232" y="8701"/>
                    </a:lnTo>
                    <a:lnTo>
                      <a:pt x="27188" y="8589"/>
                    </a:lnTo>
                    <a:lnTo>
                      <a:pt x="27132" y="8488"/>
                    </a:lnTo>
                    <a:lnTo>
                      <a:pt x="26986" y="8252"/>
                    </a:lnTo>
                    <a:lnTo>
                      <a:pt x="26829" y="8028"/>
                    </a:lnTo>
                    <a:lnTo>
                      <a:pt x="26694" y="7793"/>
                    </a:lnTo>
                    <a:lnTo>
                      <a:pt x="26627" y="7681"/>
                    </a:lnTo>
                    <a:lnTo>
                      <a:pt x="26593" y="7569"/>
                    </a:lnTo>
                    <a:lnTo>
                      <a:pt x="26560" y="7456"/>
                    </a:lnTo>
                    <a:lnTo>
                      <a:pt x="26549" y="7344"/>
                    </a:lnTo>
                    <a:lnTo>
                      <a:pt x="26537" y="7165"/>
                    </a:lnTo>
                    <a:lnTo>
                      <a:pt x="26515" y="6986"/>
                    </a:lnTo>
                    <a:lnTo>
                      <a:pt x="26481" y="6806"/>
                    </a:lnTo>
                    <a:lnTo>
                      <a:pt x="26425" y="6627"/>
                    </a:lnTo>
                    <a:lnTo>
                      <a:pt x="26369" y="6447"/>
                    </a:lnTo>
                    <a:lnTo>
                      <a:pt x="26291" y="6279"/>
                    </a:lnTo>
                    <a:lnTo>
                      <a:pt x="26212" y="6111"/>
                    </a:lnTo>
                    <a:lnTo>
                      <a:pt x="26123" y="5943"/>
                    </a:lnTo>
                    <a:lnTo>
                      <a:pt x="25932" y="5607"/>
                    </a:lnTo>
                    <a:lnTo>
                      <a:pt x="25719" y="5293"/>
                    </a:lnTo>
                    <a:lnTo>
                      <a:pt x="25506" y="4990"/>
                    </a:lnTo>
                    <a:lnTo>
                      <a:pt x="25304" y="4721"/>
                    </a:lnTo>
                    <a:lnTo>
                      <a:pt x="25416" y="4699"/>
                    </a:lnTo>
                    <a:lnTo>
                      <a:pt x="25528" y="4654"/>
                    </a:lnTo>
                    <a:lnTo>
                      <a:pt x="25652" y="4598"/>
                    </a:lnTo>
                    <a:lnTo>
                      <a:pt x="25775" y="4519"/>
                    </a:lnTo>
                    <a:lnTo>
                      <a:pt x="25898" y="4441"/>
                    </a:lnTo>
                    <a:lnTo>
                      <a:pt x="26022" y="4351"/>
                    </a:lnTo>
                    <a:lnTo>
                      <a:pt x="26279" y="4138"/>
                    </a:lnTo>
                    <a:lnTo>
                      <a:pt x="26515" y="3914"/>
                    </a:lnTo>
                    <a:lnTo>
                      <a:pt x="26739" y="3690"/>
                    </a:lnTo>
                    <a:lnTo>
                      <a:pt x="27087" y="3308"/>
                    </a:lnTo>
                    <a:lnTo>
                      <a:pt x="27154" y="3230"/>
                    </a:lnTo>
                    <a:lnTo>
                      <a:pt x="27221" y="3174"/>
                    </a:lnTo>
                    <a:lnTo>
                      <a:pt x="27356" y="3084"/>
                    </a:lnTo>
                    <a:lnTo>
                      <a:pt x="27580" y="2961"/>
                    </a:lnTo>
                    <a:lnTo>
                      <a:pt x="27625" y="2927"/>
                    </a:lnTo>
                    <a:lnTo>
                      <a:pt x="27658" y="2894"/>
                    </a:lnTo>
                    <a:lnTo>
                      <a:pt x="27703" y="2860"/>
                    </a:lnTo>
                    <a:lnTo>
                      <a:pt x="27726" y="2804"/>
                    </a:lnTo>
                    <a:lnTo>
                      <a:pt x="27759" y="2748"/>
                    </a:lnTo>
                    <a:lnTo>
                      <a:pt x="27771" y="2669"/>
                    </a:lnTo>
                    <a:lnTo>
                      <a:pt x="27782" y="2591"/>
                    </a:lnTo>
                    <a:lnTo>
                      <a:pt x="27793" y="2479"/>
                    </a:lnTo>
                    <a:lnTo>
                      <a:pt x="27804" y="2355"/>
                    </a:lnTo>
                    <a:lnTo>
                      <a:pt x="27838" y="2210"/>
                    </a:lnTo>
                    <a:lnTo>
                      <a:pt x="27894" y="2053"/>
                    </a:lnTo>
                    <a:lnTo>
                      <a:pt x="27972" y="1896"/>
                    </a:lnTo>
                    <a:lnTo>
                      <a:pt x="28141" y="1548"/>
                    </a:lnTo>
                    <a:lnTo>
                      <a:pt x="28331" y="1189"/>
                    </a:lnTo>
                    <a:lnTo>
                      <a:pt x="28421" y="1021"/>
                    </a:lnTo>
                    <a:lnTo>
                      <a:pt x="28511" y="853"/>
                    </a:lnTo>
                    <a:lnTo>
                      <a:pt x="28578" y="685"/>
                    </a:lnTo>
                    <a:lnTo>
                      <a:pt x="28623" y="539"/>
                    </a:lnTo>
                    <a:lnTo>
                      <a:pt x="28656" y="393"/>
                    </a:lnTo>
                    <a:lnTo>
                      <a:pt x="28656" y="326"/>
                    </a:lnTo>
                    <a:lnTo>
                      <a:pt x="28656" y="270"/>
                    </a:lnTo>
                    <a:lnTo>
                      <a:pt x="28645" y="214"/>
                    </a:lnTo>
                    <a:lnTo>
                      <a:pt x="28623" y="158"/>
                    </a:lnTo>
                    <a:lnTo>
                      <a:pt x="28600" y="113"/>
                    </a:lnTo>
                    <a:lnTo>
                      <a:pt x="28567" y="68"/>
                    </a:lnTo>
                    <a:lnTo>
                      <a:pt x="28522" y="35"/>
                    </a:lnTo>
                    <a:lnTo>
                      <a:pt x="28477" y="12"/>
                    </a:lnTo>
                    <a:lnTo>
                      <a:pt x="284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0"/>
              <p:cNvSpPr/>
              <p:nvPr/>
            </p:nvSpPr>
            <p:spPr>
              <a:xfrm>
                <a:off x="4342650" y="3465850"/>
                <a:ext cx="608800" cy="551900"/>
              </a:xfrm>
              <a:custGeom>
                <a:avLst/>
                <a:gdLst/>
                <a:ahLst/>
                <a:cxnLst/>
                <a:rect l="l" t="t" r="r" b="b"/>
                <a:pathLst>
                  <a:path w="24352" h="22076" extrusionOk="0">
                    <a:moveTo>
                      <a:pt x="13510" y="0"/>
                    </a:moveTo>
                    <a:lnTo>
                      <a:pt x="13398" y="11"/>
                    </a:lnTo>
                    <a:lnTo>
                      <a:pt x="13286" y="34"/>
                    </a:lnTo>
                    <a:lnTo>
                      <a:pt x="13174" y="67"/>
                    </a:lnTo>
                    <a:lnTo>
                      <a:pt x="12961" y="168"/>
                    </a:lnTo>
                    <a:lnTo>
                      <a:pt x="12748" y="292"/>
                    </a:lnTo>
                    <a:lnTo>
                      <a:pt x="12524" y="437"/>
                    </a:lnTo>
                    <a:lnTo>
                      <a:pt x="12311" y="594"/>
                    </a:lnTo>
                    <a:lnTo>
                      <a:pt x="12098" y="751"/>
                    </a:lnTo>
                    <a:lnTo>
                      <a:pt x="11896" y="919"/>
                    </a:lnTo>
                    <a:lnTo>
                      <a:pt x="11526" y="1245"/>
                    </a:lnTo>
                    <a:lnTo>
                      <a:pt x="11380" y="1401"/>
                    </a:lnTo>
                    <a:lnTo>
                      <a:pt x="11235" y="1570"/>
                    </a:lnTo>
                    <a:lnTo>
                      <a:pt x="11122" y="1738"/>
                    </a:lnTo>
                    <a:lnTo>
                      <a:pt x="11010" y="1917"/>
                    </a:lnTo>
                    <a:lnTo>
                      <a:pt x="10898" y="2108"/>
                    </a:lnTo>
                    <a:lnTo>
                      <a:pt x="10809" y="2298"/>
                    </a:lnTo>
                    <a:lnTo>
                      <a:pt x="10607" y="2691"/>
                    </a:lnTo>
                    <a:lnTo>
                      <a:pt x="10450" y="2724"/>
                    </a:lnTo>
                    <a:lnTo>
                      <a:pt x="10304" y="2780"/>
                    </a:lnTo>
                    <a:lnTo>
                      <a:pt x="10170" y="2859"/>
                    </a:lnTo>
                    <a:lnTo>
                      <a:pt x="10035" y="2937"/>
                    </a:lnTo>
                    <a:lnTo>
                      <a:pt x="9912" y="3038"/>
                    </a:lnTo>
                    <a:lnTo>
                      <a:pt x="9788" y="3150"/>
                    </a:lnTo>
                    <a:lnTo>
                      <a:pt x="9676" y="3263"/>
                    </a:lnTo>
                    <a:lnTo>
                      <a:pt x="9564" y="3397"/>
                    </a:lnTo>
                    <a:lnTo>
                      <a:pt x="9351" y="3666"/>
                    </a:lnTo>
                    <a:lnTo>
                      <a:pt x="9149" y="3935"/>
                    </a:lnTo>
                    <a:lnTo>
                      <a:pt x="8947" y="4204"/>
                    </a:lnTo>
                    <a:lnTo>
                      <a:pt x="8746" y="4451"/>
                    </a:lnTo>
                    <a:lnTo>
                      <a:pt x="8667" y="4372"/>
                    </a:lnTo>
                    <a:lnTo>
                      <a:pt x="8589" y="4283"/>
                    </a:lnTo>
                    <a:lnTo>
                      <a:pt x="8510" y="4171"/>
                    </a:lnTo>
                    <a:lnTo>
                      <a:pt x="8432" y="4047"/>
                    </a:lnTo>
                    <a:lnTo>
                      <a:pt x="8286" y="3789"/>
                    </a:lnTo>
                    <a:lnTo>
                      <a:pt x="8140" y="3520"/>
                    </a:lnTo>
                    <a:lnTo>
                      <a:pt x="7983" y="3263"/>
                    </a:lnTo>
                    <a:lnTo>
                      <a:pt x="7905" y="3139"/>
                    </a:lnTo>
                    <a:lnTo>
                      <a:pt x="7826" y="3027"/>
                    </a:lnTo>
                    <a:lnTo>
                      <a:pt x="7737" y="2926"/>
                    </a:lnTo>
                    <a:lnTo>
                      <a:pt x="7647" y="2837"/>
                    </a:lnTo>
                    <a:lnTo>
                      <a:pt x="7546" y="2769"/>
                    </a:lnTo>
                    <a:lnTo>
                      <a:pt x="7445" y="2724"/>
                    </a:lnTo>
                    <a:lnTo>
                      <a:pt x="7344" y="2691"/>
                    </a:lnTo>
                    <a:lnTo>
                      <a:pt x="7232" y="2668"/>
                    </a:lnTo>
                    <a:lnTo>
                      <a:pt x="7109" y="2668"/>
                    </a:lnTo>
                    <a:lnTo>
                      <a:pt x="6997" y="2680"/>
                    </a:lnTo>
                    <a:lnTo>
                      <a:pt x="6873" y="2702"/>
                    </a:lnTo>
                    <a:lnTo>
                      <a:pt x="6739" y="2724"/>
                    </a:lnTo>
                    <a:lnTo>
                      <a:pt x="6481" y="2792"/>
                    </a:lnTo>
                    <a:lnTo>
                      <a:pt x="6223" y="2870"/>
                    </a:lnTo>
                    <a:lnTo>
                      <a:pt x="5954" y="2937"/>
                    </a:lnTo>
                    <a:lnTo>
                      <a:pt x="5707" y="2993"/>
                    </a:lnTo>
                    <a:lnTo>
                      <a:pt x="5584" y="3016"/>
                    </a:lnTo>
                    <a:lnTo>
                      <a:pt x="5337" y="3016"/>
                    </a:lnTo>
                    <a:lnTo>
                      <a:pt x="5203" y="2993"/>
                    </a:lnTo>
                    <a:lnTo>
                      <a:pt x="5068" y="2960"/>
                    </a:lnTo>
                    <a:lnTo>
                      <a:pt x="4923" y="2926"/>
                    </a:lnTo>
                    <a:lnTo>
                      <a:pt x="4631" y="2837"/>
                    </a:lnTo>
                    <a:lnTo>
                      <a:pt x="4328" y="2736"/>
                    </a:lnTo>
                    <a:lnTo>
                      <a:pt x="4037" y="2646"/>
                    </a:lnTo>
                    <a:lnTo>
                      <a:pt x="3902" y="2612"/>
                    </a:lnTo>
                    <a:lnTo>
                      <a:pt x="3757" y="2590"/>
                    </a:lnTo>
                    <a:lnTo>
                      <a:pt x="3622" y="2579"/>
                    </a:lnTo>
                    <a:lnTo>
                      <a:pt x="3499" y="2579"/>
                    </a:lnTo>
                    <a:lnTo>
                      <a:pt x="3376" y="2590"/>
                    </a:lnTo>
                    <a:lnTo>
                      <a:pt x="3263" y="2624"/>
                    </a:lnTo>
                    <a:lnTo>
                      <a:pt x="3151" y="2680"/>
                    </a:lnTo>
                    <a:lnTo>
                      <a:pt x="3050" y="2747"/>
                    </a:lnTo>
                    <a:lnTo>
                      <a:pt x="2949" y="2837"/>
                    </a:lnTo>
                    <a:lnTo>
                      <a:pt x="2860" y="2926"/>
                    </a:lnTo>
                    <a:lnTo>
                      <a:pt x="2759" y="3038"/>
                    </a:lnTo>
                    <a:lnTo>
                      <a:pt x="2669" y="3150"/>
                    </a:lnTo>
                    <a:lnTo>
                      <a:pt x="2501" y="3397"/>
                    </a:lnTo>
                    <a:lnTo>
                      <a:pt x="2176" y="3902"/>
                    </a:lnTo>
                    <a:lnTo>
                      <a:pt x="2019" y="4126"/>
                    </a:lnTo>
                    <a:lnTo>
                      <a:pt x="1929" y="4227"/>
                    </a:lnTo>
                    <a:lnTo>
                      <a:pt x="1851" y="4316"/>
                    </a:lnTo>
                    <a:lnTo>
                      <a:pt x="1761" y="4406"/>
                    </a:lnTo>
                    <a:lnTo>
                      <a:pt x="1649" y="4485"/>
                    </a:lnTo>
                    <a:lnTo>
                      <a:pt x="1414" y="4642"/>
                    </a:lnTo>
                    <a:lnTo>
                      <a:pt x="1144" y="4787"/>
                    </a:lnTo>
                    <a:lnTo>
                      <a:pt x="864" y="4944"/>
                    </a:lnTo>
                    <a:lnTo>
                      <a:pt x="595" y="5112"/>
                    </a:lnTo>
                    <a:lnTo>
                      <a:pt x="472" y="5191"/>
                    </a:lnTo>
                    <a:lnTo>
                      <a:pt x="360" y="5281"/>
                    </a:lnTo>
                    <a:lnTo>
                      <a:pt x="248" y="5370"/>
                    </a:lnTo>
                    <a:lnTo>
                      <a:pt x="158" y="5471"/>
                    </a:lnTo>
                    <a:lnTo>
                      <a:pt x="91" y="5572"/>
                    </a:lnTo>
                    <a:lnTo>
                      <a:pt x="35" y="5684"/>
                    </a:lnTo>
                    <a:lnTo>
                      <a:pt x="12" y="5740"/>
                    </a:lnTo>
                    <a:lnTo>
                      <a:pt x="1" y="5796"/>
                    </a:lnTo>
                    <a:lnTo>
                      <a:pt x="1" y="5852"/>
                    </a:lnTo>
                    <a:lnTo>
                      <a:pt x="12" y="5920"/>
                    </a:lnTo>
                    <a:lnTo>
                      <a:pt x="46" y="6054"/>
                    </a:lnTo>
                    <a:lnTo>
                      <a:pt x="113" y="6189"/>
                    </a:lnTo>
                    <a:lnTo>
                      <a:pt x="203" y="6323"/>
                    </a:lnTo>
                    <a:lnTo>
                      <a:pt x="304" y="6480"/>
                    </a:lnTo>
                    <a:lnTo>
                      <a:pt x="528" y="6783"/>
                    </a:lnTo>
                    <a:lnTo>
                      <a:pt x="775" y="7086"/>
                    </a:lnTo>
                    <a:lnTo>
                      <a:pt x="887" y="7231"/>
                    </a:lnTo>
                    <a:lnTo>
                      <a:pt x="988" y="7388"/>
                    </a:lnTo>
                    <a:lnTo>
                      <a:pt x="1077" y="7534"/>
                    </a:lnTo>
                    <a:lnTo>
                      <a:pt x="1156" y="7669"/>
                    </a:lnTo>
                    <a:lnTo>
                      <a:pt x="1201" y="7803"/>
                    </a:lnTo>
                    <a:lnTo>
                      <a:pt x="1212" y="7870"/>
                    </a:lnTo>
                    <a:lnTo>
                      <a:pt x="1212" y="7938"/>
                    </a:lnTo>
                    <a:lnTo>
                      <a:pt x="1212" y="8039"/>
                    </a:lnTo>
                    <a:lnTo>
                      <a:pt x="1189" y="8151"/>
                    </a:lnTo>
                    <a:lnTo>
                      <a:pt x="1156" y="8364"/>
                    </a:lnTo>
                    <a:lnTo>
                      <a:pt x="1088" y="8566"/>
                    </a:lnTo>
                    <a:lnTo>
                      <a:pt x="1032" y="8767"/>
                    </a:lnTo>
                    <a:lnTo>
                      <a:pt x="976" y="8958"/>
                    </a:lnTo>
                    <a:lnTo>
                      <a:pt x="954" y="9059"/>
                    </a:lnTo>
                    <a:lnTo>
                      <a:pt x="943" y="9148"/>
                    </a:lnTo>
                    <a:lnTo>
                      <a:pt x="943" y="9249"/>
                    </a:lnTo>
                    <a:lnTo>
                      <a:pt x="943" y="9350"/>
                    </a:lnTo>
                    <a:lnTo>
                      <a:pt x="965" y="9440"/>
                    </a:lnTo>
                    <a:lnTo>
                      <a:pt x="988" y="9541"/>
                    </a:lnTo>
                    <a:lnTo>
                      <a:pt x="1133" y="9933"/>
                    </a:lnTo>
                    <a:lnTo>
                      <a:pt x="1223" y="10124"/>
                    </a:lnTo>
                    <a:lnTo>
                      <a:pt x="1301" y="10303"/>
                    </a:lnTo>
                    <a:lnTo>
                      <a:pt x="1402" y="10483"/>
                    </a:lnTo>
                    <a:lnTo>
                      <a:pt x="1503" y="10662"/>
                    </a:lnTo>
                    <a:lnTo>
                      <a:pt x="1615" y="10830"/>
                    </a:lnTo>
                    <a:lnTo>
                      <a:pt x="1750" y="10987"/>
                    </a:lnTo>
                    <a:lnTo>
                      <a:pt x="1884" y="11155"/>
                    </a:lnTo>
                    <a:lnTo>
                      <a:pt x="2041" y="11301"/>
                    </a:lnTo>
                    <a:lnTo>
                      <a:pt x="2210" y="11447"/>
                    </a:lnTo>
                    <a:lnTo>
                      <a:pt x="2389" y="11581"/>
                    </a:lnTo>
                    <a:lnTo>
                      <a:pt x="2568" y="11716"/>
                    </a:lnTo>
                    <a:lnTo>
                      <a:pt x="2748" y="11839"/>
                    </a:lnTo>
                    <a:lnTo>
                      <a:pt x="3118" y="12075"/>
                    </a:lnTo>
                    <a:lnTo>
                      <a:pt x="3084" y="12164"/>
                    </a:lnTo>
                    <a:lnTo>
                      <a:pt x="3073" y="12254"/>
                    </a:lnTo>
                    <a:lnTo>
                      <a:pt x="3073" y="12355"/>
                    </a:lnTo>
                    <a:lnTo>
                      <a:pt x="3095" y="12456"/>
                    </a:lnTo>
                    <a:lnTo>
                      <a:pt x="3118" y="12568"/>
                    </a:lnTo>
                    <a:lnTo>
                      <a:pt x="3151" y="12680"/>
                    </a:lnTo>
                    <a:lnTo>
                      <a:pt x="3241" y="12904"/>
                    </a:lnTo>
                    <a:lnTo>
                      <a:pt x="3331" y="13140"/>
                    </a:lnTo>
                    <a:lnTo>
                      <a:pt x="3409" y="13364"/>
                    </a:lnTo>
                    <a:lnTo>
                      <a:pt x="3432" y="13476"/>
                    </a:lnTo>
                    <a:lnTo>
                      <a:pt x="3454" y="13577"/>
                    </a:lnTo>
                    <a:lnTo>
                      <a:pt x="3454" y="13678"/>
                    </a:lnTo>
                    <a:lnTo>
                      <a:pt x="3443" y="13779"/>
                    </a:lnTo>
                    <a:lnTo>
                      <a:pt x="3409" y="13868"/>
                    </a:lnTo>
                    <a:lnTo>
                      <a:pt x="3364" y="13947"/>
                    </a:lnTo>
                    <a:lnTo>
                      <a:pt x="3308" y="14025"/>
                    </a:lnTo>
                    <a:lnTo>
                      <a:pt x="3241" y="14104"/>
                    </a:lnTo>
                    <a:lnTo>
                      <a:pt x="3084" y="14250"/>
                    </a:lnTo>
                    <a:lnTo>
                      <a:pt x="2916" y="14395"/>
                    </a:lnTo>
                    <a:lnTo>
                      <a:pt x="2759" y="14541"/>
                    </a:lnTo>
                    <a:lnTo>
                      <a:pt x="2680" y="14620"/>
                    </a:lnTo>
                    <a:lnTo>
                      <a:pt x="2613" y="14698"/>
                    </a:lnTo>
                    <a:lnTo>
                      <a:pt x="2568" y="14777"/>
                    </a:lnTo>
                    <a:lnTo>
                      <a:pt x="2523" y="14866"/>
                    </a:lnTo>
                    <a:lnTo>
                      <a:pt x="2490" y="14956"/>
                    </a:lnTo>
                    <a:lnTo>
                      <a:pt x="2490" y="15046"/>
                    </a:lnTo>
                    <a:lnTo>
                      <a:pt x="2490" y="15180"/>
                    </a:lnTo>
                    <a:lnTo>
                      <a:pt x="2523" y="15303"/>
                    </a:lnTo>
                    <a:lnTo>
                      <a:pt x="2568" y="15416"/>
                    </a:lnTo>
                    <a:lnTo>
                      <a:pt x="2624" y="15528"/>
                    </a:lnTo>
                    <a:lnTo>
                      <a:pt x="2692" y="15640"/>
                    </a:lnTo>
                    <a:lnTo>
                      <a:pt x="2770" y="15752"/>
                    </a:lnTo>
                    <a:lnTo>
                      <a:pt x="2938" y="15954"/>
                    </a:lnTo>
                    <a:lnTo>
                      <a:pt x="3129" y="16156"/>
                    </a:lnTo>
                    <a:lnTo>
                      <a:pt x="3297" y="16357"/>
                    </a:lnTo>
                    <a:lnTo>
                      <a:pt x="3376" y="16469"/>
                    </a:lnTo>
                    <a:lnTo>
                      <a:pt x="3454" y="16570"/>
                    </a:lnTo>
                    <a:lnTo>
                      <a:pt x="3510" y="16694"/>
                    </a:lnTo>
                    <a:lnTo>
                      <a:pt x="3555" y="16806"/>
                    </a:lnTo>
                    <a:lnTo>
                      <a:pt x="3589" y="16940"/>
                    </a:lnTo>
                    <a:lnTo>
                      <a:pt x="3611" y="17064"/>
                    </a:lnTo>
                    <a:lnTo>
                      <a:pt x="3622" y="17198"/>
                    </a:lnTo>
                    <a:lnTo>
                      <a:pt x="3622" y="17333"/>
                    </a:lnTo>
                    <a:lnTo>
                      <a:pt x="3611" y="17602"/>
                    </a:lnTo>
                    <a:lnTo>
                      <a:pt x="3577" y="17871"/>
                    </a:lnTo>
                    <a:lnTo>
                      <a:pt x="3566" y="18129"/>
                    </a:lnTo>
                    <a:lnTo>
                      <a:pt x="3566" y="18263"/>
                    </a:lnTo>
                    <a:lnTo>
                      <a:pt x="3577" y="18387"/>
                    </a:lnTo>
                    <a:lnTo>
                      <a:pt x="3600" y="18510"/>
                    </a:lnTo>
                    <a:lnTo>
                      <a:pt x="3633" y="18622"/>
                    </a:lnTo>
                    <a:lnTo>
                      <a:pt x="3678" y="18734"/>
                    </a:lnTo>
                    <a:lnTo>
                      <a:pt x="3745" y="18846"/>
                    </a:lnTo>
                    <a:lnTo>
                      <a:pt x="3835" y="18947"/>
                    </a:lnTo>
                    <a:lnTo>
                      <a:pt x="3914" y="19037"/>
                    </a:lnTo>
                    <a:lnTo>
                      <a:pt x="4015" y="19115"/>
                    </a:lnTo>
                    <a:lnTo>
                      <a:pt x="4115" y="19194"/>
                    </a:lnTo>
                    <a:lnTo>
                      <a:pt x="4216" y="19261"/>
                    </a:lnTo>
                    <a:lnTo>
                      <a:pt x="4317" y="19317"/>
                    </a:lnTo>
                    <a:lnTo>
                      <a:pt x="4541" y="19429"/>
                    </a:lnTo>
                    <a:lnTo>
                      <a:pt x="5001" y="19642"/>
                    </a:lnTo>
                    <a:lnTo>
                      <a:pt x="5237" y="19766"/>
                    </a:lnTo>
                    <a:lnTo>
                      <a:pt x="5337" y="19833"/>
                    </a:lnTo>
                    <a:lnTo>
                      <a:pt x="5450" y="19911"/>
                    </a:lnTo>
                    <a:lnTo>
                      <a:pt x="5550" y="19990"/>
                    </a:lnTo>
                    <a:lnTo>
                      <a:pt x="5651" y="20079"/>
                    </a:lnTo>
                    <a:lnTo>
                      <a:pt x="5831" y="20259"/>
                    </a:lnTo>
                    <a:lnTo>
                      <a:pt x="5999" y="20461"/>
                    </a:lnTo>
                    <a:lnTo>
                      <a:pt x="6156" y="20662"/>
                    </a:lnTo>
                    <a:lnTo>
                      <a:pt x="6335" y="20864"/>
                    </a:lnTo>
                    <a:lnTo>
                      <a:pt x="6425" y="20954"/>
                    </a:lnTo>
                    <a:lnTo>
                      <a:pt x="6515" y="21032"/>
                    </a:lnTo>
                    <a:lnTo>
                      <a:pt x="6616" y="21111"/>
                    </a:lnTo>
                    <a:lnTo>
                      <a:pt x="6716" y="21178"/>
                    </a:lnTo>
                    <a:lnTo>
                      <a:pt x="6829" y="21234"/>
                    </a:lnTo>
                    <a:lnTo>
                      <a:pt x="6952" y="21290"/>
                    </a:lnTo>
                    <a:lnTo>
                      <a:pt x="7075" y="21324"/>
                    </a:lnTo>
                    <a:lnTo>
                      <a:pt x="7199" y="21380"/>
                    </a:lnTo>
                    <a:lnTo>
                      <a:pt x="7445" y="21492"/>
                    </a:lnTo>
                    <a:lnTo>
                      <a:pt x="7938" y="21761"/>
                    </a:lnTo>
                    <a:lnTo>
                      <a:pt x="8196" y="21885"/>
                    </a:lnTo>
                    <a:lnTo>
                      <a:pt x="8320" y="21941"/>
                    </a:lnTo>
                    <a:lnTo>
                      <a:pt x="8454" y="21985"/>
                    </a:lnTo>
                    <a:lnTo>
                      <a:pt x="8578" y="22019"/>
                    </a:lnTo>
                    <a:lnTo>
                      <a:pt x="8712" y="22053"/>
                    </a:lnTo>
                    <a:lnTo>
                      <a:pt x="8847" y="22075"/>
                    </a:lnTo>
                    <a:lnTo>
                      <a:pt x="8981" y="22075"/>
                    </a:lnTo>
                    <a:lnTo>
                      <a:pt x="9116" y="22064"/>
                    </a:lnTo>
                    <a:lnTo>
                      <a:pt x="9239" y="22030"/>
                    </a:lnTo>
                    <a:lnTo>
                      <a:pt x="9362" y="21974"/>
                    </a:lnTo>
                    <a:lnTo>
                      <a:pt x="9486" y="21896"/>
                    </a:lnTo>
                    <a:lnTo>
                      <a:pt x="9598" y="21806"/>
                    </a:lnTo>
                    <a:lnTo>
                      <a:pt x="9710" y="21705"/>
                    </a:lnTo>
                    <a:lnTo>
                      <a:pt x="9934" y="21481"/>
                    </a:lnTo>
                    <a:lnTo>
                      <a:pt x="10147" y="21245"/>
                    </a:lnTo>
                    <a:lnTo>
                      <a:pt x="10371" y="21032"/>
                    </a:lnTo>
                    <a:lnTo>
                      <a:pt x="10483" y="20932"/>
                    </a:lnTo>
                    <a:lnTo>
                      <a:pt x="10596" y="20842"/>
                    </a:lnTo>
                    <a:lnTo>
                      <a:pt x="10708" y="20775"/>
                    </a:lnTo>
                    <a:lnTo>
                      <a:pt x="10831" y="20730"/>
                    </a:lnTo>
                    <a:lnTo>
                      <a:pt x="10954" y="20685"/>
                    </a:lnTo>
                    <a:lnTo>
                      <a:pt x="11066" y="20629"/>
                    </a:lnTo>
                    <a:lnTo>
                      <a:pt x="11167" y="20573"/>
                    </a:lnTo>
                    <a:lnTo>
                      <a:pt x="11257" y="20506"/>
                    </a:lnTo>
                    <a:lnTo>
                      <a:pt x="11347" y="20438"/>
                    </a:lnTo>
                    <a:lnTo>
                      <a:pt x="11436" y="20371"/>
                    </a:lnTo>
                    <a:lnTo>
                      <a:pt x="11593" y="20214"/>
                    </a:lnTo>
                    <a:lnTo>
                      <a:pt x="11896" y="19878"/>
                    </a:lnTo>
                    <a:lnTo>
                      <a:pt x="12064" y="19721"/>
                    </a:lnTo>
                    <a:lnTo>
                      <a:pt x="12165" y="19642"/>
                    </a:lnTo>
                    <a:lnTo>
                      <a:pt x="12266" y="19564"/>
                    </a:lnTo>
                    <a:lnTo>
                      <a:pt x="12636" y="19272"/>
                    </a:lnTo>
                    <a:lnTo>
                      <a:pt x="12804" y="19138"/>
                    </a:lnTo>
                    <a:lnTo>
                      <a:pt x="12950" y="19014"/>
                    </a:lnTo>
                    <a:lnTo>
                      <a:pt x="13096" y="18869"/>
                    </a:lnTo>
                    <a:lnTo>
                      <a:pt x="13230" y="18712"/>
                    </a:lnTo>
                    <a:lnTo>
                      <a:pt x="13376" y="18544"/>
                    </a:lnTo>
                    <a:lnTo>
                      <a:pt x="13533" y="18342"/>
                    </a:lnTo>
                    <a:lnTo>
                      <a:pt x="13611" y="18241"/>
                    </a:lnTo>
                    <a:lnTo>
                      <a:pt x="13690" y="18151"/>
                    </a:lnTo>
                    <a:lnTo>
                      <a:pt x="13847" y="17972"/>
                    </a:lnTo>
                    <a:lnTo>
                      <a:pt x="14183" y="17669"/>
                    </a:lnTo>
                    <a:lnTo>
                      <a:pt x="14340" y="17501"/>
                    </a:lnTo>
                    <a:lnTo>
                      <a:pt x="14407" y="17422"/>
                    </a:lnTo>
                    <a:lnTo>
                      <a:pt x="14475" y="17333"/>
                    </a:lnTo>
                    <a:lnTo>
                      <a:pt x="14542" y="17232"/>
                    </a:lnTo>
                    <a:lnTo>
                      <a:pt x="14598" y="17131"/>
                    </a:lnTo>
                    <a:lnTo>
                      <a:pt x="14654" y="17019"/>
                    </a:lnTo>
                    <a:lnTo>
                      <a:pt x="14699" y="16895"/>
                    </a:lnTo>
                    <a:lnTo>
                      <a:pt x="14721" y="16839"/>
                    </a:lnTo>
                    <a:lnTo>
                      <a:pt x="14755" y="16783"/>
                    </a:lnTo>
                    <a:lnTo>
                      <a:pt x="14789" y="16716"/>
                    </a:lnTo>
                    <a:lnTo>
                      <a:pt x="14845" y="16660"/>
                    </a:lnTo>
                    <a:lnTo>
                      <a:pt x="14968" y="16548"/>
                    </a:lnTo>
                    <a:lnTo>
                      <a:pt x="15102" y="16436"/>
                    </a:lnTo>
                    <a:lnTo>
                      <a:pt x="15271" y="16324"/>
                    </a:lnTo>
                    <a:lnTo>
                      <a:pt x="15439" y="16212"/>
                    </a:lnTo>
                    <a:lnTo>
                      <a:pt x="15809" y="15999"/>
                    </a:lnTo>
                    <a:lnTo>
                      <a:pt x="16168" y="15774"/>
                    </a:lnTo>
                    <a:lnTo>
                      <a:pt x="16324" y="15662"/>
                    </a:lnTo>
                    <a:lnTo>
                      <a:pt x="16470" y="15550"/>
                    </a:lnTo>
                    <a:lnTo>
                      <a:pt x="16594" y="15427"/>
                    </a:lnTo>
                    <a:lnTo>
                      <a:pt x="16638" y="15371"/>
                    </a:lnTo>
                    <a:lnTo>
                      <a:pt x="16683" y="15303"/>
                    </a:lnTo>
                    <a:lnTo>
                      <a:pt x="16717" y="15236"/>
                    </a:lnTo>
                    <a:lnTo>
                      <a:pt x="16739" y="15180"/>
                    </a:lnTo>
                    <a:lnTo>
                      <a:pt x="16762" y="15113"/>
                    </a:lnTo>
                    <a:lnTo>
                      <a:pt x="16762" y="15046"/>
                    </a:lnTo>
                    <a:lnTo>
                      <a:pt x="16762" y="15001"/>
                    </a:lnTo>
                    <a:lnTo>
                      <a:pt x="16739" y="14967"/>
                    </a:lnTo>
                    <a:lnTo>
                      <a:pt x="16683" y="14866"/>
                    </a:lnTo>
                    <a:lnTo>
                      <a:pt x="16582" y="14754"/>
                    </a:lnTo>
                    <a:lnTo>
                      <a:pt x="16459" y="14642"/>
                    </a:lnTo>
                    <a:lnTo>
                      <a:pt x="16302" y="14507"/>
                    </a:lnTo>
                    <a:lnTo>
                      <a:pt x="16134" y="14384"/>
                    </a:lnTo>
                    <a:lnTo>
                      <a:pt x="15764" y="14104"/>
                    </a:lnTo>
                    <a:lnTo>
                      <a:pt x="15394" y="13835"/>
                    </a:lnTo>
                    <a:lnTo>
                      <a:pt x="15069" y="13588"/>
                    </a:lnTo>
                    <a:lnTo>
                      <a:pt x="14934" y="13465"/>
                    </a:lnTo>
                    <a:lnTo>
                      <a:pt x="14822" y="13364"/>
                    </a:lnTo>
                    <a:lnTo>
                      <a:pt x="14755" y="13274"/>
                    </a:lnTo>
                    <a:lnTo>
                      <a:pt x="14732" y="13229"/>
                    </a:lnTo>
                    <a:lnTo>
                      <a:pt x="14721" y="13185"/>
                    </a:lnTo>
                    <a:lnTo>
                      <a:pt x="14811" y="13151"/>
                    </a:lnTo>
                    <a:lnTo>
                      <a:pt x="14912" y="13117"/>
                    </a:lnTo>
                    <a:lnTo>
                      <a:pt x="15091" y="13016"/>
                    </a:lnTo>
                    <a:lnTo>
                      <a:pt x="15282" y="12893"/>
                    </a:lnTo>
                    <a:lnTo>
                      <a:pt x="15472" y="12759"/>
                    </a:lnTo>
                    <a:lnTo>
                      <a:pt x="15652" y="12613"/>
                    </a:lnTo>
                    <a:lnTo>
                      <a:pt x="15820" y="12467"/>
                    </a:lnTo>
                    <a:lnTo>
                      <a:pt x="16145" y="12198"/>
                    </a:lnTo>
                    <a:lnTo>
                      <a:pt x="16224" y="12142"/>
                    </a:lnTo>
                    <a:lnTo>
                      <a:pt x="16324" y="12108"/>
                    </a:lnTo>
                    <a:lnTo>
                      <a:pt x="16425" y="12086"/>
                    </a:lnTo>
                    <a:lnTo>
                      <a:pt x="16549" y="12063"/>
                    </a:lnTo>
                    <a:lnTo>
                      <a:pt x="17345" y="12063"/>
                    </a:lnTo>
                    <a:lnTo>
                      <a:pt x="17468" y="12052"/>
                    </a:lnTo>
                    <a:lnTo>
                      <a:pt x="17580" y="12041"/>
                    </a:lnTo>
                    <a:lnTo>
                      <a:pt x="17681" y="12007"/>
                    </a:lnTo>
                    <a:lnTo>
                      <a:pt x="17771" y="11974"/>
                    </a:lnTo>
                    <a:lnTo>
                      <a:pt x="17849" y="11918"/>
                    </a:lnTo>
                    <a:lnTo>
                      <a:pt x="17872" y="11873"/>
                    </a:lnTo>
                    <a:lnTo>
                      <a:pt x="17905" y="11839"/>
                    </a:lnTo>
                    <a:lnTo>
                      <a:pt x="18017" y="11951"/>
                    </a:lnTo>
                    <a:lnTo>
                      <a:pt x="18141" y="12075"/>
                    </a:lnTo>
                    <a:lnTo>
                      <a:pt x="18387" y="12344"/>
                    </a:lnTo>
                    <a:lnTo>
                      <a:pt x="18656" y="12646"/>
                    </a:lnTo>
                    <a:lnTo>
                      <a:pt x="18925" y="12938"/>
                    </a:lnTo>
                    <a:lnTo>
                      <a:pt x="19071" y="13084"/>
                    </a:lnTo>
                    <a:lnTo>
                      <a:pt x="19228" y="13207"/>
                    </a:lnTo>
                    <a:lnTo>
                      <a:pt x="19374" y="13330"/>
                    </a:lnTo>
                    <a:lnTo>
                      <a:pt x="19531" y="13431"/>
                    </a:lnTo>
                    <a:lnTo>
                      <a:pt x="19688" y="13510"/>
                    </a:lnTo>
                    <a:lnTo>
                      <a:pt x="19845" y="13577"/>
                    </a:lnTo>
                    <a:lnTo>
                      <a:pt x="20002" y="13622"/>
                    </a:lnTo>
                    <a:lnTo>
                      <a:pt x="20080" y="13622"/>
                    </a:lnTo>
                    <a:lnTo>
                      <a:pt x="20170" y="13633"/>
                    </a:lnTo>
                    <a:lnTo>
                      <a:pt x="20282" y="13622"/>
                    </a:lnTo>
                    <a:lnTo>
                      <a:pt x="20394" y="13588"/>
                    </a:lnTo>
                    <a:lnTo>
                      <a:pt x="20506" y="13543"/>
                    </a:lnTo>
                    <a:lnTo>
                      <a:pt x="20618" y="13476"/>
                    </a:lnTo>
                    <a:lnTo>
                      <a:pt x="20730" y="13398"/>
                    </a:lnTo>
                    <a:lnTo>
                      <a:pt x="20843" y="13319"/>
                    </a:lnTo>
                    <a:lnTo>
                      <a:pt x="21067" y="13117"/>
                    </a:lnTo>
                    <a:lnTo>
                      <a:pt x="21482" y="12702"/>
                    </a:lnTo>
                    <a:lnTo>
                      <a:pt x="21683" y="12523"/>
                    </a:lnTo>
                    <a:lnTo>
                      <a:pt x="21773" y="12456"/>
                    </a:lnTo>
                    <a:lnTo>
                      <a:pt x="21874" y="12389"/>
                    </a:lnTo>
                    <a:lnTo>
                      <a:pt x="22278" y="12164"/>
                    </a:lnTo>
                    <a:lnTo>
                      <a:pt x="22479" y="12041"/>
                    </a:lnTo>
                    <a:lnTo>
                      <a:pt x="22681" y="11906"/>
                    </a:lnTo>
                    <a:lnTo>
                      <a:pt x="22883" y="11772"/>
                    </a:lnTo>
                    <a:lnTo>
                      <a:pt x="23051" y="11615"/>
                    </a:lnTo>
                    <a:lnTo>
                      <a:pt x="23141" y="11536"/>
                    </a:lnTo>
                    <a:lnTo>
                      <a:pt x="23208" y="11458"/>
                    </a:lnTo>
                    <a:lnTo>
                      <a:pt x="23275" y="11368"/>
                    </a:lnTo>
                    <a:lnTo>
                      <a:pt x="23343" y="11267"/>
                    </a:lnTo>
                    <a:lnTo>
                      <a:pt x="23466" y="11077"/>
                    </a:lnTo>
                    <a:lnTo>
                      <a:pt x="23612" y="10864"/>
                    </a:lnTo>
                    <a:lnTo>
                      <a:pt x="23780" y="10640"/>
                    </a:lnTo>
                    <a:lnTo>
                      <a:pt x="23948" y="10404"/>
                    </a:lnTo>
                    <a:lnTo>
                      <a:pt x="24105" y="10158"/>
                    </a:lnTo>
                    <a:lnTo>
                      <a:pt x="24172" y="10034"/>
                    </a:lnTo>
                    <a:lnTo>
                      <a:pt x="24228" y="9922"/>
                    </a:lnTo>
                    <a:lnTo>
                      <a:pt x="24284" y="9799"/>
                    </a:lnTo>
                    <a:lnTo>
                      <a:pt x="24318" y="9675"/>
                    </a:lnTo>
                    <a:lnTo>
                      <a:pt x="24340" y="9552"/>
                    </a:lnTo>
                    <a:lnTo>
                      <a:pt x="24352" y="9440"/>
                    </a:lnTo>
                    <a:lnTo>
                      <a:pt x="24340" y="9384"/>
                    </a:lnTo>
                    <a:lnTo>
                      <a:pt x="24329" y="9328"/>
                    </a:lnTo>
                    <a:lnTo>
                      <a:pt x="24307" y="9283"/>
                    </a:lnTo>
                    <a:lnTo>
                      <a:pt x="24262" y="9238"/>
                    </a:lnTo>
                    <a:lnTo>
                      <a:pt x="24228" y="9193"/>
                    </a:lnTo>
                    <a:lnTo>
                      <a:pt x="24172" y="9148"/>
                    </a:lnTo>
                    <a:lnTo>
                      <a:pt x="24049" y="9070"/>
                    </a:lnTo>
                    <a:lnTo>
                      <a:pt x="23892" y="9003"/>
                    </a:lnTo>
                    <a:lnTo>
                      <a:pt x="23724" y="8935"/>
                    </a:lnTo>
                    <a:lnTo>
                      <a:pt x="23354" y="8823"/>
                    </a:lnTo>
                    <a:lnTo>
                      <a:pt x="22973" y="8711"/>
                    </a:lnTo>
                    <a:lnTo>
                      <a:pt x="22782" y="8655"/>
                    </a:lnTo>
                    <a:lnTo>
                      <a:pt x="22614" y="8599"/>
                    </a:lnTo>
                    <a:lnTo>
                      <a:pt x="22457" y="8532"/>
                    </a:lnTo>
                    <a:lnTo>
                      <a:pt x="22322" y="8465"/>
                    </a:lnTo>
                    <a:lnTo>
                      <a:pt x="22222" y="8386"/>
                    </a:lnTo>
                    <a:lnTo>
                      <a:pt x="22177" y="8341"/>
                    </a:lnTo>
                    <a:lnTo>
                      <a:pt x="22143" y="8296"/>
                    </a:lnTo>
                    <a:lnTo>
                      <a:pt x="22121" y="8252"/>
                    </a:lnTo>
                    <a:lnTo>
                      <a:pt x="22098" y="8196"/>
                    </a:lnTo>
                    <a:lnTo>
                      <a:pt x="22076" y="8072"/>
                    </a:lnTo>
                    <a:lnTo>
                      <a:pt x="22065" y="7938"/>
                    </a:lnTo>
                    <a:lnTo>
                      <a:pt x="22076" y="7792"/>
                    </a:lnTo>
                    <a:lnTo>
                      <a:pt x="22087" y="7646"/>
                    </a:lnTo>
                    <a:lnTo>
                      <a:pt x="22109" y="7489"/>
                    </a:lnTo>
                    <a:lnTo>
                      <a:pt x="22166" y="7175"/>
                    </a:lnTo>
                    <a:lnTo>
                      <a:pt x="22222" y="6861"/>
                    </a:lnTo>
                    <a:lnTo>
                      <a:pt x="22233" y="6716"/>
                    </a:lnTo>
                    <a:lnTo>
                      <a:pt x="22222" y="6581"/>
                    </a:lnTo>
                    <a:lnTo>
                      <a:pt x="22210" y="6469"/>
                    </a:lnTo>
                    <a:lnTo>
                      <a:pt x="22177" y="6357"/>
                    </a:lnTo>
                    <a:lnTo>
                      <a:pt x="22154" y="6312"/>
                    </a:lnTo>
                    <a:lnTo>
                      <a:pt x="22121" y="6267"/>
                    </a:lnTo>
                    <a:lnTo>
                      <a:pt x="22076" y="6234"/>
                    </a:lnTo>
                    <a:lnTo>
                      <a:pt x="22031" y="6200"/>
                    </a:lnTo>
                    <a:lnTo>
                      <a:pt x="21941" y="6144"/>
                    </a:lnTo>
                    <a:lnTo>
                      <a:pt x="21840" y="6065"/>
                    </a:lnTo>
                    <a:lnTo>
                      <a:pt x="21616" y="5875"/>
                    </a:lnTo>
                    <a:lnTo>
                      <a:pt x="21145" y="5449"/>
                    </a:lnTo>
                    <a:lnTo>
                      <a:pt x="20899" y="5236"/>
                    </a:lnTo>
                    <a:lnTo>
                      <a:pt x="20775" y="5146"/>
                    </a:lnTo>
                    <a:lnTo>
                      <a:pt x="20652" y="5068"/>
                    </a:lnTo>
                    <a:lnTo>
                      <a:pt x="20529" y="5000"/>
                    </a:lnTo>
                    <a:lnTo>
                      <a:pt x="20405" y="4944"/>
                    </a:lnTo>
                    <a:lnTo>
                      <a:pt x="20282" y="4911"/>
                    </a:lnTo>
                    <a:lnTo>
                      <a:pt x="20170" y="4899"/>
                    </a:lnTo>
                    <a:lnTo>
                      <a:pt x="20136" y="4911"/>
                    </a:lnTo>
                    <a:lnTo>
                      <a:pt x="20091" y="4955"/>
                    </a:lnTo>
                    <a:lnTo>
                      <a:pt x="19946" y="5101"/>
                    </a:lnTo>
                    <a:lnTo>
                      <a:pt x="19531" y="5538"/>
                    </a:lnTo>
                    <a:lnTo>
                      <a:pt x="19105" y="5976"/>
                    </a:lnTo>
                    <a:lnTo>
                      <a:pt x="18959" y="6121"/>
                    </a:lnTo>
                    <a:lnTo>
                      <a:pt x="18914" y="6155"/>
                    </a:lnTo>
                    <a:lnTo>
                      <a:pt x="18892" y="6178"/>
                    </a:lnTo>
                    <a:lnTo>
                      <a:pt x="18925" y="6065"/>
                    </a:lnTo>
                    <a:lnTo>
                      <a:pt x="18982" y="5953"/>
                    </a:lnTo>
                    <a:lnTo>
                      <a:pt x="19127" y="5707"/>
                    </a:lnTo>
                    <a:lnTo>
                      <a:pt x="19206" y="5583"/>
                    </a:lnTo>
                    <a:lnTo>
                      <a:pt x="19273" y="5460"/>
                    </a:lnTo>
                    <a:lnTo>
                      <a:pt x="19318" y="5337"/>
                    </a:lnTo>
                    <a:lnTo>
                      <a:pt x="19329" y="5281"/>
                    </a:lnTo>
                    <a:lnTo>
                      <a:pt x="19340" y="5225"/>
                    </a:lnTo>
                    <a:lnTo>
                      <a:pt x="19329" y="5101"/>
                    </a:lnTo>
                    <a:lnTo>
                      <a:pt x="19329" y="5000"/>
                    </a:lnTo>
                    <a:lnTo>
                      <a:pt x="19307" y="4888"/>
                    </a:lnTo>
                    <a:lnTo>
                      <a:pt x="19284" y="4799"/>
                    </a:lnTo>
                    <a:lnTo>
                      <a:pt x="19217" y="4619"/>
                    </a:lnTo>
                    <a:lnTo>
                      <a:pt x="19150" y="4451"/>
                    </a:lnTo>
                    <a:lnTo>
                      <a:pt x="18959" y="4115"/>
                    </a:lnTo>
                    <a:lnTo>
                      <a:pt x="18869" y="3935"/>
                    </a:lnTo>
                    <a:lnTo>
                      <a:pt x="18780" y="3733"/>
                    </a:lnTo>
                    <a:lnTo>
                      <a:pt x="18735" y="3621"/>
                    </a:lnTo>
                    <a:lnTo>
                      <a:pt x="18712" y="3509"/>
                    </a:lnTo>
                    <a:lnTo>
                      <a:pt x="18690" y="3397"/>
                    </a:lnTo>
                    <a:lnTo>
                      <a:pt x="18679" y="3274"/>
                    </a:lnTo>
                    <a:lnTo>
                      <a:pt x="18679" y="3038"/>
                    </a:lnTo>
                    <a:lnTo>
                      <a:pt x="18679" y="2803"/>
                    </a:lnTo>
                    <a:lnTo>
                      <a:pt x="18679" y="2579"/>
                    </a:lnTo>
                    <a:lnTo>
                      <a:pt x="18656" y="2467"/>
                    </a:lnTo>
                    <a:lnTo>
                      <a:pt x="18645" y="2354"/>
                    </a:lnTo>
                    <a:lnTo>
                      <a:pt x="18612" y="2254"/>
                    </a:lnTo>
                    <a:lnTo>
                      <a:pt x="18567" y="2153"/>
                    </a:lnTo>
                    <a:lnTo>
                      <a:pt x="18511" y="2063"/>
                    </a:lnTo>
                    <a:lnTo>
                      <a:pt x="18432" y="1973"/>
                    </a:lnTo>
                    <a:lnTo>
                      <a:pt x="18275" y="1805"/>
                    </a:lnTo>
                    <a:lnTo>
                      <a:pt x="18118" y="1626"/>
                    </a:lnTo>
                    <a:lnTo>
                      <a:pt x="17961" y="1458"/>
                    </a:lnTo>
                    <a:lnTo>
                      <a:pt x="17793" y="1278"/>
                    </a:lnTo>
                    <a:lnTo>
                      <a:pt x="17625" y="1121"/>
                    </a:lnTo>
                    <a:lnTo>
                      <a:pt x="17446" y="975"/>
                    </a:lnTo>
                    <a:lnTo>
                      <a:pt x="17356" y="908"/>
                    </a:lnTo>
                    <a:lnTo>
                      <a:pt x="17255" y="841"/>
                    </a:lnTo>
                    <a:lnTo>
                      <a:pt x="17154" y="785"/>
                    </a:lnTo>
                    <a:lnTo>
                      <a:pt x="17042" y="740"/>
                    </a:lnTo>
                    <a:lnTo>
                      <a:pt x="16605" y="549"/>
                    </a:lnTo>
                    <a:lnTo>
                      <a:pt x="16381" y="449"/>
                    </a:lnTo>
                    <a:lnTo>
                      <a:pt x="16145" y="370"/>
                    </a:lnTo>
                    <a:lnTo>
                      <a:pt x="15910" y="292"/>
                    </a:lnTo>
                    <a:lnTo>
                      <a:pt x="15674" y="224"/>
                    </a:lnTo>
                    <a:lnTo>
                      <a:pt x="15428" y="191"/>
                    </a:lnTo>
                    <a:lnTo>
                      <a:pt x="15304" y="179"/>
                    </a:lnTo>
                    <a:lnTo>
                      <a:pt x="15192" y="168"/>
                    </a:lnTo>
                    <a:lnTo>
                      <a:pt x="14945" y="157"/>
                    </a:lnTo>
                    <a:lnTo>
                      <a:pt x="14688" y="123"/>
                    </a:lnTo>
                    <a:lnTo>
                      <a:pt x="14161" y="45"/>
                    </a:lnTo>
                    <a:lnTo>
                      <a:pt x="13892" y="11"/>
                    </a:lnTo>
                    <a:lnTo>
                      <a:pt x="1363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0"/>
              <p:cNvSpPr/>
              <p:nvPr/>
            </p:nvSpPr>
            <p:spPr>
              <a:xfrm>
                <a:off x="2531775" y="3729300"/>
                <a:ext cx="1202700" cy="925525"/>
              </a:xfrm>
              <a:custGeom>
                <a:avLst/>
                <a:gdLst/>
                <a:ahLst/>
                <a:cxnLst/>
                <a:rect l="l" t="t" r="r" b="b"/>
                <a:pathLst>
                  <a:path w="48108" h="37021" extrusionOk="0">
                    <a:moveTo>
                      <a:pt x="14351" y="1"/>
                    </a:moveTo>
                    <a:lnTo>
                      <a:pt x="14283" y="12"/>
                    </a:lnTo>
                    <a:lnTo>
                      <a:pt x="14216" y="23"/>
                    </a:lnTo>
                    <a:lnTo>
                      <a:pt x="14160" y="57"/>
                    </a:lnTo>
                    <a:lnTo>
                      <a:pt x="14104" y="90"/>
                    </a:lnTo>
                    <a:lnTo>
                      <a:pt x="14048" y="135"/>
                    </a:lnTo>
                    <a:lnTo>
                      <a:pt x="13992" y="191"/>
                    </a:lnTo>
                    <a:lnTo>
                      <a:pt x="13891" y="315"/>
                    </a:lnTo>
                    <a:lnTo>
                      <a:pt x="13790" y="472"/>
                    </a:lnTo>
                    <a:lnTo>
                      <a:pt x="13700" y="640"/>
                    </a:lnTo>
                    <a:lnTo>
                      <a:pt x="13521" y="1021"/>
                    </a:lnTo>
                    <a:lnTo>
                      <a:pt x="13353" y="1413"/>
                    </a:lnTo>
                    <a:lnTo>
                      <a:pt x="13263" y="1604"/>
                    </a:lnTo>
                    <a:lnTo>
                      <a:pt x="13173" y="1783"/>
                    </a:lnTo>
                    <a:lnTo>
                      <a:pt x="13084" y="1940"/>
                    </a:lnTo>
                    <a:lnTo>
                      <a:pt x="12983" y="2064"/>
                    </a:lnTo>
                    <a:lnTo>
                      <a:pt x="12938" y="2120"/>
                    </a:lnTo>
                    <a:lnTo>
                      <a:pt x="12882" y="2164"/>
                    </a:lnTo>
                    <a:lnTo>
                      <a:pt x="12826" y="2209"/>
                    </a:lnTo>
                    <a:lnTo>
                      <a:pt x="12770" y="2232"/>
                    </a:lnTo>
                    <a:lnTo>
                      <a:pt x="12658" y="2277"/>
                    </a:lnTo>
                    <a:lnTo>
                      <a:pt x="12546" y="2321"/>
                    </a:lnTo>
                    <a:lnTo>
                      <a:pt x="12321" y="2366"/>
                    </a:lnTo>
                    <a:lnTo>
                      <a:pt x="11895" y="2456"/>
                    </a:lnTo>
                    <a:lnTo>
                      <a:pt x="11705" y="2501"/>
                    </a:lnTo>
                    <a:lnTo>
                      <a:pt x="11604" y="2534"/>
                    </a:lnTo>
                    <a:lnTo>
                      <a:pt x="11514" y="2579"/>
                    </a:lnTo>
                    <a:lnTo>
                      <a:pt x="11413" y="2624"/>
                    </a:lnTo>
                    <a:lnTo>
                      <a:pt x="11324" y="2680"/>
                    </a:lnTo>
                    <a:lnTo>
                      <a:pt x="11234" y="2747"/>
                    </a:lnTo>
                    <a:lnTo>
                      <a:pt x="11144" y="2837"/>
                    </a:lnTo>
                    <a:lnTo>
                      <a:pt x="11043" y="2916"/>
                    </a:lnTo>
                    <a:lnTo>
                      <a:pt x="10942" y="2994"/>
                    </a:lnTo>
                    <a:lnTo>
                      <a:pt x="10830" y="3061"/>
                    </a:lnTo>
                    <a:lnTo>
                      <a:pt x="10707" y="3129"/>
                    </a:lnTo>
                    <a:lnTo>
                      <a:pt x="10449" y="3241"/>
                    </a:lnTo>
                    <a:lnTo>
                      <a:pt x="10191" y="3353"/>
                    </a:lnTo>
                    <a:lnTo>
                      <a:pt x="9945" y="3465"/>
                    </a:lnTo>
                    <a:lnTo>
                      <a:pt x="9821" y="3532"/>
                    </a:lnTo>
                    <a:lnTo>
                      <a:pt x="9720" y="3611"/>
                    </a:lnTo>
                    <a:lnTo>
                      <a:pt x="9619" y="3689"/>
                    </a:lnTo>
                    <a:lnTo>
                      <a:pt x="9530" y="3779"/>
                    </a:lnTo>
                    <a:lnTo>
                      <a:pt x="9463" y="3869"/>
                    </a:lnTo>
                    <a:lnTo>
                      <a:pt x="9406" y="3981"/>
                    </a:lnTo>
                    <a:lnTo>
                      <a:pt x="9362" y="4104"/>
                    </a:lnTo>
                    <a:lnTo>
                      <a:pt x="9362" y="4216"/>
                    </a:lnTo>
                    <a:lnTo>
                      <a:pt x="9373" y="4339"/>
                    </a:lnTo>
                    <a:lnTo>
                      <a:pt x="9395" y="4463"/>
                    </a:lnTo>
                    <a:lnTo>
                      <a:pt x="9440" y="4586"/>
                    </a:lnTo>
                    <a:lnTo>
                      <a:pt x="9496" y="4721"/>
                    </a:lnTo>
                    <a:lnTo>
                      <a:pt x="9631" y="4978"/>
                    </a:lnTo>
                    <a:lnTo>
                      <a:pt x="9788" y="5236"/>
                    </a:lnTo>
                    <a:lnTo>
                      <a:pt x="9922" y="5505"/>
                    </a:lnTo>
                    <a:lnTo>
                      <a:pt x="9978" y="5640"/>
                    </a:lnTo>
                    <a:lnTo>
                      <a:pt x="10023" y="5774"/>
                    </a:lnTo>
                    <a:lnTo>
                      <a:pt x="10045" y="5898"/>
                    </a:lnTo>
                    <a:lnTo>
                      <a:pt x="10057" y="6032"/>
                    </a:lnTo>
                    <a:lnTo>
                      <a:pt x="10045" y="6044"/>
                    </a:lnTo>
                    <a:lnTo>
                      <a:pt x="10023" y="6044"/>
                    </a:lnTo>
                    <a:lnTo>
                      <a:pt x="9922" y="5999"/>
                    </a:lnTo>
                    <a:lnTo>
                      <a:pt x="9631" y="5819"/>
                    </a:lnTo>
                    <a:lnTo>
                      <a:pt x="9339" y="5640"/>
                    </a:lnTo>
                    <a:lnTo>
                      <a:pt x="9238" y="5595"/>
                    </a:lnTo>
                    <a:lnTo>
                      <a:pt x="9216" y="5595"/>
                    </a:lnTo>
                    <a:lnTo>
                      <a:pt x="9205" y="5606"/>
                    </a:lnTo>
                    <a:lnTo>
                      <a:pt x="9104" y="5584"/>
                    </a:lnTo>
                    <a:lnTo>
                      <a:pt x="9014" y="5573"/>
                    </a:lnTo>
                    <a:lnTo>
                      <a:pt x="8812" y="5573"/>
                    </a:lnTo>
                    <a:lnTo>
                      <a:pt x="8610" y="5584"/>
                    </a:lnTo>
                    <a:lnTo>
                      <a:pt x="8420" y="5606"/>
                    </a:lnTo>
                    <a:lnTo>
                      <a:pt x="8005" y="5674"/>
                    </a:lnTo>
                    <a:lnTo>
                      <a:pt x="7803" y="5685"/>
                    </a:lnTo>
                    <a:lnTo>
                      <a:pt x="7601" y="5696"/>
                    </a:lnTo>
                    <a:lnTo>
                      <a:pt x="7478" y="5707"/>
                    </a:lnTo>
                    <a:lnTo>
                      <a:pt x="7344" y="5741"/>
                    </a:lnTo>
                    <a:lnTo>
                      <a:pt x="7220" y="5797"/>
                    </a:lnTo>
                    <a:lnTo>
                      <a:pt x="7108" y="5864"/>
                    </a:lnTo>
                    <a:lnTo>
                      <a:pt x="6985" y="5954"/>
                    </a:lnTo>
                    <a:lnTo>
                      <a:pt x="6873" y="6044"/>
                    </a:lnTo>
                    <a:lnTo>
                      <a:pt x="6648" y="6257"/>
                    </a:lnTo>
                    <a:lnTo>
                      <a:pt x="6424" y="6470"/>
                    </a:lnTo>
                    <a:lnTo>
                      <a:pt x="6189" y="6671"/>
                    </a:lnTo>
                    <a:lnTo>
                      <a:pt x="6077" y="6761"/>
                    </a:lnTo>
                    <a:lnTo>
                      <a:pt x="5965" y="6840"/>
                    </a:lnTo>
                    <a:lnTo>
                      <a:pt x="5852" y="6896"/>
                    </a:lnTo>
                    <a:lnTo>
                      <a:pt x="5729" y="6940"/>
                    </a:lnTo>
                    <a:lnTo>
                      <a:pt x="5662" y="6952"/>
                    </a:lnTo>
                    <a:lnTo>
                      <a:pt x="5595" y="6952"/>
                    </a:lnTo>
                    <a:lnTo>
                      <a:pt x="5449" y="6940"/>
                    </a:lnTo>
                    <a:lnTo>
                      <a:pt x="5292" y="6907"/>
                    </a:lnTo>
                    <a:lnTo>
                      <a:pt x="5124" y="6851"/>
                    </a:lnTo>
                    <a:lnTo>
                      <a:pt x="4956" y="6784"/>
                    </a:lnTo>
                    <a:lnTo>
                      <a:pt x="4776" y="6694"/>
                    </a:lnTo>
                    <a:lnTo>
                      <a:pt x="4406" y="6514"/>
                    </a:lnTo>
                    <a:lnTo>
                      <a:pt x="4036" y="6335"/>
                    </a:lnTo>
                    <a:lnTo>
                      <a:pt x="3868" y="6257"/>
                    </a:lnTo>
                    <a:lnTo>
                      <a:pt x="3700" y="6201"/>
                    </a:lnTo>
                    <a:lnTo>
                      <a:pt x="3543" y="6167"/>
                    </a:lnTo>
                    <a:lnTo>
                      <a:pt x="3397" y="6144"/>
                    </a:lnTo>
                    <a:lnTo>
                      <a:pt x="3330" y="6144"/>
                    </a:lnTo>
                    <a:lnTo>
                      <a:pt x="3263" y="6156"/>
                    </a:lnTo>
                    <a:lnTo>
                      <a:pt x="3195" y="6178"/>
                    </a:lnTo>
                    <a:lnTo>
                      <a:pt x="3139" y="6201"/>
                    </a:lnTo>
                    <a:lnTo>
                      <a:pt x="3095" y="6245"/>
                    </a:lnTo>
                    <a:lnTo>
                      <a:pt x="3050" y="6290"/>
                    </a:lnTo>
                    <a:lnTo>
                      <a:pt x="3016" y="6346"/>
                    </a:lnTo>
                    <a:lnTo>
                      <a:pt x="2982" y="6414"/>
                    </a:lnTo>
                    <a:lnTo>
                      <a:pt x="2960" y="6481"/>
                    </a:lnTo>
                    <a:lnTo>
                      <a:pt x="2938" y="6570"/>
                    </a:lnTo>
                    <a:lnTo>
                      <a:pt x="2915" y="6750"/>
                    </a:lnTo>
                    <a:lnTo>
                      <a:pt x="2915" y="6952"/>
                    </a:lnTo>
                    <a:lnTo>
                      <a:pt x="2915" y="7176"/>
                    </a:lnTo>
                    <a:lnTo>
                      <a:pt x="2960" y="7647"/>
                    </a:lnTo>
                    <a:lnTo>
                      <a:pt x="3005" y="8118"/>
                    </a:lnTo>
                    <a:lnTo>
                      <a:pt x="3016" y="8353"/>
                    </a:lnTo>
                    <a:lnTo>
                      <a:pt x="3027" y="8566"/>
                    </a:lnTo>
                    <a:lnTo>
                      <a:pt x="3016" y="8757"/>
                    </a:lnTo>
                    <a:lnTo>
                      <a:pt x="2982" y="8936"/>
                    </a:lnTo>
                    <a:lnTo>
                      <a:pt x="2960" y="9003"/>
                    </a:lnTo>
                    <a:lnTo>
                      <a:pt x="2938" y="9071"/>
                    </a:lnTo>
                    <a:lnTo>
                      <a:pt x="2904" y="9138"/>
                    </a:lnTo>
                    <a:lnTo>
                      <a:pt x="2859" y="9183"/>
                    </a:lnTo>
                    <a:lnTo>
                      <a:pt x="2769" y="9272"/>
                    </a:lnTo>
                    <a:lnTo>
                      <a:pt x="2680" y="9351"/>
                    </a:lnTo>
                    <a:lnTo>
                      <a:pt x="2489" y="9485"/>
                    </a:lnTo>
                    <a:lnTo>
                      <a:pt x="2108" y="9743"/>
                    </a:lnTo>
                    <a:lnTo>
                      <a:pt x="1929" y="9867"/>
                    </a:lnTo>
                    <a:lnTo>
                      <a:pt x="1760" y="10012"/>
                    </a:lnTo>
                    <a:lnTo>
                      <a:pt x="1682" y="10091"/>
                    </a:lnTo>
                    <a:lnTo>
                      <a:pt x="1603" y="10181"/>
                    </a:lnTo>
                    <a:lnTo>
                      <a:pt x="1525" y="10281"/>
                    </a:lnTo>
                    <a:lnTo>
                      <a:pt x="1469" y="10382"/>
                    </a:lnTo>
                    <a:lnTo>
                      <a:pt x="1402" y="10494"/>
                    </a:lnTo>
                    <a:lnTo>
                      <a:pt x="1357" y="10595"/>
                    </a:lnTo>
                    <a:lnTo>
                      <a:pt x="1278" y="10808"/>
                    </a:lnTo>
                    <a:lnTo>
                      <a:pt x="1222" y="11033"/>
                    </a:lnTo>
                    <a:lnTo>
                      <a:pt x="1177" y="11246"/>
                    </a:lnTo>
                    <a:lnTo>
                      <a:pt x="1110" y="11683"/>
                    </a:lnTo>
                    <a:lnTo>
                      <a:pt x="1077" y="11918"/>
                    </a:lnTo>
                    <a:lnTo>
                      <a:pt x="1020" y="12165"/>
                    </a:lnTo>
                    <a:lnTo>
                      <a:pt x="976" y="12277"/>
                    </a:lnTo>
                    <a:lnTo>
                      <a:pt x="931" y="12389"/>
                    </a:lnTo>
                    <a:lnTo>
                      <a:pt x="863" y="12501"/>
                    </a:lnTo>
                    <a:lnTo>
                      <a:pt x="796" y="12613"/>
                    </a:lnTo>
                    <a:lnTo>
                      <a:pt x="639" y="12815"/>
                    </a:lnTo>
                    <a:lnTo>
                      <a:pt x="482" y="13028"/>
                    </a:lnTo>
                    <a:lnTo>
                      <a:pt x="325" y="13230"/>
                    </a:lnTo>
                    <a:lnTo>
                      <a:pt x="258" y="13342"/>
                    </a:lnTo>
                    <a:lnTo>
                      <a:pt x="202" y="13454"/>
                    </a:lnTo>
                    <a:lnTo>
                      <a:pt x="146" y="13566"/>
                    </a:lnTo>
                    <a:lnTo>
                      <a:pt x="112" y="13678"/>
                    </a:lnTo>
                    <a:lnTo>
                      <a:pt x="79" y="13802"/>
                    </a:lnTo>
                    <a:lnTo>
                      <a:pt x="79" y="13925"/>
                    </a:lnTo>
                    <a:lnTo>
                      <a:pt x="68" y="14183"/>
                    </a:lnTo>
                    <a:lnTo>
                      <a:pt x="45" y="14441"/>
                    </a:lnTo>
                    <a:lnTo>
                      <a:pt x="11" y="14957"/>
                    </a:lnTo>
                    <a:lnTo>
                      <a:pt x="0" y="15203"/>
                    </a:lnTo>
                    <a:lnTo>
                      <a:pt x="0" y="15461"/>
                    </a:lnTo>
                    <a:lnTo>
                      <a:pt x="23" y="15708"/>
                    </a:lnTo>
                    <a:lnTo>
                      <a:pt x="45" y="15820"/>
                    </a:lnTo>
                    <a:lnTo>
                      <a:pt x="79" y="15943"/>
                    </a:lnTo>
                    <a:lnTo>
                      <a:pt x="191" y="16448"/>
                    </a:lnTo>
                    <a:lnTo>
                      <a:pt x="314" y="16963"/>
                    </a:lnTo>
                    <a:lnTo>
                      <a:pt x="393" y="17221"/>
                    </a:lnTo>
                    <a:lnTo>
                      <a:pt x="471" y="17457"/>
                    </a:lnTo>
                    <a:lnTo>
                      <a:pt x="572" y="17703"/>
                    </a:lnTo>
                    <a:lnTo>
                      <a:pt x="684" y="17928"/>
                    </a:lnTo>
                    <a:lnTo>
                      <a:pt x="740" y="18040"/>
                    </a:lnTo>
                    <a:lnTo>
                      <a:pt x="796" y="18163"/>
                    </a:lnTo>
                    <a:lnTo>
                      <a:pt x="908" y="18410"/>
                    </a:lnTo>
                    <a:lnTo>
                      <a:pt x="1099" y="18959"/>
                    </a:lnTo>
                    <a:lnTo>
                      <a:pt x="1200" y="19228"/>
                    </a:lnTo>
                    <a:lnTo>
                      <a:pt x="1312" y="19486"/>
                    </a:lnTo>
                    <a:lnTo>
                      <a:pt x="1379" y="19598"/>
                    </a:lnTo>
                    <a:lnTo>
                      <a:pt x="1458" y="19710"/>
                    </a:lnTo>
                    <a:lnTo>
                      <a:pt x="1536" y="19822"/>
                    </a:lnTo>
                    <a:lnTo>
                      <a:pt x="1615" y="19912"/>
                    </a:lnTo>
                    <a:lnTo>
                      <a:pt x="1805" y="20091"/>
                    </a:lnTo>
                    <a:lnTo>
                      <a:pt x="2018" y="20259"/>
                    </a:lnTo>
                    <a:lnTo>
                      <a:pt x="2242" y="20428"/>
                    </a:lnTo>
                    <a:lnTo>
                      <a:pt x="2478" y="20585"/>
                    </a:lnTo>
                    <a:lnTo>
                      <a:pt x="2725" y="20742"/>
                    </a:lnTo>
                    <a:lnTo>
                      <a:pt x="2960" y="20887"/>
                    </a:lnTo>
                    <a:lnTo>
                      <a:pt x="3431" y="21156"/>
                    </a:lnTo>
                    <a:lnTo>
                      <a:pt x="3655" y="21268"/>
                    </a:lnTo>
                    <a:lnTo>
                      <a:pt x="3902" y="21381"/>
                    </a:lnTo>
                    <a:lnTo>
                      <a:pt x="4160" y="21481"/>
                    </a:lnTo>
                    <a:lnTo>
                      <a:pt x="4417" y="21582"/>
                    </a:lnTo>
                    <a:lnTo>
                      <a:pt x="4687" y="21661"/>
                    </a:lnTo>
                    <a:lnTo>
                      <a:pt x="4956" y="21751"/>
                    </a:lnTo>
                    <a:lnTo>
                      <a:pt x="5471" y="21885"/>
                    </a:lnTo>
                    <a:lnTo>
                      <a:pt x="5595" y="21908"/>
                    </a:lnTo>
                    <a:lnTo>
                      <a:pt x="5718" y="21919"/>
                    </a:lnTo>
                    <a:lnTo>
                      <a:pt x="5841" y="21919"/>
                    </a:lnTo>
                    <a:lnTo>
                      <a:pt x="5976" y="21896"/>
                    </a:lnTo>
                    <a:lnTo>
                      <a:pt x="6110" y="21874"/>
                    </a:lnTo>
                    <a:lnTo>
                      <a:pt x="6245" y="21840"/>
                    </a:lnTo>
                    <a:lnTo>
                      <a:pt x="6514" y="21762"/>
                    </a:lnTo>
                    <a:lnTo>
                      <a:pt x="6794" y="21672"/>
                    </a:lnTo>
                    <a:lnTo>
                      <a:pt x="7063" y="21594"/>
                    </a:lnTo>
                    <a:lnTo>
                      <a:pt x="7198" y="21560"/>
                    </a:lnTo>
                    <a:lnTo>
                      <a:pt x="7332" y="21526"/>
                    </a:lnTo>
                    <a:lnTo>
                      <a:pt x="7467" y="21515"/>
                    </a:lnTo>
                    <a:lnTo>
                      <a:pt x="7601" y="21504"/>
                    </a:lnTo>
                    <a:lnTo>
                      <a:pt x="7680" y="21515"/>
                    </a:lnTo>
                    <a:lnTo>
                      <a:pt x="7747" y="21526"/>
                    </a:lnTo>
                    <a:lnTo>
                      <a:pt x="7803" y="21538"/>
                    </a:lnTo>
                    <a:lnTo>
                      <a:pt x="7859" y="21560"/>
                    </a:lnTo>
                    <a:lnTo>
                      <a:pt x="7927" y="21605"/>
                    </a:lnTo>
                    <a:lnTo>
                      <a:pt x="7983" y="21650"/>
                    </a:lnTo>
                    <a:lnTo>
                      <a:pt x="8027" y="21695"/>
                    </a:lnTo>
                    <a:lnTo>
                      <a:pt x="8061" y="21717"/>
                    </a:lnTo>
                    <a:lnTo>
                      <a:pt x="8095" y="21728"/>
                    </a:lnTo>
                    <a:lnTo>
                      <a:pt x="8140" y="21739"/>
                    </a:lnTo>
                    <a:lnTo>
                      <a:pt x="8196" y="21751"/>
                    </a:lnTo>
                    <a:lnTo>
                      <a:pt x="8263" y="21739"/>
                    </a:lnTo>
                    <a:lnTo>
                      <a:pt x="8330" y="21728"/>
                    </a:lnTo>
                    <a:lnTo>
                      <a:pt x="8274" y="21807"/>
                    </a:lnTo>
                    <a:lnTo>
                      <a:pt x="8229" y="21874"/>
                    </a:lnTo>
                    <a:lnTo>
                      <a:pt x="8196" y="21941"/>
                    </a:lnTo>
                    <a:lnTo>
                      <a:pt x="8162" y="22008"/>
                    </a:lnTo>
                    <a:lnTo>
                      <a:pt x="8151" y="22076"/>
                    </a:lnTo>
                    <a:lnTo>
                      <a:pt x="8140" y="22143"/>
                    </a:lnTo>
                    <a:lnTo>
                      <a:pt x="8140" y="22266"/>
                    </a:lnTo>
                    <a:lnTo>
                      <a:pt x="8140" y="22401"/>
                    </a:lnTo>
                    <a:lnTo>
                      <a:pt x="8128" y="22535"/>
                    </a:lnTo>
                    <a:lnTo>
                      <a:pt x="8106" y="22614"/>
                    </a:lnTo>
                    <a:lnTo>
                      <a:pt x="8095" y="22692"/>
                    </a:lnTo>
                    <a:lnTo>
                      <a:pt x="8061" y="22771"/>
                    </a:lnTo>
                    <a:lnTo>
                      <a:pt x="8016" y="22860"/>
                    </a:lnTo>
                    <a:lnTo>
                      <a:pt x="7960" y="22950"/>
                    </a:lnTo>
                    <a:lnTo>
                      <a:pt x="7882" y="23029"/>
                    </a:lnTo>
                    <a:lnTo>
                      <a:pt x="7803" y="23118"/>
                    </a:lnTo>
                    <a:lnTo>
                      <a:pt x="7702" y="23197"/>
                    </a:lnTo>
                    <a:lnTo>
                      <a:pt x="7489" y="23343"/>
                    </a:lnTo>
                    <a:lnTo>
                      <a:pt x="7265" y="23500"/>
                    </a:lnTo>
                    <a:lnTo>
                      <a:pt x="7041" y="23645"/>
                    </a:lnTo>
                    <a:lnTo>
                      <a:pt x="6940" y="23735"/>
                    </a:lnTo>
                    <a:lnTo>
                      <a:pt x="6850" y="23813"/>
                    </a:lnTo>
                    <a:lnTo>
                      <a:pt x="6761" y="23892"/>
                    </a:lnTo>
                    <a:lnTo>
                      <a:pt x="6693" y="23982"/>
                    </a:lnTo>
                    <a:lnTo>
                      <a:pt x="6637" y="24083"/>
                    </a:lnTo>
                    <a:lnTo>
                      <a:pt x="6604" y="24172"/>
                    </a:lnTo>
                    <a:lnTo>
                      <a:pt x="6581" y="24273"/>
                    </a:lnTo>
                    <a:lnTo>
                      <a:pt x="6581" y="24385"/>
                    </a:lnTo>
                    <a:lnTo>
                      <a:pt x="6592" y="24486"/>
                    </a:lnTo>
                    <a:lnTo>
                      <a:pt x="6615" y="24598"/>
                    </a:lnTo>
                    <a:lnTo>
                      <a:pt x="6671" y="24834"/>
                    </a:lnTo>
                    <a:lnTo>
                      <a:pt x="6749" y="25080"/>
                    </a:lnTo>
                    <a:lnTo>
                      <a:pt x="6839" y="25316"/>
                    </a:lnTo>
                    <a:lnTo>
                      <a:pt x="6918" y="25562"/>
                    </a:lnTo>
                    <a:lnTo>
                      <a:pt x="6951" y="25675"/>
                    </a:lnTo>
                    <a:lnTo>
                      <a:pt x="6985" y="25798"/>
                    </a:lnTo>
                    <a:lnTo>
                      <a:pt x="6996" y="25899"/>
                    </a:lnTo>
                    <a:lnTo>
                      <a:pt x="7007" y="26011"/>
                    </a:lnTo>
                    <a:lnTo>
                      <a:pt x="6996" y="26145"/>
                    </a:lnTo>
                    <a:lnTo>
                      <a:pt x="6974" y="26291"/>
                    </a:lnTo>
                    <a:lnTo>
                      <a:pt x="6951" y="26426"/>
                    </a:lnTo>
                    <a:lnTo>
                      <a:pt x="6918" y="26583"/>
                    </a:lnTo>
                    <a:lnTo>
                      <a:pt x="6828" y="26885"/>
                    </a:lnTo>
                    <a:lnTo>
                      <a:pt x="6727" y="27199"/>
                    </a:lnTo>
                    <a:lnTo>
                      <a:pt x="6637" y="27502"/>
                    </a:lnTo>
                    <a:lnTo>
                      <a:pt x="6604" y="27648"/>
                    </a:lnTo>
                    <a:lnTo>
                      <a:pt x="6581" y="27793"/>
                    </a:lnTo>
                    <a:lnTo>
                      <a:pt x="6559" y="27939"/>
                    </a:lnTo>
                    <a:lnTo>
                      <a:pt x="6559" y="28074"/>
                    </a:lnTo>
                    <a:lnTo>
                      <a:pt x="6570" y="28197"/>
                    </a:lnTo>
                    <a:lnTo>
                      <a:pt x="6604" y="28320"/>
                    </a:lnTo>
                    <a:lnTo>
                      <a:pt x="6626" y="28388"/>
                    </a:lnTo>
                    <a:lnTo>
                      <a:pt x="6660" y="28444"/>
                    </a:lnTo>
                    <a:lnTo>
                      <a:pt x="6705" y="28489"/>
                    </a:lnTo>
                    <a:lnTo>
                      <a:pt x="6749" y="28545"/>
                    </a:lnTo>
                    <a:lnTo>
                      <a:pt x="6862" y="28623"/>
                    </a:lnTo>
                    <a:lnTo>
                      <a:pt x="7007" y="28702"/>
                    </a:lnTo>
                    <a:lnTo>
                      <a:pt x="7164" y="28769"/>
                    </a:lnTo>
                    <a:lnTo>
                      <a:pt x="7344" y="28825"/>
                    </a:lnTo>
                    <a:lnTo>
                      <a:pt x="7725" y="28926"/>
                    </a:lnTo>
                    <a:lnTo>
                      <a:pt x="8106" y="29027"/>
                    </a:lnTo>
                    <a:lnTo>
                      <a:pt x="8297" y="29083"/>
                    </a:lnTo>
                    <a:lnTo>
                      <a:pt x="8476" y="29139"/>
                    </a:lnTo>
                    <a:lnTo>
                      <a:pt x="8633" y="29206"/>
                    </a:lnTo>
                    <a:lnTo>
                      <a:pt x="8779" y="29273"/>
                    </a:lnTo>
                    <a:lnTo>
                      <a:pt x="8891" y="29363"/>
                    </a:lnTo>
                    <a:lnTo>
                      <a:pt x="8947" y="29408"/>
                    </a:lnTo>
                    <a:lnTo>
                      <a:pt x="8980" y="29453"/>
                    </a:lnTo>
                    <a:lnTo>
                      <a:pt x="9059" y="29565"/>
                    </a:lnTo>
                    <a:lnTo>
                      <a:pt x="9115" y="29666"/>
                    </a:lnTo>
                    <a:lnTo>
                      <a:pt x="9227" y="29901"/>
                    </a:lnTo>
                    <a:lnTo>
                      <a:pt x="9429" y="30361"/>
                    </a:lnTo>
                    <a:lnTo>
                      <a:pt x="9530" y="30585"/>
                    </a:lnTo>
                    <a:lnTo>
                      <a:pt x="9586" y="30697"/>
                    </a:lnTo>
                    <a:lnTo>
                      <a:pt x="9653" y="30798"/>
                    </a:lnTo>
                    <a:lnTo>
                      <a:pt x="9720" y="30899"/>
                    </a:lnTo>
                    <a:lnTo>
                      <a:pt x="9799" y="30989"/>
                    </a:lnTo>
                    <a:lnTo>
                      <a:pt x="9889" y="31078"/>
                    </a:lnTo>
                    <a:lnTo>
                      <a:pt x="9989" y="31157"/>
                    </a:lnTo>
                    <a:lnTo>
                      <a:pt x="10393" y="31448"/>
                    </a:lnTo>
                    <a:lnTo>
                      <a:pt x="10606" y="31583"/>
                    </a:lnTo>
                    <a:lnTo>
                      <a:pt x="10819" y="31706"/>
                    </a:lnTo>
                    <a:lnTo>
                      <a:pt x="11043" y="31830"/>
                    </a:lnTo>
                    <a:lnTo>
                      <a:pt x="11268" y="31930"/>
                    </a:lnTo>
                    <a:lnTo>
                      <a:pt x="11503" y="32031"/>
                    </a:lnTo>
                    <a:lnTo>
                      <a:pt x="11738" y="32121"/>
                    </a:lnTo>
                    <a:lnTo>
                      <a:pt x="11974" y="32188"/>
                    </a:lnTo>
                    <a:lnTo>
                      <a:pt x="12220" y="32244"/>
                    </a:lnTo>
                    <a:lnTo>
                      <a:pt x="12456" y="32278"/>
                    </a:lnTo>
                    <a:lnTo>
                      <a:pt x="12703" y="32300"/>
                    </a:lnTo>
                    <a:lnTo>
                      <a:pt x="12949" y="32323"/>
                    </a:lnTo>
                    <a:lnTo>
                      <a:pt x="13207" y="32334"/>
                    </a:lnTo>
                    <a:lnTo>
                      <a:pt x="13723" y="32334"/>
                    </a:lnTo>
                    <a:lnTo>
                      <a:pt x="13835" y="32323"/>
                    </a:lnTo>
                    <a:lnTo>
                      <a:pt x="13947" y="32300"/>
                    </a:lnTo>
                    <a:lnTo>
                      <a:pt x="14048" y="32256"/>
                    </a:lnTo>
                    <a:lnTo>
                      <a:pt x="14149" y="32199"/>
                    </a:lnTo>
                    <a:lnTo>
                      <a:pt x="14238" y="32121"/>
                    </a:lnTo>
                    <a:lnTo>
                      <a:pt x="14328" y="32043"/>
                    </a:lnTo>
                    <a:lnTo>
                      <a:pt x="14508" y="31874"/>
                    </a:lnTo>
                    <a:lnTo>
                      <a:pt x="14676" y="31684"/>
                    </a:lnTo>
                    <a:lnTo>
                      <a:pt x="14855" y="31516"/>
                    </a:lnTo>
                    <a:lnTo>
                      <a:pt x="14945" y="31437"/>
                    </a:lnTo>
                    <a:lnTo>
                      <a:pt x="15046" y="31370"/>
                    </a:lnTo>
                    <a:lnTo>
                      <a:pt x="15147" y="31314"/>
                    </a:lnTo>
                    <a:lnTo>
                      <a:pt x="15247" y="31280"/>
                    </a:lnTo>
                    <a:lnTo>
                      <a:pt x="15360" y="31258"/>
                    </a:lnTo>
                    <a:lnTo>
                      <a:pt x="15472" y="31247"/>
                    </a:lnTo>
                    <a:lnTo>
                      <a:pt x="15595" y="31247"/>
                    </a:lnTo>
                    <a:lnTo>
                      <a:pt x="15707" y="31258"/>
                    </a:lnTo>
                    <a:lnTo>
                      <a:pt x="15954" y="31303"/>
                    </a:lnTo>
                    <a:lnTo>
                      <a:pt x="16189" y="31359"/>
                    </a:lnTo>
                    <a:lnTo>
                      <a:pt x="16436" y="31415"/>
                    </a:lnTo>
                    <a:lnTo>
                      <a:pt x="16548" y="31426"/>
                    </a:lnTo>
                    <a:lnTo>
                      <a:pt x="16660" y="31437"/>
                    </a:lnTo>
                    <a:lnTo>
                      <a:pt x="16772" y="31437"/>
                    </a:lnTo>
                    <a:lnTo>
                      <a:pt x="16884" y="31415"/>
                    </a:lnTo>
                    <a:lnTo>
                      <a:pt x="16985" y="31381"/>
                    </a:lnTo>
                    <a:lnTo>
                      <a:pt x="17075" y="31336"/>
                    </a:lnTo>
                    <a:lnTo>
                      <a:pt x="17165" y="31269"/>
                    </a:lnTo>
                    <a:lnTo>
                      <a:pt x="17243" y="31179"/>
                    </a:lnTo>
                    <a:lnTo>
                      <a:pt x="17310" y="31090"/>
                    </a:lnTo>
                    <a:lnTo>
                      <a:pt x="17355" y="31000"/>
                    </a:lnTo>
                    <a:lnTo>
                      <a:pt x="17400" y="30888"/>
                    </a:lnTo>
                    <a:lnTo>
                      <a:pt x="17434" y="30776"/>
                    </a:lnTo>
                    <a:lnTo>
                      <a:pt x="17501" y="30540"/>
                    </a:lnTo>
                    <a:lnTo>
                      <a:pt x="17546" y="30305"/>
                    </a:lnTo>
                    <a:lnTo>
                      <a:pt x="17613" y="30069"/>
                    </a:lnTo>
                    <a:lnTo>
                      <a:pt x="17658" y="29957"/>
                    </a:lnTo>
                    <a:lnTo>
                      <a:pt x="17703" y="29845"/>
                    </a:lnTo>
                    <a:lnTo>
                      <a:pt x="17759" y="29755"/>
                    </a:lnTo>
                    <a:lnTo>
                      <a:pt x="17826" y="29666"/>
                    </a:lnTo>
                    <a:lnTo>
                      <a:pt x="17916" y="29576"/>
                    </a:lnTo>
                    <a:lnTo>
                      <a:pt x="18005" y="29509"/>
                    </a:lnTo>
                    <a:lnTo>
                      <a:pt x="18118" y="29442"/>
                    </a:lnTo>
                    <a:lnTo>
                      <a:pt x="18230" y="29374"/>
                    </a:lnTo>
                    <a:lnTo>
                      <a:pt x="18476" y="29262"/>
                    </a:lnTo>
                    <a:lnTo>
                      <a:pt x="18734" y="29161"/>
                    </a:lnTo>
                    <a:lnTo>
                      <a:pt x="18981" y="29038"/>
                    </a:lnTo>
                    <a:lnTo>
                      <a:pt x="19104" y="28982"/>
                    </a:lnTo>
                    <a:lnTo>
                      <a:pt x="19205" y="28915"/>
                    </a:lnTo>
                    <a:lnTo>
                      <a:pt x="19306" y="28847"/>
                    </a:lnTo>
                    <a:lnTo>
                      <a:pt x="19396" y="28758"/>
                    </a:lnTo>
                    <a:lnTo>
                      <a:pt x="19474" y="28679"/>
                    </a:lnTo>
                    <a:lnTo>
                      <a:pt x="19530" y="28578"/>
                    </a:lnTo>
                    <a:lnTo>
                      <a:pt x="19620" y="28646"/>
                    </a:lnTo>
                    <a:lnTo>
                      <a:pt x="19721" y="28702"/>
                    </a:lnTo>
                    <a:lnTo>
                      <a:pt x="19833" y="28746"/>
                    </a:lnTo>
                    <a:lnTo>
                      <a:pt x="19945" y="28791"/>
                    </a:lnTo>
                    <a:lnTo>
                      <a:pt x="20180" y="28870"/>
                    </a:lnTo>
                    <a:lnTo>
                      <a:pt x="20438" y="28915"/>
                    </a:lnTo>
                    <a:lnTo>
                      <a:pt x="20696" y="28971"/>
                    </a:lnTo>
                    <a:lnTo>
                      <a:pt x="20954" y="29027"/>
                    </a:lnTo>
                    <a:lnTo>
                      <a:pt x="21189" y="29094"/>
                    </a:lnTo>
                    <a:lnTo>
                      <a:pt x="21302" y="29128"/>
                    </a:lnTo>
                    <a:lnTo>
                      <a:pt x="21402" y="29172"/>
                    </a:lnTo>
                    <a:lnTo>
                      <a:pt x="21503" y="29228"/>
                    </a:lnTo>
                    <a:lnTo>
                      <a:pt x="21593" y="29296"/>
                    </a:lnTo>
                    <a:lnTo>
                      <a:pt x="21683" y="29363"/>
                    </a:lnTo>
                    <a:lnTo>
                      <a:pt x="21772" y="29442"/>
                    </a:lnTo>
                    <a:lnTo>
                      <a:pt x="21941" y="29610"/>
                    </a:lnTo>
                    <a:lnTo>
                      <a:pt x="22098" y="29778"/>
                    </a:lnTo>
                    <a:lnTo>
                      <a:pt x="22266" y="29935"/>
                    </a:lnTo>
                    <a:lnTo>
                      <a:pt x="22344" y="30013"/>
                    </a:lnTo>
                    <a:lnTo>
                      <a:pt x="22434" y="30081"/>
                    </a:lnTo>
                    <a:lnTo>
                      <a:pt x="22524" y="30148"/>
                    </a:lnTo>
                    <a:lnTo>
                      <a:pt x="22624" y="30204"/>
                    </a:lnTo>
                    <a:lnTo>
                      <a:pt x="22725" y="30238"/>
                    </a:lnTo>
                    <a:lnTo>
                      <a:pt x="22837" y="30271"/>
                    </a:lnTo>
                    <a:lnTo>
                      <a:pt x="22938" y="30305"/>
                    </a:lnTo>
                    <a:lnTo>
                      <a:pt x="23051" y="30338"/>
                    </a:lnTo>
                    <a:lnTo>
                      <a:pt x="23264" y="30439"/>
                    </a:lnTo>
                    <a:lnTo>
                      <a:pt x="23488" y="30551"/>
                    </a:lnTo>
                    <a:lnTo>
                      <a:pt x="23701" y="30664"/>
                    </a:lnTo>
                    <a:lnTo>
                      <a:pt x="23925" y="30776"/>
                    </a:lnTo>
                    <a:lnTo>
                      <a:pt x="24149" y="30865"/>
                    </a:lnTo>
                    <a:lnTo>
                      <a:pt x="24261" y="30899"/>
                    </a:lnTo>
                    <a:lnTo>
                      <a:pt x="24373" y="30933"/>
                    </a:lnTo>
                    <a:lnTo>
                      <a:pt x="24486" y="30944"/>
                    </a:lnTo>
                    <a:lnTo>
                      <a:pt x="24598" y="30955"/>
                    </a:lnTo>
                    <a:lnTo>
                      <a:pt x="24699" y="30944"/>
                    </a:lnTo>
                    <a:lnTo>
                      <a:pt x="24788" y="30910"/>
                    </a:lnTo>
                    <a:lnTo>
                      <a:pt x="24889" y="30854"/>
                    </a:lnTo>
                    <a:lnTo>
                      <a:pt x="24968" y="30787"/>
                    </a:lnTo>
                    <a:lnTo>
                      <a:pt x="25057" y="30697"/>
                    </a:lnTo>
                    <a:lnTo>
                      <a:pt x="25147" y="30607"/>
                    </a:lnTo>
                    <a:lnTo>
                      <a:pt x="25315" y="30394"/>
                    </a:lnTo>
                    <a:lnTo>
                      <a:pt x="25472" y="30181"/>
                    </a:lnTo>
                    <a:lnTo>
                      <a:pt x="25640" y="29991"/>
                    </a:lnTo>
                    <a:lnTo>
                      <a:pt x="25730" y="29901"/>
                    </a:lnTo>
                    <a:lnTo>
                      <a:pt x="25820" y="29834"/>
                    </a:lnTo>
                    <a:lnTo>
                      <a:pt x="25909" y="29789"/>
                    </a:lnTo>
                    <a:lnTo>
                      <a:pt x="25999" y="29755"/>
                    </a:lnTo>
                    <a:lnTo>
                      <a:pt x="26223" y="29711"/>
                    </a:lnTo>
                    <a:lnTo>
                      <a:pt x="26504" y="29632"/>
                    </a:lnTo>
                    <a:lnTo>
                      <a:pt x="27143" y="29464"/>
                    </a:lnTo>
                    <a:lnTo>
                      <a:pt x="27782" y="29262"/>
                    </a:lnTo>
                    <a:lnTo>
                      <a:pt x="28039" y="29172"/>
                    </a:lnTo>
                    <a:lnTo>
                      <a:pt x="28253" y="29094"/>
                    </a:lnTo>
                    <a:lnTo>
                      <a:pt x="28320" y="29341"/>
                    </a:lnTo>
                    <a:lnTo>
                      <a:pt x="28421" y="29621"/>
                    </a:lnTo>
                    <a:lnTo>
                      <a:pt x="28533" y="29912"/>
                    </a:lnTo>
                    <a:lnTo>
                      <a:pt x="28667" y="30215"/>
                    </a:lnTo>
                    <a:lnTo>
                      <a:pt x="28948" y="30809"/>
                    </a:lnTo>
                    <a:lnTo>
                      <a:pt x="29183" y="31303"/>
                    </a:lnTo>
                    <a:lnTo>
                      <a:pt x="29228" y="31403"/>
                    </a:lnTo>
                    <a:lnTo>
                      <a:pt x="29262" y="31504"/>
                    </a:lnTo>
                    <a:lnTo>
                      <a:pt x="29318" y="31717"/>
                    </a:lnTo>
                    <a:lnTo>
                      <a:pt x="29362" y="31919"/>
                    </a:lnTo>
                    <a:lnTo>
                      <a:pt x="29396" y="32121"/>
                    </a:lnTo>
                    <a:lnTo>
                      <a:pt x="29441" y="32323"/>
                    </a:lnTo>
                    <a:lnTo>
                      <a:pt x="29497" y="32513"/>
                    </a:lnTo>
                    <a:lnTo>
                      <a:pt x="29531" y="32614"/>
                    </a:lnTo>
                    <a:lnTo>
                      <a:pt x="29575" y="32704"/>
                    </a:lnTo>
                    <a:lnTo>
                      <a:pt x="29631" y="32794"/>
                    </a:lnTo>
                    <a:lnTo>
                      <a:pt x="29699" y="32883"/>
                    </a:lnTo>
                    <a:lnTo>
                      <a:pt x="29732" y="32939"/>
                    </a:lnTo>
                    <a:lnTo>
                      <a:pt x="29755" y="32995"/>
                    </a:lnTo>
                    <a:lnTo>
                      <a:pt x="29777" y="33052"/>
                    </a:lnTo>
                    <a:lnTo>
                      <a:pt x="29788" y="33119"/>
                    </a:lnTo>
                    <a:lnTo>
                      <a:pt x="29800" y="33276"/>
                    </a:lnTo>
                    <a:lnTo>
                      <a:pt x="29800" y="33444"/>
                    </a:lnTo>
                    <a:lnTo>
                      <a:pt x="29777" y="33623"/>
                    </a:lnTo>
                    <a:lnTo>
                      <a:pt x="29755" y="33814"/>
                    </a:lnTo>
                    <a:lnTo>
                      <a:pt x="29688" y="34206"/>
                    </a:lnTo>
                    <a:lnTo>
                      <a:pt x="29620" y="34610"/>
                    </a:lnTo>
                    <a:lnTo>
                      <a:pt x="29598" y="34789"/>
                    </a:lnTo>
                    <a:lnTo>
                      <a:pt x="29587" y="34969"/>
                    </a:lnTo>
                    <a:lnTo>
                      <a:pt x="29598" y="35126"/>
                    </a:lnTo>
                    <a:lnTo>
                      <a:pt x="29620" y="35260"/>
                    </a:lnTo>
                    <a:lnTo>
                      <a:pt x="29643" y="35316"/>
                    </a:lnTo>
                    <a:lnTo>
                      <a:pt x="29665" y="35372"/>
                    </a:lnTo>
                    <a:lnTo>
                      <a:pt x="29699" y="35417"/>
                    </a:lnTo>
                    <a:lnTo>
                      <a:pt x="29744" y="35462"/>
                    </a:lnTo>
                    <a:lnTo>
                      <a:pt x="29788" y="35496"/>
                    </a:lnTo>
                    <a:lnTo>
                      <a:pt x="29845" y="35518"/>
                    </a:lnTo>
                    <a:lnTo>
                      <a:pt x="29901" y="35529"/>
                    </a:lnTo>
                    <a:lnTo>
                      <a:pt x="29968" y="35529"/>
                    </a:lnTo>
                    <a:lnTo>
                      <a:pt x="30046" y="35518"/>
                    </a:lnTo>
                    <a:lnTo>
                      <a:pt x="30125" y="35507"/>
                    </a:lnTo>
                    <a:lnTo>
                      <a:pt x="30282" y="35462"/>
                    </a:lnTo>
                    <a:lnTo>
                      <a:pt x="30472" y="35383"/>
                    </a:lnTo>
                    <a:lnTo>
                      <a:pt x="30663" y="35294"/>
                    </a:lnTo>
                    <a:lnTo>
                      <a:pt x="31067" y="35092"/>
                    </a:lnTo>
                    <a:lnTo>
                      <a:pt x="31470" y="34879"/>
                    </a:lnTo>
                    <a:lnTo>
                      <a:pt x="31672" y="34778"/>
                    </a:lnTo>
                    <a:lnTo>
                      <a:pt x="31863" y="34700"/>
                    </a:lnTo>
                    <a:lnTo>
                      <a:pt x="32031" y="34644"/>
                    </a:lnTo>
                    <a:lnTo>
                      <a:pt x="32188" y="34599"/>
                    </a:lnTo>
                    <a:lnTo>
                      <a:pt x="32333" y="34599"/>
                    </a:lnTo>
                    <a:lnTo>
                      <a:pt x="32389" y="34610"/>
                    </a:lnTo>
                    <a:lnTo>
                      <a:pt x="32446" y="34632"/>
                    </a:lnTo>
                    <a:lnTo>
                      <a:pt x="32647" y="34722"/>
                    </a:lnTo>
                    <a:lnTo>
                      <a:pt x="32827" y="34789"/>
                    </a:lnTo>
                    <a:lnTo>
                      <a:pt x="33006" y="34834"/>
                    </a:lnTo>
                    <a:lnTo>
                      <a:pt x="33185" y="34879"/>
                    </a:lnTo>
                    <a:lnTo>
                      <a:pt x="33544" y="34957"/>
                    </a:lnTo>
                    <a:lnTo>
                      <a:pt x="33959" y="35036"/>
                    </a:lnTo>
                    <a:lnTo>
                      <a:pt x="34071" y="35070"/>
                    </a:lnTo>
                    <a:lnTo>
                      <a:pt x="34172" y="35137"/>
                    </a:lnTo>
                    <a:lnTo>
                      <a:pt x="34273" y="35204"/>
                    </a:lnTo>
                    <a:lnTo>
                      <a:pt x="34363" y="35294"/>
                    </a:lnTo>
                    <a:lnTo>
                      <a:pt x="34452" y="35395"/>
                    </a:lnTo>
                    <a:lnTo>
                      <a:pt x="34542" y="35507"/>
                    </a:lnTo>
                    <a:lnTo>
                      <a:pt x="34721" y="35731"/>
                    </a:lnTo>
                    <a:lnTo>
                      <a:pt x="34901" y="35955"/>
                    </a:lnTo>
                    <a:lnTo>
                      <a:pt x="34990" y="36056"/>
                    </a:lnTo>
                    <a:lnTo>
                      <a:pt x="35080" y="36135"/>
                    </a:lnTo>
                    <a:lnTo>
                      <a:pt x="35181" y="36213"/>
                    </a:lnTo>
                    <a:lnTo>
                      <a:pt x="35282" y="36269"/>
                    </a:lnTo>
                    <a:lnTo>
                      <a:pt x="35394" y="36314"/>
                    </a:lnTo>
                    <a:lnTo>
                      <a:pt x="35506" y="36325"/>
                    </a:lnTo>
                    <a:lnTo>
                      <a:pt x="35618" y="36336"/>
                    </a:lnTo>
                    <a:lnTo>
                      <a:pt x="35742" y="36359"/>
                    </a:lnTo>
                    <a:lnTo>
                      <a:pt x="35865" y="36392"/>
                    </a:lnTo>
                    <a:lnTo>
                      <a:pt x="35988" y="36449"/>
                    </a:lnTo>
                    <a:lnTo>
                      <a:pt x="36246" y="36572"/>
                    </a:lnTo>
                    <a:lnTo>
                      <a:pt x="36504" y="36718"/>
                    </a:lnTo>
                    <a:lnTo>
                      <a:pt x="36762" y="36852"/>
                    </a:lnTo>
                    <a:lnTo>
                      <a:pt x="36885" y="36908"/>
                    </a:lnTo>
                    <a:lnTo>
                      <a:pt x="37008" y="36964"/>
                    </a:lnTo>
                    <a:lnTo>
                      <a:pt x="37132" y="36998"/>
                    </a:lnTo>
                    <a:lnTo>
                      <a:pt x="37255" y="37020"/>
                    </a:lnTo>
                    <a:lnTo>
                      <a:pt x="37367" y="37020"/>
                    </a:lnTo>
                    <a:lnTo>
                      <a:pt x="37479" y="37009"/>
                    </a:lnTo>
                    <a:lnTo>
                      <a:pt x="37580" y="36975"/>
                    </a:lnTo>
                    <a:lnTo>
                      <a:pt x="37692" y="36931"/>
                    </a:lnTo>
                    <a:lnTo>
                      <a:pt x="37793" y="36863"/>
                    </a:lnTo>
                    <a:lnTo>
                      <a:pt x="37894" y="36785"/>
                    </a:lnTo>
                    <a:lnTo>
                      <a:pt x="37984" y="36684"/>
                    </a:lnTo>
                    <a:lnTo>
                      <a:pt x="38085" y="36594"/>
                    </a:lnTo>
                    <a:lnTo>
                      <a:pt x="38264" y="36381"/>
                    </a:lnTo>
                    <a:lnTo>
                      <a:pt x="38444" y="36157"/>
                    </a:lnTo>
                    <a:lnTo>
                      <a:pt x="38623" y="35955"/>
                    </a:lnTo>
                    <a:lnTo>
                      <a:pt x="38724" y="35866"/>
                    </a:lnTo>
                    <a:lnTo>
                      <a:pt x="38813" y="35776"/>
                    </a:lnTo>
                    <a:lnTo>
                      <a:pt x="38914" y="35709"/>
                    </a:lnTo>
                    <a:lnTo>
                      <a:pt x="39004" y="35653"/>
                    </a:lnTo>
                    <a:lnTo>
                      <a:pt x="39217" y="35563"/>
                    </a:lnTo>
                    <a:lnTo>
                      <a:pt x="39441" y="35473"/>
                    </a:lnTo>
                    <a:lnTo>
                      <a:pt x="39879" y="35316"/>
                    </a:lnTo>
                    <a:lnTo>
                      <a:pt x="40103" y="35227"/>
                    </a:lnTo>
                    <a:lnTo>
                      <a:pt x="40316" y="35126"/>
                    </a:lnTo>
                    <a:lnTo>
                      <a:pt x="40506" y="35014"/>
                    </a:lnTo>
                    <a:lnTo>
                      <a:pt x="40607" y="34957"/>
                    </a:lnTo>
                    <a:lnTo>
                      <a:pt x="40697" y="34890"/>
                    </a:lnTo>
                    <a:lnTo>
                      <a:pt x="40787" y="34823"/>
                    </a:lnTo>
                    <a:lnTo>
                      <a:pt x="40888" y="34756"/>
                    </a:lnTo>
                    <a:lnTo>
                      <a:pt x="41112" y="34644"/>
                    </a:lnTo>
                    <a:lnTo>
                      <a:pt x="41347" y="34531"/>
                    </a:lnTo>
                    <a:lnTo>
                      <a:pt x="41594" y="34431"/>
                    </a:lnTo>
                    <a:lnTo>
                      <a:pt x="41829" y="34318"/>
                    </a:lnTo>
                    <a:lnTo>
                      <a:pt x="42065" y="34195"/>
                    </a:lnTo>
                    <a:lnTo>
                      <a:pt x="42166" y="34128"/>
                    </a:lnTo>
                    <a:lnTo>
                      <a:pt x="42255" y="34061"/>
                    </a:lnTo>
                    <a:lnTo>
                      <a:pt x="42345" y="33982"/>
                    </a:lnTo>
                    <a:lnTo>
                      <a:pt x="42423" y="33892"/>
                    </a:lnTo>
                    <a:lnTo>
                      <a:pt x="42457" y="33848"/>
                    </a:lnTo>
                    <a:lnTo>
                      <a:pt x="42468" y="33791"/>
                    </a:lnTo>
                    <a:lnTo>
                      <a:pt x="42491" y="33735"/>
                    </a:lnTo>
                    <a:lnTo>
                      <a:pt x="42491" y="33679"/>
                    </a:lnTo>
                    <a:lnTo>
                      <a:pt x="42480" y="33534"/>
                    </a:lnTo>
                    <a:lnTo>
                      <a:pt x="42435" y="33388"/>
                    </a:lnTo>
                    <a:lnTo>
                      <a:pt x="42379" y="33220"/>
                    </a:lnTo>
                    <a:lnTo>
                      <a:pt x="42311" y="33040"/>
                    </a:lnTo>
                    <a:lnTo>
                      <a:pt x="42132" y="32670"/>
                    </a:lnTo>
                    <a:lnTo>
                      <a:pt x="41953" y="32300"/>
                    </a:lnTo>
                    <a:lnTo>
                      <a:pt x="41874" y="32121"/>
                    </a:lnTo>
                    <a:lnTo>
                      <a:pt x="41807" y="31953"/>
                    </a:lnTo>
                    <a:lnTo>
                      <a:pt x="41762" y="31785"/>
                    </a:lnTo>
                    <a:lnTo>
                      <a:pt x="41728" y="31639"/>
                    </a:lnTo>
                    <a:lnTo>
                      <a:pt x="41728" y="31572"/>
                    </a:lnTo>
                    <a:lnTo>
                      <a:pt x="41728" y="31504"/>
                    </a:lnTo>
                    <a:lnTo>
                      <a:pt x="41740" y="31448"/>
                    </a:lnTo>
                    <a:lnTo>
                      <a:pt x="41762" y="31392"/>
                    </a:lnTo>
                    <a:lnTo>
                      <a:pt x="41796" y="31347"/>
                    </a:lnTo>
                    <a:lnTo>
                      <a:pt x="41829" y="31303"/>
                    </a:lnTo>
                    <a:lnTo>
                      <a:pt x="41919" y="31213"/>
                    </a:lnTo>
                    <a:lnTo>
                      <a:pt x="42031" y="31134"/>
                    </a:lnTo>
                    <a:lnTo>
                      <a:pt x="42154" y="31067"/>
                    </a:lnTo>
                    <a:lnTo>
                      <a:pt x="42300" y="31011"/>
                    </a:lnTo>
                    <a:lnTo>
                      <a:pt x="42457" y="30955"/>
                    </a:lnTo>
                    <a:lnTo>
                      <a:pt x="42771" y="30843"/>
                    </a:lnTo>
                    <a:lnTo>
                      <a:pt x="43096" y="30731"/>
                    </a:lnTo>
                    <a:lnTo>
                      <a:pt x="43242" y="30675"/>
                    </a:lnTo>
                    <a:lnTo>
                      <a:pt x="43376" y="30607"/>
                    </a:lnTo>
                    <a:lnTo>
                      <a:pt x="43489" y="30529"/>
                    </a:lnTo>
                    <a:lnTo>
                      <a:pt x="43578" y="30451"/>
                    </a:lnTo>
                    <a:lnTo>
                      <a:pt x="43623" y="30406"/>
                    </a:lnTo>
                    <a:lnTo>
                      <a:pt x="43657" y="30350"/>
                    </a:lnTo>
                    <a:lnTo>
                      <a:pt x="43679" y="30305"/>
                    </a:lnTo>
                    <a:lnTo>
                      <a:pt x="43690" y="30249"/>
                    </a:lnTo>
                    <a:lnTo>
                      <a:pt x="43735" y="30024"/>
                    </a:lnTo>
                    <a:lnTo>
                      <a:pt x="43758" y="29800"/>
                    </a:lnTo>
                    <a:lnTo>
                      <a:pt x="43780" y="29565"/>
                    </a:lnTo>
                    <a:lnTo>
                      <a:pt x="43791" y="29329"/>
                    </a:lnTo>
                    <a:lnTo>
                      <a:pt x="43791" y="28847"/>
                    </a:lnTo>
                    <a:lnTo>
                      <a:pt x="43780" y="28376"/>
                    </a:lnTo>
                    <a:lnTo>
                      <a:pt x="43769" y="28197"/>
                    </a:lnTo>
                    <a:lnTo>
                      <a:pt x="43735" y="28018"/>
                    </a:lnTo>
                    <a:lnTo>
                      <a:pt x="43668" y="27838"/>
                    </a:lnTo>
                    <a:lnTo>
                      <a:pt x="43589" y="27648"/>
                    </a:lnTo>
                    <a:lnTo>
                      <a:pt x="43500" y="27457"/>
                    </a:lnTo>
                    <a:lnTo>
                      <a:pt x="43399" y="27267"/>
                    </a:lnTo>
                    <a:lnTo>
                      <a:pt x="43163" y="26897"/>
                    </a:lnTo>
                    <a:lnTo>
                      <a:pt x="42906" y="26515"/>
                    </a:lnTo>
                    <a:lnTo>
                      <a:pt x="42670" y="26157"/>
                    </a:lnTo>
                    <a:lnTo>
                      <a:pt x="42558" y="25977"/>
                    </a:lnTo>
                    <a:lnTo>
                      <a:pt x="42457" y="25809"/>
                    </a:lnTo>
                    <a:lnTo>
                      <a:pt x="42379" y="25641"/>
                    </a:lnTo>
                    <a:lnTo>
                      <a:pt x="42311" y="25484"/>
                    </a:lnTo>
                    <a:lnTo>
                      <a:pt x="42558" y="25428"/>
                    </a:lnTo>
                    <a:lnTo>
                      <a:pt x="42827" y="25338"/>
                    </a:lnTo>
                    <a:lnTo>
                      <a:pt x="43119" y="25248"/>
                    </a:lnTo>
                    <a:lnTo>
                      <a:pt x="43421" y="25136"/>
                    </a:lnTo>
                    <a:lnTo>
                      <a:pt x="43724" y="25013"/>
                    </a:lnTo>
                    <a:lnTo>
                      <a:pt x="44015" y="24901"/>
                    </a:lnTo>
                    <a:lnTo>
                      <a:pt x="44273" y="24778"/>
                    </a:lnTo>
                    <a:lnTo>
                      <a:pt x="44486" y="24677"/>
                    </a:lnTo>
                    <a:lnTo>
                      <a:pt x="44587" y="24632"/>
                    </a:lnTo>
                    <a:lnTo>
                      <a:pt x="44699" y="24609"/>
                    </a:lnTo>
                    <a:lnTo>
                      <a:pt x="44811" y="24587"/>
                    </a:lnTo>
                    <a:lnTo>
                      <a:pt x="44935" y="24576"/>
                    </a:lnTo>
                    <a:lnTo>
                      <a:pt x="45193" y="24576"/>
                    </a:lnTo>
                    <a:lnTo>
                      <a:pt x="45462" y="24587"/>
                    </a:lnTo>
                    <a:lnTo>
                      <a:pt x="45731" y="24598"/>
                    </a:lnTo>
                    <a:lnTo>
                      <a:pt x="45854" y="24587"/>
                    </a:lnTo>
                    <a:lnTo>
                      <a:pt x="45977" y="24576"/>
                    </a:lnTo>
                    <a:lnTo>
                      <a:pt x="46090" y="24553"/>
                    </a:lnTo>
                    <a:lnTo>
                      <a:pt x="46190" y="24520"/>
                    </a:lnTo>
                    <a:lnTo>
                      <a:pt x="46291" y="24475"/>
                    </a:lnTo>
                    <a:lnTo>
                      <a:pt x="46370" y="24408"/>
                    </a:lnTo>
                    <a:lnTo>
                      <a:pt x="46415" y="24363"/>
                    </a:lnTo>
                    <a:lnTo>
                      <a:pt x="46437" y="24318"/>
                    </a:lnTo>
                    <a:lnTo>
                      <a:pt x="46460" y="24273"/>
                    </a:lnTo>
                    <a:lnTo>
                      <a:pt x="46482" y="24217"/>
                    </a:lnTo>
                    <a:lnTo>
                      <a:pt x="46504" y="24105"/>
                    </a:lnTo>
                    <a:lnTo>
                      <a:pt x="46504" y="23970"/>
                    </a:lnTo>
                    <a:lnTo>
                      <a:pt x="46482" y="23825"/>
                    </a:lnTo>
                    <a:lnTo>
                      <a:pt x="46460" y="23679"/>
                    </a:lnTo>
                    <a:lnTo>
                      <a:pt x="46381" y="23365"/>
                    </a:lnTo>
                    <a:lnTo>
                      <a:pt x="46303" y="23040"/>
                    </a:lnTo>
                    <a:lnTo>
                      <a:pt x="46269" y="22883"/>
                    </a:lnTo>
                    <a:lnTo>
                      <a:pt x="46247" y="22737"/>
                    </a:lnTo>
                    <a:lnTo>
                      <a:pt x="46235" y="22591"/>
                    </a:lnTo>
                    <a:lnTo>
                      <a:pt x="46235" y="22468"/>
                    </a:lnTo>
                    <a:lnTo>
                      <a:pt x="46258" y="22345"/>
                    </a:lnTo>
                    <a:lnTo>
                      <a:pt x="46280" y="22289"/>
                    </a:lnTo>
                    <a:lnTo>
                      <a:pt x="46303" y="22244"/>
                    </a:lnTo>
                    <a:lnTo>
                      <a:pt x="46370" y="22154"/>
                    </a:lnTo>
                    <a:lnTo>
                      <a:pt x="46448" y="22087"/>
                    </a:lnTo>
                    <a:lnTo>
                      <a:pt x="46538" y="22008"/>
                    </a:lnTo>
                    <a:lnTo>
                      <a:pt x="46639" y="21952"/>
                    </a:lnTo>
                    <a:lnTo>
                      <a:pt x="46852" y="21840"/>
                    </a:lnTo>
                    <a:lnTo>
                      <a:pt x="47087" y="21739"/>
                    </a:lnTo>
                    <a:lnTo>
                      <a:pt x="47312" y="21638"/>
                    </a:lnTo>
                    <a:lnTo>
                      <a:pt x="47412" y="21582"/>
                    </a:lnTo>
                    <a:lnTo>
                      <a:pt x="47513" y="21515"/>
                    </a:lnTo>
                    <a:lnTo>
                      <a:pt x="47603" y="21448"/>
                    </a:lnTo>
                    <a:lnTo>
                      <a:pt x="47670" y="21369"/>
                    </a:lnTo>
                    <a:lnTo>
                      <a:pt x="47726" y="21280"/>
                    </a:lnTo>
                    <a:lnTo>
                      <a:pt x="47771" y="21190"/>
                    </a:lnTo>
                    <a:lnTo>
                      <a:pt x="47883" y="20775"/>
                    </a:lnTo>
                    <a:lnTo>
                      <a:pt x="47995" y="20372"/>
                    </a:lnTo>
                    <a:lnTo>
                      <a:pt x="48040" y="20159"/>
                    </a:lnTo>
                    <a:lnTo>
                      <a:pt x="48074" y="19946"/>
                    </a:lnTo>
                    <a:lnTo>
                      <a:pt x="48096" y="19733"/>
                    </a:lnTo>
                    <a:lnTo>
                      <a:pt x="48108" y="19520"/>
                    </a:lnTo>
                    <a:lnTo>
                      <a:pt x="48096" y="19385"/>
                    </a:lnTo>
                    <a:lnTo>
                      <a:pt x="48063" y="19273"/>
                    </a:lnTo>
                    <a:lnTo>
                      <a:pt x="48018" y="19161"/>
                    </a:lnTo>
                    <a:lnTo>
                      <a:pt x="47962" y="19049"/>
                    </a:lnTo>
                    <a:lnTo>
                      <a:pt x="47883" y="18948"/>
                    </a:lnTo>
                    <a:lnTo>
                      <a:pt x="47805" y="18847"/>
                    </a:lnTo>
                    <a:lnTo>
                      <a:pt x="47626" y="18645"/>
                    </a:lnTo>
                    <a:lnTo>
                      <a:pt x="47435" y="18454"/>
                    </a:lnTo>
                    <a:lnTo>
                      <a:pt x="47256" y="18264"/>
                    </a:lnTo>
                    <a:lnTo>
                      <a:pt x="47177" y="18163"/>
                    </a:lnTo>
                    <a:lnTo>
                      <a:pt x="47110" y="18051"/>
                    </a:lnTo>
                    <a:lnTo>
                      <a:pt x="47054" y="17950"/>
                    </a:lnTo>
                    <a:lnTo>
                      <a:pt x="47009" y="17838"/>
                    </a:lnTo>
                    <a:lnTo>
                      <a:pt x="46930" y="17602"/>
                    </a:lnTo>
                    <a:lnTo>
                      <a:pt x="46852" y="17401"/>
                    </a:lnTo>
                    <a:lnTo>
                      <a:pt x="46773" y="17210"/>
                    </a:lnTo>
                    <a:lnTo>
                      <a:pt x="46684" y="17031"/>
                    </a:lnTo>
                    <a:lnTo>
                      <a:pt x="46594" y="16862"/>
                    </a:lnTo>
                    <a:lnTo>
                      <a:pt x="46493" y="16683"/>
                    </a:lnTo>
                    <a:lnTo>
                      <a:pt x="46370" y="16504"/>
                    </a:lnTo>
                    <a:lnTo>
                      <a:pt x="46235" y="16313"/>
                    </a:lnTo>
                    <a:lnTo>
                      <a:pt x="46090" y="16134"/>
                    </a:lnTo>
                    <a:lnTo>
                      <a:pt x="45944" y="15977"/>
                    </a:lnTo>
                    <a:lnTo>
                      <a:pt x="45787" y="15842"/>
                    </a:lnTo>
                    <a:lnTo>
                      <a:pt x="45630" y="15730"/>
                    </a:lnTo>
                    <a:lnTo>
                      <a:pt x="45305" y="15506"/>
                    </a:lnTo>
                    <a:lnTo>
                      <a:pt x="45114" y="15383"/>
                    </a:lnTo>
                    <a:lnTo>
                      <a:pt x="44924" y="15248"/>
                    </a:lnTo>
                    <a:lnTo>
                      <a:pt x="44879" y="15214"/>
                    </a:lnTo>
                    <a:lnTo>
                      <a:pt x="44834" y="15158"/>
                    </a:lnTo>
                    <a:lnTo>
                      <a:pt x="44800" y="15102"/>
                    </a:lnTo>
                    <a:lnTo>
                      <a:pt x="44755" y="15035"/>
                    </a:lnTo>
                    <a:lnTo>
                      <a:pt x="44699" y="14889"/>
                    </a:lnTo>
                    <a:lnTo>
                      <a:pt x="44655" y="14710"/>
                    </a:lnTo>
                    <a:lnTo>
                      <a:pt x="44621" y="14519"/>
                    </a:lnTo>
                    <a:lnTo>
                      <a:pt x="44587" y="14306"/>
                    </a:lnTo>
                    <a:lnTo>
                      <a:pt x="44531" y="13880"/>
                    </a:lnTo>
                    <a:lnTo>
                      <a:pt x="44475" y="13465"/>
                    </a:lnTo>
                    <a:lnTo>
                      <a:pt x="44430" y="13264"/>
                    </a:lnTo>
                    <a:lnTo>
                      <a:pt x="44385" y="13084"/>
                    </a:lnTo>
                    <a:lnTo>
                      <a:pt x="44329" y="12927"/>
                    </a:lnTo>
                    <a:lnTo>
                      <a:pt x="44296" y="12860"/>
                    </a:lnTo>
                    <a:lnTo>
                      <a:pt x="44262" y="12804"/>
                    </a:lnTo>
                    <a:lnTo>
                      <a:pt x="44217" y="12748"/>
                    </a:lnTo>
                    <a:lnTo>
                      <a:pt x="44172" y="12703"/>
                    </a:lnTo>
                    <a:lnTo>
                      <a:pt x="44116" y="12669"/>
                    </a:lnTo>
                    <a:lnTo>
                      <a:pt x="44060" y="12647"/>
                    </a:lnTo>
                    <a:lnTo>
                      <a:pt x="43545" y="12490"/>
                    </a:lnTo>
                    <a:lnTo>
                      <a:pt x="43264" y="12412"/>
                    </a:lnTo>
                    <a:lnTo>
                      <a:pt x="42973" y="12333"/>
                    </a:lnTo>
                    <a:lnTo>
                      <a:pt x="42670" y="12277"/>
                    </a:lnTo>
                    <a:lnTo>
                      <a:pt x="42379" y="12221"/>
                    </a:lnTo>
                    <a:lnTo>
                      <a:pt x="42098" y="12187"/>
                    </a:lnTo>
                    <a:lnTo>
                      <a:pt x="41829" y="12176"/>
                    </a:lnTo>
                    <a:lnTo>
                      <a:pt x="42187" y="12807"/>
                    </a:lnTo>
                    <a:lnTo>
                      <a:pt x="42187" y="12807"/>
                    </a:lnTo>
                    <a:lnTo>
                      <a:pt x="42121" y="12759"/>
                    </a:lnTo>
                    <a:lnTo>
                      <a:pt x="41986" y="12669"/>
                    </a:lnTo>
                    <a:lnTo>
                      <a:pt x="41841" y="12580"/>
                    </a:lnTo>
                    <a:lnTo>
                      <a:pt x="41504" y="12423"/>
                    </a:lnTo>
                    <a:lnTo>
                      <a:pt x="41157" y="12277"/>
                    </a:lnTo>
                    <a:lnTo>
                      <a:pt x="41000" y="12199"/>
                    </a:lnTo>
                    <a:lnTo>
                      <a:pt x="40843" y="12120"/>
                    </a:lnTo>
                    <a:lnTo>
                      <a:pt x="40708" y="12030"/>
                    </a:lnTo>
                    <a:lnTo>
                      <a:pt x="40585" y="11941"/>
                    </a:lnTo>
                    <a:lnTo>
                      <a:pt x="40495" y="11840"/>
                    </a:lnTo>
                    <a:lnTo>
                      <a:pt x="40462" y="11795"/>
                    </a:lnTo>
                    <a:lnTo>
                      <a:pt x="40428" y="11739"/>
                    </a:lnTo>
                    <a:lnTo>
                      <a:pt x="40383" y="11627"/>
                    </a:lnTo>
                    <a:lnTo>
                      <a:pt x="40361" y="11515"/>
                    </a:lnTo>
                    <a:lnTo>
                      <a:pt x="40338" y="11403"/>
                    </a:lnTo>
                    <a:lnTo>
                      <a:pt x="40316" y="11290"/>
                    </a:lnTo>
                    <a:lnTo>
                      <a:pt x="40305" y="11066"/>
                    </a:lnTo>
                    <a:lnTo>
                      <a:pt x="40293" y="10842"/>
                    </a:lnTo>
                    <a:lnTo>
                      <a:pt x="40271" y="10629"/>
                    </a:lnTo>
                    <a:lnTo>
                      <a:pt x="40249" y="10528"/>
                    </a:lnTo>
                    <a:lnTo>
                      <a:pt x="40226" y="10427"/>
                    </a:lnTo>
                    <a:lnTo>
                      <a:pt x="40192" y="10326"/>
                    </a:lnTo>
                    <a:lnTo>
                      <a:pt x="40136" y="10237"/>
                    </a:lnTo>
                    <a:lnTo>
                      <a:pt x="40080" y="10147"/>
                    </a:lnTo>
                    <a:lnTo>
                      <a:pt x="40002" y="10057"/>
                    </a:lnTo>
                    <a:lnTo>
                      <a:pt x="39957" y="10012"/>
                    </a:lnTo>
                    <a:lnTo>
                      <a:pt x="39923" y="9956"/>
                    </a:lnTo>
                    <a:lnTo>
                      <a:pt x="39856" y="9833"/>
                    </a:lnTo>
                    <a:lnTo>
                      <a:pt x="39800" y="9687"/>
                    </a:lnTo>
                    <a:lnTo>
                      <a:pt x="39755" y="9530"/>
                    </a:lnTo>
                    <a:lnTo>
                      <a:pt x="39722" y="9351"/>
                    </a:lnTo>
                    <a:lnTo>
                      <a:pt x="39688" y="9172"/>
                    </a:lnTo>
                    <a:lnTo>
                      <a:pt x="39621" y="8779"/>
                    </a:lnTo>
                    <a:lnTo>
                      <a:pt x="39553" y="8409"/>
                    </a:lnTo>
                    <a:lnTo>
                      <a:pt x="39509" y="8230"/>
                    </a:lnTo>
                    <a:lnTo>
                      <a:pt x="39464" y="8073"/>
                    </a:lnTo>
                    <a:lnTo>
                      <a:pt x="39396" y="7927"/>
                    </a:lnTo>
                    <a:lnTo>
                      <a:pt x="39329" y="7815"/>
                    </a:lnTo>
                    <a:lnTo>
                      <a:pt x="39284" y="7759"/>
                    </a:lnTo>
                    <a:lnTo>
                      <a:pt x="39240" y="7714"/>
                    </a:lnTo>
                    <a:lnTo>
                      <a:pt x="39183" y="7680"/>
                    </a:lnTo>
                    <a:lnTo>
                      <a:pt x="39139" y="7658"/>
                    </a:lnTo>
                    <a:lnTo>
                      <a:pt x="39083" y="7636"/>
                    </a:lnTo>
                    <a:lnTo>
                      <a:pt x="38892" y="7636"/>
                    </a:lnTo>
                    <a:lnTo>
                      <a:pt x="38757" y="7680"/>
                    </a:lnTo>
                    <a:lnTo>
                      <a:pt x="38623" y="7748"/>
                    </a:lnTo>
                    <a:lnTo>
                      <a:pt x="38477" y="7837"/>
                    </a:lnTo>
                    <a:lnTo>
                      <a:pt x="38331" y="7938"/>
                    </a:lnTo>
                    <a:lnTo>
                      <a:pt x="38017" y="8185"/>
                    </a:lnTo>
                    <a:lnTo>
                      <a:pt x="37704" y="8432"/>
                    </a:lnTo>
                    <a:lnTo>
                      <a:pt x="37547" y="8555"/>
                    </a:lnTo>
                    <a:lnTo>
                      <a:pt x="37390" y="8656"/>
                    </a:lnTo>
                    <a:lnTo>
                      <a:pt x="37244" y="8757"/>
                    </a:lnTo>
                    <a:lnTo>
                      <a:pt x="37098" y="8824"/>
                    </a:lnTo>
                    <a:lnTo>
                      <a:pt x="36964" y="8869"/>
                    </a:lnTo>
                    <a:lnTo>
                      <a:pt x="36896" y="8880"/>
                    </a:lnTo>
                    <a:lnTo>
                      <a:pt x="36829" y="8891"/>
                    </a:lnTo>
                    <a:lnTo>
                      <a:pt x="36706" y="8880"/>
                    </a:lnTo>
                    <a:lnTo>
                      <a:pt x="36582" y="8869"/>
                    </a:lnTo>
                    <a:lnTo>
                      <a:pt x="36336" y="8835"/>
                    </a:lnTo>
                    <a:lnTo>
                      <a:pt x="35865" y="8745"/>
                    </a:lnTo>
                    <a:lnTo>
                      <a:pt x="35629" y="8712"/>
                    </a:lnTo>
                    <a:lnTo>
                      <a:pt x="35517" y="8701"/>
                    </a:lnTo>
                    <a:lnTo>
                      <a:pt x="35405" y="8689"/>
                    </a:lnTo>
                    <a:lnTo>
                      <a:pt x="35293" y="8701"/>
                    </a:lnTo>
                    <a:lnTo>
                      <a:pt x="35181" y="8712"/>
                    </a:lnTo>
                    <a:lnTo>
                      <a:pt x="35069" y="8745"/>
                    </a:lnTo>
                    <a:lnTo>
                      <a:pt x="34957" y="8779"/>
                    </a:lnTo>
                    <a:lnTo>
                      <a:pt x="34845" y="8824"/>
                    </a:lnTo>
                    <a:lnTo>
                      <a:pt x="34721" y="8869"/>
                    </a:lnTo>
                    <a:lnTo>
                      <a:pt x="34464" y="8936"/>
                    </a:lnTo>
                    <a:lnTo>
                      <a:pt x="33937" y="9059"/>
                    </a:lnTo>
                    <a:lnTo>
                      <a:pt x="33679" y="9127"/>
                    </a:lnTo>
                    <a:lnTo>
                      <a:pt x="33555" y="9172"/>
                    </a:lnTo>
                    <a:lnTo>
                      <a:pt x="33432" y="9216"/>
                    </a:lnTo>
                    <a:lnTo>
                      <a:pt x="33320" y="9272"/>
                    </a:lnTo>
                    <a:lnTo>
                      <a:pt x="33208" y="9340"/>
                    </a:lnTo>
                    <a:lnTo>
                      <a:pt x="33118" y="9407"/>
                    </a:lnTo>
                    <a:lnTo>
                      <a:pt x="33017" y="9485"/>
                    </a:lnTo>
                    <a:lnTo>
                      <a:pt x="32636" y="9855"/>
                    </a:lnTo>
                    <a:lnTo>
                      <a:pt x="32434" y="10046"/>
                    </a:lnTo>
                    <a:lnTo>
                      <a:pt x="32221" y="10248"/>
                    </a:lnTo>
                    <a:lnTo>
                      <a:pt x="32031" y="10461"/>
                    </a:lnTo>
                    <a:lnTo>
                      <a:pt x="31851" y="10674"/>
                    </a:lnTo>
                    <a:lnTo>
                      <a:pt x="31773" y="10786"/>
                    </a:lnTo>
                    <a:lnTo>
                      <a:pt x="31706" y="10898"/>
                    </a:lnTo>
                    <a:lnTo>
                      <a:pt x="31638" y="11010"/>
                    </a:lnTo>
                    <a:lnTo>
                      <a:pt x="31582" y="11122"/>
                    </a:lnTo>
                    <a:lnTo>
                      <a:pt x="31571" y="11178"/>
                    </a:lnTo>
                    <a:lnTo>
                      <a:pt x="31560" y="11234"/>
                    </a:lnTo>
                    <a:lnTo>
                      <a:pt x="31560" y="11302"/>
                    </a:lnTo>
                    <a:lnTo>
                      <a:pt x="31560" y="11358"/>
                    </a:lnTo>
                    <a:lnTo>
                      <a:pt x="31582" y="11481"/>
                    </a:lnTo>
                    <a:lnTo>
                      <a:pt x="31638" y="11616"/>
                    </a:lnTo>
                    <a:lnTo>
                      <a:pt x="31706" y="11750"/>
                    </a:lnTo>
                    <a:lnTo>
                      <a:pt x="31795" y="11896"/>
                    </a:lnTo>
                    <a:lnTo>
                      <a:pt x="31997" y="12176"/>
                    </a:lnTo>
                    <a:lnTo>
                      <a:pt x="32199" y="12468"/>
                    </a:lnTo>
                    <a:lnTo>
                      <a:pt x="32300" y="12613"/>
                    </a:lnTo>
                    <a:lnTo>
                      <a:pt x="32389" y="12759"/>
                    </a:lnTo>
                    <a:lnTo>
                      <a:pt x="32468" y="12894"/>
                    </a:lnTo>
                    <a:lnTo>
                      <a:pt x="32535" y="13039"/>
                    </a:lnTo>
                    <a:lnTo>
                      <a:pt x="32569" y="13163"/>
                    </a:lnTo>
                    <a:lnTo>
                      <a:pt x="32580" y="13230"/>
                    </a:lnTo>
                    <a:lnTo>
                      <a:pt x="32580" y="13297"/>
                    </a:lnTo>
                    <a:lnTo>
                      <a:pt x="32580" y="13376"/>
                    </a:lnTo>
                    <a:lnTo>
                      <a:pt x="32569" y="13443"/>
                    </a:lnTo>
                    <a:lnTo>
                      <a:pt x="32513" y="13600"/>
                    </a:lnTo>
                    <a:lnTo>
                      <a:pt x="32434" y="13768"/>
                    </a:lnTo>
                    <a:lnTo>
                      <a:pt x="32345" y="13948"/>
                    </a:lnTo>
                    <a:lnTo>
                      <a:pt x="32221" y="14116"/>
                    </a:lnTo>
                    <a:lnTo>
                      <a:pt x="32098" y="14295"/>
                    </a:lnTo>
                    <a:lnTo>
                      <a:pt x="31829" y="14654"/>
                    </a:lnTo>
                    <a:lnTo>
                      <a:pt x="31571" y="15013"/>
                    </a:lnTo>
                    <a:lnTo>
                      <a:pt x="31459" y="15192"/>
                    </a:lnTo>
                    <a:lnTo>
                      <a:pt x="31369" y="15349"/>
                    </a:lnTo>
                    <a:lnTo>
                      <a:pt x="31313" y="15517"/>
                    </a:lnTo>
                    <a:lnTo>
                      <a:pt x="31291" y="15584"/>
                    </a:lnTo>
                    <a:lnTo>
                      <a:pt x="31268" y="15663"/>
                    </a:lnTo>
                    <a:lnTo>
                      <a:pt x="31268" y="15730"/>
                    </a:lnTo>
                    <a:lnTo>
                      <a:pt x="31268" y="15797"/>
                    </a:lnTo>
                    <a:lnTo>
                      <a:pt x="31280" y="15865"/>
                    </a:lnTo>
                    <a:lnTo>
                      <a:pt x="31302" y="15932"/>
                    </a:lnTo>
                    <a:lnTo>
                      <a:pt x="31336" y="15988"/>
                    </a:lnTo>
                    <a:lnTo>
                      <a:pt x="31380" y="16044"/>
                    </a:lnTo>
                    <a:lnTo>
                      <a:pt x="31425" y="16100"/>
                    </a:lnTo>
                    <a:lnTo>
                      <a:pt x="31481" y="16145"/>
                    </a:lnTo>
                    <a:lnTo>
                      <a:pt x="31616" y="16235"/>
                    </a:lnTo>
                    <a:lnTo>
                      <a:pt x="31762" y="16313"/>
                    </a:lnTo>
                    <a:lnTo>
                      <a:pt x="31930" y="16369"/>
                    </a:lnTo>
                    <a:lnTo>
                      <a:pt x="32109" y="16425"/>
                    </a:lnTo>
                    <a:lnTo>
                      <a:pt x="32289" y="16481"/>
                    </a:lnTo>
                    <a:lnTo>
                      <a:pt x="32490" y="16526"/>
                    </a:lnTo>
                    <a:lnTo>
                      <a:pt x="32883" y="16605"/>
                    </a:lnTo>
                    <a:lnTo>
                      <a:pt x="33264" y="16694"/>
                    </a:lnTo>
                    <a:lnTo>
                      <a:pt x="33443" y="16750"/>
                    </a:lnTo>
                    <a:lnTo>
                      <a:pt x="33600" y="16806"/>
                    </a:lnTo>
                    <a:lnTo>
                      <a:pt x="33746" y="16874"/>
                    </a:lnTo>
                    <a:lnTo>
                      <a:pt x="33858" y="16952"/>
                    </a:lnTo>
                    <a:lnTo>
                      <a:pt x="34284" y="17300"/>
                    </a:lnTo>
                    <a:lnTo>
                      <a:pt x="34508" y="17468"/>
                    </a:lnTo>
                    <a:lnTo>
                      <a:pt x="34721" y="17625"/>
                    </a:lnTo>
                    <a:lnTo>
                      <a:pt x="34957" y="17771"/>
                    </a:lnTo>
                    <a:lnTo>
                      <a:pt x="35192" y="17905"/>
                    </a:lnTo>
                    <a:lnTo>
                      <a:pt x="35316" y="17961"/>
                    </a:lnTo>
                    <a:lnTo>
                      <a:pt x="35450" y="18006"/>
                    </a:lnTo>
                    <a:lnTo>
                      <a:pt x="35573" y="18051"/>
                    </a:lnTo>
                    <a:lnTo>
                      <a:pt x="35719" y="18096"/>
                    </a:lnTo>
                    <a:lnTo>
                      <a:pt x="35641" y="18432"/>
                    </a:lnTo>
                    <a:lnTo>
                      <a:pt x="35562" y="18791"/>
                    </a:lnTo>
                    <a:lnTo>
                      <a:pt x="35529" y="18970"/>
                    </a:lnTo>
                    <a:lnTo>
                      <a:pt x="35495" y="19161"/>
                    </a:lnTo>
                    <a:lnTo>
                      <a:pt x="35484" y="19340"/>
                    </a:lnTo>
                    <a:lnTo>
                      <a:pt x="35473" y="19520"/>
                    </a:lnTo>
                    <a:lnTo>
                      <a:pt x="35484" y="19564"/>
                    </a:lnTo>
                    <a:lnTo>
                      <a:pt x="35517" y="19620"/>
                    </a:lnTo>
                    <a:lnTo>
                      <a:pt x="35573" y="19665"/>
                    </a:lnTo>
                    <a:lnTo>
                      <a:pt x="35641" y="19710"/>
                    </a:lnTo>
                    <a:lnTo>
                      <a:pt x="35820" y="19811"/>
                    </a:lnTo>
                    <a:lnTo>
                      <a:pt x="36011" y="19901"/>
                    </a:lnTo>
                    <a:lnTo>
                      <a:pt x="36212" y="19990"/>
                    </a:lnTo>
                    <a:lnTo>
                      <a:pt x="36392" y="20080"/>
                    </a:lnTo>
                    <a:lnTo>
                      <a:pt x="36470" y="20125"/>
                    </a:lnTo>
                    <a:lnTo>
                      <a:pt x="36526" y="20181"/>
                    </a:lnTo>
                    <a:lnTo>
                      <a:pt x="36560" y="20226"/>
                    </a:lnTo>
                    <a:lnTo>
                      <a:pt x="36582" y="20271"/>
                    </a:lnTo>
                    <a:lnTo>
                      <a:pt x="36414" y="20394"/>
                    </a:lnTo>
                    <a:lnTo>
                      <a:pt x="36044" y="20663"/>
                    </a:lnTo>
                    <a:lnTo>
                      <a:pt x="35674" y="20943"/>
                    </a:lnTo>
                    <a:lnTo>
                      <a:pt x="35506" y="21067"/>
                    </a:lnTo>
                    <a:lnTo>
                      <a:pt x="35103" y="21067"/>
                    </a:lnTo>
                    <a:lnTo>
                      <a:pt x="34733" y="21078"/>
                    </a:lnTo>
                    <a:lnTo>
                      <a:pt x="34363" y="21123"/>
                    </a:lnTo>
                    <a:lnTo>
                      <a:pt x="34183" y="21145"/>
                    </a:lnTo>
                    <a:lnTo>
                      <a:pt x="33981" y="21190"/>
                    </a:lnTo>
                    <a:lnTo>
                      <a:pt x="33488" y="21302"/>
                    </a:lnTo>
                    <a:lnTo>
                      <a:pt x="32883" y="21437"/>
                    </a:lnTo>
                    <a:lnTo>
                      <a:pt x="32591" y="21526"/>
                    </a:lnTo>
                    <a:lnTo>
                      <a:pt x="32300" y="21605"/>
                    </a:lnTo>
                    <a:lnTo>
                      <a:pt x="32042" y="21695"/>
                    </a:lnTo>
                    <a:lnTo>
                      <a:pt x="31829" y="21773"/>
                    </a:lnTo>
                    <a:lnTo>
                      <a:pt x="31818" y="21717"/>
                    </a:lnTo>
                    <a:lnTo>
                      <a:pt x="31818" y="21650"/>
                    </a:lnTo>
                    <a:lnTo>
                      <a:pt x="31840" y="21504"/>
                    </a:lnTo>
                    <a:lnTo>
                      <a:pt x="31885" y="21336"/>
                    </a:lnTo>
                    <a:lnTo>
                      <a:pt x="31952" y="21145"/>
                    </a:lnTo>
                    <a:lnTo>
                      <a:pt x="32031" y="20943"/>
                    </a:lnTo>
                    <a:lnTo>
                      <a:pt x="32120" y="20730"/>
                    </a:lnTo>
                    <a:lnTo>
                      <a:pt x="32322" y="20293"/>
                    </a:lnTo>
                    <a:lnTo>
                      <a:pt x="32524" y="19856"/>
                    </a:lnTo>
                    <a:lnTo>
                      <a:pt x="32602" y="19643"/>
                    </a:lnTo>
                    <a:lnTo>
                      <a:pt x="32681" y="19452"/>
                    </a:lnTo>
                    <a:lnTo>
                      <a:pt x="32726" y="19262"/>
                    </a:lnTo>
                    <a:lnTo>
                      <a:pt x="32759" y="19105"/>
                    </a:lnTo>
                    <a:lnTo>
                      <a:pt x="32759" y="19037"/>
                    </a:lnTo>
                    <a:lnTo>
                      <a:pt x="32759" y="18970"/>
                    </a:lnTo>
                    <a:lnTo>
                      <a:pt x="32748" y="18903"/>
                    </a:lnTo>
                    <a:lnTo>
                      <a:pt x="32726" y="18858"/>
                    </a:lnTo>
                    <a:lnTo>
                      <a:pt x="32670" y="18757"/>
                    </a:lnTo>
                    <a:lnTo>
                      <a:pt x="32602" y="18656"/>
                    </a:lnTo>
                    <a:lnTo>
                      <a:pt x="32524" y="18567"/>
                    </a:lnTo>
                    <a:lnTo>
                      <a:pt x="32434" y="18477"/>
                    </a:lnTo>
                    <a:lnTo>
                      <a:pt x="32232" y="18309"/>
                    </a:lnTo>
                    <a:lnTo>
                      <a:pt x="32008" y="18152"/>
                    </a:lnTo>
                    <a:lnTo>
                      <a:pt x="31784" y="17984"/>
                    </a:lnTo>
                    <a:lnTo>
                      <a:pt x="31560" y="17827"/>
                    </a:lnTo>
                    <a:lnTo>
                      <a:pt x="31369" y="17670"/>
                    </a:lnTo>
                    <a:lnTo>
                      <a:pt x="31280" y="17580"/>
                    </a:lnTo>
                    <a:lnTo>
                      <a:pt x="31201" y="17501"/>
                    </a:lnTo>
                    <a:lnTo>
                      <a:pt x="31134" y="17412"/>
                    </a:lnTo>
                    <a:lnTo>
                      <a:pt x="31055" y="17333"/>
                    </a:lnTo>
                    <a:lnTo>
                      <a:pt x="30966" y="17266"/>
                    </a:lnTo>
                    <a:lnTo>
                      <a:pt x="30876" y="17188"/>
                    </a:lnTo>
                    <a:lnTo>
                      <a:pt x="30674" y="17064"/>
                    </a:lnTo>
                    <a:lnTo>
                      <a:pt x="30461" y="16930"/>
                    </a:lnTo>
                    <a:lnTo>
                      <a:pt x="30035" y="16694"/>
                    </a:lnTo>
                    <a:lnTo>
                      <a:pt x="29833" y="16571"/>
                    </a:lnTo>
                    <a:lnTo>
                      <a:pt x="29654" y="16436"/>
                    </a:lnTo>
                    <a:lnTo>
                      <a:pt x="29564" y="16380"/>
                    </a:lnTo>
                    <a:lnTo>
                      <a:pt x="29463" y="16324"/>
                    </a:lnTo>
                    <a:lnTo>
                      <a:pt x="29362" y="16291"/>
                    </a:lnTo>
                    <a:lnTo>
                      <a:pt x="29250" y="16257"/>
                    </a:lnTo>
                    <a:lnTo>
                      <a:pt x="29138" y="16235"/>
                    </a:lnTo>
                    <a:lnTo>
                      <a:pt x="29015" y="16223"/>
                    </a:lnTo>
                    <a:lnTo>
                      <a:pt x="28768" y="16201"/>
                    </a:lnTo>
                    <a:lnTo>
                      <a:pt x="28522" y="16190"/>
                    </a:lnTo>
                    <a:lnTo>
                      <a:pt x="28275" y="16167"/>
                    </a:lnTo>
                    <a:lnTo>
                      <a:pt x="28163" y="16145"/>
                    </a:lnTo>
                    <a:lnTo>
                      <a:pt x="28051" y="16123"/>
                    </a:lnTo>
                    <a:lnTo>
                      <a:pt x="27939" y="16089"/>
                    </a:lnTo>
                    <a:lnTo>
                      <a:pt x="27838" y="16055"/>
                    </a:lnTo>
                    <a:lnTo>
                      <a:pt x="27782" y="16022"/>
                    </a:lnTo>
                    <a:lnTo>
                      <a:pt x="27737" y="15988"/>
                    </a:lnTo>
                    <a:lnTo>
                      <a:pt x="27658" y="15898"/>
                    </a:lnTo>
                    <a:lnTo>
                      <a:pt x="27580" y="15775"/>
                    </a:lnTo>
                    <a:lnTo>
                      <a:pt x="27501" y="15640"/>
                    </a:lnTo>
                    <a:lnTo>
                      <a:pt x="27434" y="15483"/>
                    </a:lnTo>
                    <a:lnTo>
                      <a:pt x="27367" y="15315"/>
                    </a:lnTo>
                    <a:lnTo>
                      <a:pt x="27243" y="14957"/>
                    </a:lnTo>
                    <a:lnTo>
                      <a:pt x="27109" y="14609"/>
                    </a:lnTo>
                    <a:lnTo>
                      <a:pt x="27042" y="14452"/>
                    </a:lnTo>
                    <a:lnTo>
                      <a:pt x="26974" y="14306"/>
                    </a:lnTo>
                    <a:lnTo>
                      <a:pt x="26896" y="14183"/>
                    </a:lnTo>
                    <a:lnTo>
                      <a:pt x="26806" y="14082"/>
                    </a:lnTo>
                    <a:lnTo>
                      <a:pt x="26761" y="14037"/>
                    </a:lnTo>
                    <a:lnTo>
                      <a:pt x="26717" y="14004"/>
                    </a:lnTo>
                    <a:lnTo>
                      <a:pt x="26661" y="13981"/>
                    </a:lnTo>
                    <a:lnTo>
                      <a:pt x="26604" y="13959"/>
                    </a:lnTo>
                    <a:lnTo>
                      <a:pt x="26504" y="13959"/>
                    </a:lnTo>
                    <a:lnTo>
                      <a:pt x="26448" y="13970"/>
                    </a:lnTo>
                    <a:lnTo>
                      <a:pt x="26391" y="13981"/>
                    </a:lnTo>
                    <a:lnTo>
                      <a:pt x="26268" y="14048"/>
                    </a:lnTo>
                    <a:lnTo>
                      <a:pt x="26145" y="14127"/>
                    </a:lnTo>
                    <a:lnTo>
                      <a:pt x="26021" y="14239"/>
                    </a:lnTo>
                    <a:lnTo>
                      <a:pt x="25887" y="14351"/>
                    </a:lnTo>
                    <a:lnTo>
                      <a:pt x="25618" y="14620"/>
                    </a:lnTo>
                    <a:lnTo>
                      <a:pt x="25349" y="14900"/>
                    </a:lnTo>
                    <a:lnTo>
                      <a:pt x="25225" y="15024"/>
                    </a:lnTo>
                    <a:lnTo>
                      <a:pt x="25091" y="15136"/>
                    </a:lnTo>
                    <a:lnTo>
                      <a:pt x="24956" y="15237"/>
                    </a:lnTo>
                    <a:lnTo>
                      <a:pt x="24833" y="15315"/>
                    </a:lnTo>
                    <a:lnTo>
                      <a:pt x="24721" y="15360"/>
                    </a:lnTo>
                    <a:lnTo>
                      <a:pt x="24654" y="15371"/>
                    </a:lnTo>
                    <a:lnTo>
                      <a:pt x="24598" y="15383"/>
                    </a:lnTo>
                    <a:lnTo>
                      <a:pt x="24351" y="15371"/>
                    </a:lnTo>
                    <a:lnTo>
                      <a:pt x="24104" y="15360"/>
                    </a:lnTo>
                    <a:lnTo>
                      <a:pt x="23622" y="15338"/>
                    </a:lnTo>
                    <a:lnTo>
                      <a:pt x="23387" y="15327"/>
                    </a:lnTo>
                    <a:lnTo>
                      <a:pt x="23151" y="15338"/>
                    </a:lnTo>
                    <a:lnTo>
                      <a:pt x="22916" y="15360"/>
                    </a:lnTo>
                    <a:lnTo>
                      <a:pt x="22681" y="15416"/>
                    </a:lnTo>
                    <a:lnTo>
                      <a:pt x="22568" y="15450"/>
                    </a:lnTo>
                    <a:lnTo>
                      <a:pt x="22456" y="15495"/>
                    </a:lnTo>
                    <a:lnTo>
                      <a:pt x="22344" y="15540"/>
                    </a:lnTo>
                    <a:lnTo>
                      <a:pt x="22232" y="15596"/>
                    </a:lnTo>
                    <a:lnTo>
                      <a:pt x="22041" y="15730"/>
                    </a:lnTo>
                    <a:lnTo>
                      <a:pt x="21840" y="15865"/>
                    </a:lnTo>
                    <a:lnTo>
                      <a:pt x="21470" y="16167"/>
                    </a:lnTo>
                    <a:lnTo>
                      <a:pt x="21268" y="16302"/>
                    </a:lnTo>
                    <a:lnTo>
                      <a:pt x="21066" y="16436"/>
                    </a:lnTo>
                    <a:lnTo>
                      <a:pt x="20954" y="16492"/>
                    </a:lnTo>
                    <a:lnTo>
                      <a:pt x="20864" y="16571"/>
                    </a:lnTo>
                    <a:lnTo>
                      <a:pt x="20775" y="16638"/>
                    </a:lnTo>
                    <a:lnTo>
                      <a:pt x="20685" y="16717"/>
                    </a:lnTo>
                    <a:lnTo>
                      <a:pt x="20539" y="16874"/>
                    </a:lnTo>
                    <a:lnTo>
                      <a:pt x="20393" y="17053"/>
                    </a:lnTo>
                    <a:lnTo>
                      <a:pt x="20124" y="17412"/>
                    </a:lnTo>
                    <a:lnTo>
                      <a:pt x="19979" y="17591"/>
                    </a:lnTo>
                    <a:lnTo>
                      <a:pt x="19810" y="17771"/>
                    </a:lnTo>
                    <a:lnTo>
                      <a:pt x="19710" y="17849"/>
                    </a:lnTo>
                    <a:lnTo>
                      <a:pt x="19597" y="17905"/>
                    </a:lnTo>
                    <a:lnTo>
                      <a:pt x="19474" y="17961"/>
                    </a:lnTo>
                    <a:lnTo>
                      <a:pt x="19340" y="18006"/>
                    </a:lnTo>
                    <a:lnTo>
                      <a:pt x="19194" y="18040"/>
                    </a:lnTo>
                    <a:lnTo>
                      <a:pt x="19048" y="18073"/>
                    </a:lnTo>
                    <a:lnTo>
                      <a:pt x="18745" y="18129"/>
                    </a:lnTo>
                    <a:lnTo>
                      <a:pt x="18443" y="18185"/>
                    </a:lnTo>
                    <a:lnTo>
                      <a:pt x="18308" y="18219"/>
                    </a:lnTo>
                    <a:lnTo>
                      <a:pt x="18174" y="18264"/>
                    </a:lnTo>
                    <a:lnTo>
                      <a:pt x="18050" y="18320"/>
                    </a:lnTo>
                    <a:lnTo>
                      <a:pt x="17949" y="18387"/>
                    </a:lnTo>
                    <a:lnTo>
                      <a:pt x="17848" y="18466"/>
                    </a:lnTo>
                    <a:lnTo>
                      <a:pt x="17781" y="18567"/>
                    </a:lnTo>
                    <a:lnTo>
                      <a:pt x="17714" y="18679"/>
                    </a:lnTo>
                    <a:lnTo>
                      <a:pt x="17669" y="18813"/>
                    </a:lnTo>
                    <a:lnTo>
                      <a:pt x="17624" y="18948"/>
                    </a:lnTo>
                    <a:lnTo>
                      <a:pt x="17591" y="19105"/>
                    </a:lnTo>
                    <a:lnTo>
                      <a:pt x="17568" y="19262"/>
                    </a:lnTo>
                    <a:lnTo>
                      <a:pt x="17546" y="19430"/>
                    </a:lnTo>
                    <a:lnTo>
                      <a:pt x="17523" y="19777"/>
                    </a:lnTo>
                    <a:lnTo>
                      <a:pt x="17501" y="20125"/>
                    </a:lnTo>
                    <a:lnTo>
                      <a:pt x="17479" y="20461"/>
                    </a:lnTo>
                    <a:lnTo>
                      <a:pt x="17434" y="20775"/>
                    </a:lnTo>
                    <a:lnTo>
                      <a:pt x="17411" y="20921"/>
                    </a:lnTo>
                    <a:lnTo>
                      <a:pt x="17378" y="21044"/>
                    </a:lnTo>
                    <a:lnTo>
                      <a:pt x="17176" y="20932"/>
                    </a:lnTo>
                    <a:lnTo>
                      <a:pt x="16929" y="20809"/>
                    </a:lnTo>
                    <a:lnTo>
                      <a:pt x="16671" y="20697"/>
                    </a:lnTo>
                    <a:lnTo>
                      <a:pt x="16391" y="20585"/>
                    </a:lnTo>
                    <a:lnTo>
                      <a:pt x="16111" y="20472"/>
                    </a:lnTo>
                    <a:lnTo>
                      <a:pt x="15842" y="20372"/>
                    </a:lnTo>
                    <a:lnTo>
                      <a:pt x="15584" y="20293"/>
                    </a:lnTo>
                    <a:lnTo>
                      <a:pt x="15348" y="20215"/>
                    </a:lnTo>
                    <a:lnTo>
                      <a:pt x="15247" y="20181"/>
                    </a:lnTo>
                    <a:lnTo>
                      <a:pt x="15147" y="20114"/>
                    </a:lnTo>
                    <a:lnTo>
                      <a:pt x="15046" y="20024"/>
                    </a:lnTo>
                    <a:lnTo>
                      <a:pt x="14945" y="19923"/>
                    </a:lnTo>
                    <a:lnTo>
                      <a:pt x="14844" y="19800"/>
                    </a:lnTo>
                    <a:lnTo>
                      <a:pt x="14754" y="19676"/>
                    </a:lnTo>
                    <a:lnTo>
                      <a:pt x="14552" y="19419"/>
                    </a:lnTo>
                    <a:lnTo>
                      <a:pt x="14362" y="19161"/>
                    </a:lnTo>
                    <a:lnTo>
                      <a:pt x="14261" y="19049"/>
                    </a:lnTo>
                    <a:lnTo>
                      <a:pt x="14160" y="18937"/>
                    </a:lnTo>
                    <a:lnTo>
                      <a:pt x="14048" y="18858"/>
                    </a:lnTo>
                    <a:lnTo>
                      <a:pt x="13947" y="18791"/>
                    </a:lnTo>
                    <a:lnTo>
                      <a:pt x="13835" y="18746"/>
                    </a:lnTo>
                    <a:lnTo>
                      <a:pt x="13779" y="18735"/>
                    </a:lnTo>
                    <a:lnTo>
                      <a:pt x="13723" y="18735"/>
                    </a:lnTo>
                    <a:lnTo>
                      <a:pt x="13678" y="18746"/>
                    </a:lnTo>
                    <a:lnTo>
                      <a:pt x="13633" y="18768"/>
                    </a:lnTo>
                    <a:lnTo>
                      <a:pt x="13588" y="18813"/>
                    </a:lnTo>
                    <a:lnTo>
                      <a:pt x="13543" y="18869"/>
                    </a:lnTo>
                    <a:lnTo>
                      <a:pt x="13476" y="19015"/>
                    </a:lnTo>
                    <a:lnTo>
                      <a:pt x="13409" y="19183"/>
                    </a:lnTo>
                    <a:lnTo>
                      <a:pt x="13342" y="19351"/>
                    </a:lnTo>
                    <a:lnTo>
                      <a:pt x="13274" y="19508"/>
                    </a:lnTo>
                    <a:lnTo>
                      <a:pt x="13229" y="19564"/>
                    </a:lnTo>
                    <a:lnTo>
                      <a:pt x="13185" y="19620"/>
                    </a:lnTo>
                    <a:lnTo>
                      <a:pt x="13151" y="19654"/>
                    </a:lnTo>
                    <a:lnTo>
                      <a:pt x="13095" y="19665"/>
                    </a:lnTo>
                    <a:lnTo>
                      <a:pt x="13095" y="19665"/>
                    </a:lnTo>
                    <a:lnTo>
                      <a:pt x="13140" y="19620"/>
                    </a:lnTo>
                    <a:lnTo>
                      <a:pt x="13185" y="19564"/>
                    </a:lnTo>
                    <a:lnTo>
                      <a:pt x="13218" y="19508"/>
                    </a:lnTo>
                    <a:lnTo>
                      <a:pt x="13241" y="19452"/>
                    </a:lnTo>
                    <a:lnTo>
                      <a:pt x="13274" y="19329"/>
                    </a:lnTo>
                    <a:lnTo>
                      <a:pt x="13297" y="19194"/>
                    </a:lnTo>
                    <a:lnTo>
                      <a:pt x="13297" y="19037"/>
                    </a:lnTo>
                    <a:lnTo>
                      <a:pt x="13297" y="18892"/>
                    </a:lnTo>
                    <a:lnTo>
                      <a:pt x="13263" y="18567"/>
                    </a:lnTo>
                    <a:lnTo>
                      <a:pt x="13218" y="18241"/>
                    </a:lnTo>
                    <a:lnTo>
                      <a:pt x="13207" y="18073"/>
                    </a:lnTo>
                    <a:lnTo>
                      <a:pt x="13196" y="17916"/>
                    </a:lnTo>
                    <a:lnTo>
                      <a:pt x="13207" y="17771"/>
                    </a:lnTo>
                    <a:lnTo>
                      <a:pt x="13218" y="17625"/>
                    </a:lnTo>
                    <a:lnTo>
                      <a:pt x="13263" y="17490"/>
                    </a:lnTo>
                    <a:lnTo>
                      <a:pt x="13319" y="17367"/>
                    </a:lnTo>
                    <a:lnTo>
                      <a:pt x="13454" y="17165"/>
                    </a:lnTo>
                    <a:lnTo>
                      <a:pt x="13577" y="16963"/>
                    </a:lnTo>
                    <a:lnTo>
                      <a:pt x="13824" y="16605"/>
                    </a:lnTo>
                    <a:lnTo>
                      <a:pt x="13936" y="16414"/>
                    </a:lnTo>
                    <a:lnTo>
                      <a:pt x="14037" y="16223"/>
                    </a:lnTo>
                    <a:lnTo>
                      <a:pt x="14126" y="16010"/>
                    </a:lnTo>
                    <a:lnTo>
                      <a:pt x="14205" y="15764"/>
                    </a:lnTo>
                    <a:lnTo>
                      <a:pt x="14283" y="15528"/>
                    </a:lnTo>
                    <a:lnTo>
                      <a:pt x="14373" y="15304"/>
                    </a:lnTo>
                    <a:lnTo>
                      <a:pt x="14575" y="14867"/>
                    </a:lnTo>
                    <a:lnTo>
                      <a:pt x="14665" y="14654"/>
                    </a:lnTo>
                    <a:lnTo>
                      <a:pt x="14743" y="14430"/>
                    </a:lnTo>
                    <a:lnTo>
                      <a:pt x="14765" y="14306"/>
                    </a:lnTo>
                    <a:lnTo>
                      <a:pt x="14788" y="14183"/>
                    </a:lnTo>
                    <a:lnTo>
                      <a:pt x="14810" y="14060"/>
                    </a:lnTo>
                    <a:lnTo>
                      <a:pt x="14810" y="13925"/>
                    </a:lnTo>
                    <a:lnTo>
                      <a:pt x="14821" y="13746"/>
                    </a:lnTo>
                    <a:lnTo>
                      <a:pt x="14855" y="13578"/>
                    </a:lnTo>
                    <a:lnTo>
                      <a:pt x="14911" y="13409"/>
                    </a:lnTo>
                    <a:lnTo>
                      <a:pt x="14978" y="13252"/>
                    </a:lnTo>
                    <a:lnTo>
                      <a:pt x="15057" y="13095"/>
                    </a:lnTo>
                    <a:lnTo>
                      <a:pt x="15135" y="12939"/>
                    </a:lnTo>
                    <a:lnTo>
                      <a:pt x="15315" y="12636"/>
                    </a:lnTo>
                    <a:lnTo>
                      <a:pt x="15404" y="12490"/>
                    </a:lnTo>
                    <a:lnTo>
                      <a:pt x="15472" y="12344"/>
                    </a:lnTo>
                    <a:lnTo>
                      <a:pt x="15539" y="12199"/>
                    </a:lnTo>
                    <a:lnTo>
                      <a:pt x="15595" y="12053"/>
                    </a:lnTo>
                    <a:lnTo>
                      <a:pt x="15629" y="11896"/>
                    </a:lnTo>
                    <a:lnTo>
                      <a:pt x="15640" y="11750"/>
                    </a:lnTo>
                    <a:lnTo>
                      <a:pt x="15629" y="11672"/>
                    </a:lnTo>
                    <a:lnTo>
                      <a:pt x="15617" y="11593"/>
                    </a:lnTo>
                    <a:lnTo>
                      <a:pt x="15606" y="11515"/>
                    </a:lnTo>
                    <a:lnTo>
                      <a:pt x="15573" y="11436"/>
                    </a:lnTo>
                    <a:lnTo>
                      <a:pt x="15797" y="11403"/>
                    </a:lnTo>
                    <a:lnTo>
                      <a:pt x="15965" y="11369"/>
                    </a:lnTo>
                    <a:lnTo>
                      <a:pt x="16100" y="11313"/>
                    </a:lnTo>
                    <a:lnTo>
                      <a:pt x="16223" y="11257"/>
                    </a:lnTo>
                    <a:lnTo>
                      <a:pt x="16470" y="11100"/>
                    </a:lnTo>
                    <a:lnTo>
                      <a:pt x="16615" y="11010"/>
                    </a:lnTo>
                    <a:lnTo>
                      <a:pt x="16806" y="10909"/>
                    </a:lnTo>
                    <a:lnTo>
                      <a:pt x="17030" y="10808"/>
                    </a:lnTo>
                    <a:lnTo>
                      <a:pt x="17277" y="10707"/>
                    </a:lnTo>
                    <a:lnTo>
                      <a:pt x="17804" y="10517"/>
                    </a:lnTo>
                    <a:lnTo>
                      <a:pt x="18073" y="10405"/>
                    </a:lnTo>
                    <a:lnTo>
                      <a:pt x="18308" y="10281"/>
                    </a:lnTo>
                    <a:lnTo>
                      <a:pt x="18420" y="10214"/>
                    </a:lnTo>
                    <a:lnTo>
                      <a:pt x="18521" y="10147"/>
                    </a:lnTo>
                    <a:lnTo>
                      <a:pt x="18622" y="10068"/>
                    </a:lnTo>
                    <a:lnTo>
                      <a:pt x="18712" y="9979"/>
                    </a:lnTo>
                    <a:lnTo>
                      <a:pt x="18779" y="9889"/>
                    </a:lnTo>
                    <a:lnTo>
                      <a:pt x="18858" y="9788"/>
                    </a:lnTo>
                    <a:lnTo>
                      <a:pt x="18992" y="9575"/>
                    </a:lnTo>
                    <a:lnTo>
                      <a:pt x="19115" y="9328"/>
                    </a:lnTo>
                    <a:lnTo>
                      <a:pt x="19227" y="9071"/>
                    </a:lnTo>
                    <a:lnTo>
                      <a:pt x="19328" y="8813"/>
                    </a:lnTo>
                    <a:lnTo>
                      <a:pt x="19429" y="8555"/>
                    </a:lnTo>
                    <a:lnTo>
                      <a:pt x="19609" y="8062"/>
                    </a:lnTo>
                    <a:lnTo>
                      <a:pt x="19642" y="7949"/>
                    </a:lnTo>
                    <a:lnTo>
                      <a:pt x="19654" y="7837"/>
                    </a:lnTo>
                    <a:lnTo>
                      <a:pt x="19642" y="7714"/>
                    </a:lnTo>
                    <a:lnTo>
                      <a:pt x="19620" y="7591"/>
                    </a:lnTo>
                    <a:lnTo>
                      <a:pt x="19586" y="7467"/>
                    </a:lnTo>
                    <a:lnTo>
                      <a:pt x="19530" y="7344"/>
                    </a:lnTo>
                    <a:lnTo>
                      <a:pt x="19418" y="7075"/>
                    </a:lnTo>
                    <a:lnTo>
                      <a:pt x="19295" y="6817"/>
                    </a:lnTo>
                    <a:lnTo>
                      <a:pt x="19183" y="6548"/>
                    </a:lnTo>
                    <a:lnTo>
                      <a:pt x="19138" y="6414"/>
                    </a:lnTo>
                    <a:lnTo>
                      <a:pt x="19104" y="6290"/>
                    </a:lnTo>
                    <a:lnTo>
                      <a:pt x="19071" y="6156"/>
                    </a:lnTo>
                    <a:lnTo>
                      <a:pt x="19071" y="6032"/>
                    </a:lnTo>
                    <a:lnTo>
                      <a:pt x="19071" y="5965"/>
                    </a:lnTo>
                    <a:lnTo>
                      <a:pt x="19082" y="5898"/>
                    </a:lnTo>
                    <a:lnTo>
                      <a:pt x="19127" y="5752"/>
                    </a:lnTo>
                    <a:lnTo>
                      <a:pt x="19183" y="5606"/>
                    </a:lnTo>
                    <a:lnTo>
                      <a:pt x="19272" y="5449"/>
                    </a:lnTo>
                    <a:lnTo>
                      <a:pt x="19362" y="5292"/>
                    </a:lnTo>
                    <a:lnTo>
                      <a:pt x="19474" y="5124"/>
                    </a:lnTo>
                    <a:lnTo>
                      <a:pt x="19698" y="4799"/>
                    </a:lnTo>
                    <a:lnTo>
                      <a:pt x="19911" y="4474"/>
                    </a:lnTo>
                    <a:lnTo>
                      <a:pt x="20001" y="4317"/>
                    </a:lnTo>
                    <a:lnTo>
                      <a:pt x="20080" y="4171"/>
                    </a:lnTo>
                    <a:lnTo>
                      <a:pt x="20136" y="4026"/>
                    </a:lnTo>
                    <a:lnTo>
                      <a:pt x="20169" y="3880"/>
                    </a:lnTo>
                    <a:lnTo>
                      <a:pt x="20169" y="3813"/>
                    </a:lnTo>
                    <a:lnTo>
                      <a:pt x="20169" y="3756"/>
                    </a:lnTo>
                    <a:lnTo>
                      <a:pt x="20158" y="3689"/>
                    </a:lnTo>
                    <a:lnTo>
                      <a:pt x="20136" y="3633"/>
                    </a:lnTo>
                    <a:lnTo>
                      <a:pt x="20113" y="3577"/>
                    </a:lnTo>
                    <a:lnTo>
                      <a:pt x="20068" y="3532"/>
                    </a:lnTo>
                    <a:lnTo>
                      <a:pt x="20023" y="3487"/>
                    </a:lnTo>
                    <a:lnTo>
                      <a:pt x="19956" y="3454"/>
                    </a:lnTo>
                    <a:lnTo>
                      <a:pt x="19889" y="3420"/>
                    </a:lnTo>
                    <a:lnTo>
                      <a:pt x="19810" y="3398"/>
                    </a:lnTo>
                    <a:lnTo>
                      <a:pt x="19642" y="3364"/>
                    </a:lnTo>
                    <a:lnTo>
                      <a:pt x="19440" y="3342"/>
                    </a:lnTo>
                    <a:lnTo>
                      <a:pt x="19227" y="3330"/>
                    </a:lnTo>
                    <a:lnTo>
                      <a:pt x="18768" y="3342"/>
                    </a:lnTo>
                    <a:lnTo>
                      <a:pt x="18286" y="3353"/>
                    </a:lnTo>
                    <a:lnTo>
                      <a:pt x="18062" y="3353"/>
                    </a:lnTo>
                    <a:lnTo>
                      <a:pt x="17848" y="3342"/>
                    </a:lnTo>
                    <a:lnTo>
                      <a:pt x="17647" y="3319"/>
                    </a:lnTo>
                    <a:lnTo>
                      <a:pt x="17479" y="3286"/>
                    </a:lnTo>
                    <a:lnTo>
                      <a:pt x="17400" y="3263"/>
                    </a:lnTo>
                    <a:lnTo>
                      <a:pt x="17333" y="3230"/>
                    </a:lnTo>
                    <a:lnTo>
                      <a:pt x="17277" y="3196"/>
                    </a:lnTo>
                    <a:lnTo>
                      <a:pt x="17232" y="3151"/>
                    </a:lnTo>
                    <a:lnTo>
                      <a:pt x="17187" y="3106"/>
                    </a:lnTo>
                    <a:lnTo>
                      <a:pt x="17153" y="3050"/>
                    </a:lnTo>
                    <a:lnTo>
                      <a:pt x="17120" y="2983"/>
                    </a:lnTo>
                    <a:lnTo>
                      <a:pt x="17097" y="2904"/>
                    </a:lnTo>
                    <a:lnTo>
                      <a:pt x="17053" y="2736"/>
                    </a:lnTo>
                    <a:lnTo>
                      <a:pt x="17030" y="2546"/>
                    </a:lnTo>
                    <a:lnTo>
                      <a:pt x="17030" y="2333"/>
                    </a:lnTo>
                    <a:lnTo>
                      <a:pt x="17019" y="2120"/>
                    </a:lnTo>
                    <a:lnTo>
                      <a:pt x="17030" y="1649"/>
                    </a:lnTo>
                    <a:lnTo>
                      <a:pt x="17030" y="1200"/>
                    </a:lnTo>
                    <a:lnTo>
                      <a:pt x="17019" y="987"/>
                    </a:lnTo>
                    <a:lnTo>
                      <a:pt x="16996" y="797"/>
                    </a:lnTo>
                    <a:lnTo>
                      <a:pt x="16963" y="629"/>
                    </a:lnTo>
                    <a:lnTo>
                      <a:pt x="16929" y="550"/>
                    </a:lnTo>
                    <a:lnTo>
                      <a:pt x="16907" y="494"/>
                    </a:lnTo>
                    <a:lnTo>
                      <a:pt x="16862" y="427"/>
                    </a:lnTo>
                    <a:lnTo>
                      <a:pt x="16817" y="382"/>
                    </a:lnTo>
                    <a:lnTo>
                      <a:pt x="16772" y="337"/>
                    </a:lnTo>
                    <a:lnTo>
                      <a:pt x="16716" y="315"/>
                    </a:lnTo>
                    <a:lnTo>
                      <a:pt x="16604" y="270"/>
                    </a:lnTo>
                    <a:lnTo>
                      <a:pt x="16470" y="225"/>
                    </a:lnTo>
                    <a:lnTo>
                      <a:pt x="16189" y="158"/>
                    </a:lnTo>
                    <a:lnTo>
                      <a:pt x="15887" y="102"/>
                    </a:lnTo>
                    <a:lnTo>
                      <a:pt x="15561" y="68"/>
                    </a:lnTo>
                    <a:lnTo>
                      <a:pt x="15247" y="34"/>
                    </a:lnTo>
                    <a:lnTo>
                      <a:pt x="14922" y="23"/>
                    </a:lnTo>
                    <a:lnTo>
                      <a:pt x="14620" y="12"/>
                    </a:lnTo>
                    <a:lnTo>
                      <a:pt x="143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0"/>
              <p:cNvSpPr/>
              <p:nvPr/>
            </p:nvSpPr>
            <p:spPr>
              <a:xfrm>
                <a:off x="1816500" y="1700625"/>
                <a:ext cx="1066775" cy="1718700"/>
              </a:xfrm>
              <a:custGeom>
                <a:avLst/>
                <a:gdLst/>
                <a:ahLst/>
                <a:cxnLst/>
                <a:rect l="l" t="t" r="r" b="b"/>
                <a:pathLst>
                  <a:path w="42671" h="68748" extrusionOk="0">
                    <a:moveTo>
                      <a:pt x="11411" y="12082"/>
                    </a:moveTo>
                    <a:lnTo>
                      <a:pt x="11413" y="12086"/>
                    </a:lnTo>
                    <a:lnTo>
                      <a:pt x="11391" y="12086"/>
                    </a:lnTo>
                    <a:lnTo>
                      <a:pt x="11411" y="12082"/>
                    </a:lnTo>
                    <a:close/>
                    <a:moveTo>
                      <a:pt x="22456" y="0"/>
                    </a:moveTo>
                    <a:lnTo>
                      <a:pt x="22344" y="34"/>
                    </a:lnTo>
                    <a:lnTo>
                      <a:pt x="22232" y="79"/>
                    </a:lnTo>
                    <a:lnTo>
                      <a:pt x="22120" y="135"/>
                    </a:lnTo>
                    <a:lnTo>
                      <a:pt x="22008" y="202"/>
                    </a:lnTo>
                    <a:lnTo>
                      <a:pt x="21784" y="337"/>
                    </a:lnTo>
                    <a:lnTo>
                      <a:pt x="21559" y="505"/>
                    </a:lnTo>
                    <a:lnTo>
                      <a:pt x="21133" y="830"/>
                    </a:lnTo>
                    <a:lnTo>
                      <a:pt x="20920" y="976"/>
                    </a:lnTo>
                    <a:lnTo>
                      <a:pt x="20819" y="1043"/>
                    </a:lnTo>
                    <a:lnTo>
                      <a:pt x="20719" y="1099"/>
                    </a:lnTo>
                    <a:lnTo>
                      <a:pt x="20662" y="1122"/>
                    </a:lnTo>
                    <a:lnTo>
                      <a:pt x="20629" y="1166"/>
                    </a:lnTo>
                    <a:lnTo>
                      <a:pt x="20584" y="1211"/>
                    </a:lnTo>
                    <a:lnTo>
                      <a:pt x="20550" y="1256"/>
                    </a:lnTo>
                    <a:lnTo>
                      <a:pt x="20494" y="1379"/>
                    </a:lnTo>
                    <a:lnTo>
                      <a:pt x="20461" y="1525"/>
                    </a:lnTo>
                    <a:lnTo>
                      <a:pt x="20438" y="1682"/>
                    </a:lnTo>
                    <a:lnTo>
                      <a:pt x="20416" y="1862"/>
                    </a:lnTo>
                    <a:lnTo>
                      <a:pt x="20393" y="2220"/>
                    </a:lnTo>
                    <a:lnTo>
                      <a:pt x="20382" y="2601"/>
                    </a:lnTo>
                    <a:lnTo>
                      <a:pt x="20371" y="2781"/>
                    </a:lnTo>
                    <a:lnTo>
                      <a:pt x="20349" y="2949"/>
                    </a:lnTo>
                    <a:lnTo>
                      <a:pt x="20326" y="3106"/>
                    </a:lnTo>
                    <a:lnTo>
                      <a:pt x="20281" y="3241"/>
                    </a:lnTo>
                    <a:lnTo>
                      <a:pt x="20248" y="3297"/>
                    </a:lnTo>
                    <a:lnTo>
                      <a:pt x="20225" y="3353"/>
                    </a:lnTo>
                    <a:lnTo>
                      <a:pt x="20180" y="3397"/>
                    </a:lnTo>
                    <a:lnTo>
                      <a:pt x="20147" y="3442"/>
                    </a:lnTo>
                    <a:lnTo>
                      <a:pt x="20057" y="3510"/>
                    </a:lnTo>
                    <a:lnTo>
                      <a:pt x="19956" y="3566"/>
                    </a:lnTo>
                    <a:lnTo>
                      <a:pt x="19855" y="3610"/>
                    </a:lnTo>
                    <a:lnTo>
                      <a:pt x="19754" y="3655"/>
                    </a:lnTo>
                    <a:lnTo>
                      <a:pt x="19541" y="3734"/>
                    </a:lnTo>
                    <a:lnTo>
                      <a:pt x="19317" y="3790"/>
                    </a:lnTo>
                    <a:lnTo>
                      <a:pt x="19104" y="3857"/>
                    </a:lnTo>
                    <a:lnTo>
                      <a:pt x="19003" y="3902"/>
                    </a:lnTo>
                    <a:lnTo>
                      <a:pt x="18902" y="3947"/>
                    </a:lnTo>
                    <a:lnTo>
                      <a:pt x="18813" y="4003"/>
                    </a:lnTo>
                    <a:lnTo>
                      <a:pt x="18723" y="4059"/>
                    </a:lnTo>
                    <a:lnTo>
                      <a:pt x="18644" y="4137"/>
                    </a:lnTo>
                    <a:lnTo>
                      <a:pt x="18577" y="4216"/>
                    </a:lnTo>
                    <a:lnTo>
                      <a:pt x="18532" y="4261"/>
                    </a:lnTo>
                    <a:lnTo>
                      <a:pt x="18488" y="4306"/>
                    </a:lnTo>
                    <a:lnTo>
                      <a:pt x="18375" y="4373"/>
                    </a:lnTo>
                    <a:lnTo>
                      <a:pt x="18252" y="4429"/>
                    </a:lnTo>
                    <a:lnTo>
                      <a:pt x="18095" y="4474"/>
                    </a:lnTo>
                    <a:lnTo>
                      <a:pt x="17927" y="4519"/>
                    </a:lnTo>
                    <a:lnTo>
                      <a:pt x="17748" y="4552"/>
                    </a:lnTo>
                    <a:lnTo>
                      <a:pt x="17378" y="4619"/>
                    </a:lnTo>
                    <a:lnTo>
                      <a:pt x="17019" y="4687"/>
                    </a:lnTo>
                    <a:lnTo>
                      <a:pt x="16851" y="4732"/>
                    </a:lnTo>
                    <a:lnTo>
                      <a:pt x="16694" y="4776"/>
                    </a:lnTo>
                    <a:lnTo>
                      <a:pt x="16548" y="4833"/>
                    </a:lnTo>
                    <a:lnTo>
                      <a:pt x="16436" y="4900"/>
                    </a:lnTo>
                    <a:lnTo>
                      <a:pt x="16391" y="4933"/>
                    </a:lnTo>
                    <a:lnTo>
                      <a:pt x="16346" y="4978"/>
                    </a:lnTo>
                    <a:lnTo>
                      <a:pt x="16313" y="5023"/>
                    </a:lnTo>
                    <a:lnTo>
                      <a:pt x="16279" y="5079"/>
                    </a:lnTo>
                    <a:lnTo>
                      <a:pt x="16268" y="5135"/>
                    </a:lnTo>
                    <a:lnTo>
                      <a:pt x="16256" y="5191"/>
                    </a:lnTo>
                    <a:lnTo>
                      <a:pt x="16245" y="5259"/>
                    </a:lnTo>
                    <a:lnTo>
                      <a:pt x="16256" y="5326"/>
                    </a:lnTo>
                    <a:lnTo>
                      <a:pt x="16279" y="5472"/>
                    </a:lnTo>
                    <a:lnTo>
                      <a:pt x="16324" y="5640"/>
                    </a:lnTo>
                    <a:lnTo>
                      <a:pt x="16380" y="5819"/>
                    </a:lnTo>
                    <a:lnTo>
                      <a:pt x="16458" y="5998"/>
                    </a:lnTo>
                    <a:lnTo>
                      <a:pt x="16638" y="6380"/>
                    </a:lnTo>
                    <a:lnTo>
                      <a:pt x="16817" y="6772"/>
                    </a:lnTo>
                    <a:lnTo>
                      <a:pt x="16907" y="6963"/>
                    </a:lnTo>
                    <a:lnTo>
                      <a:pt x="16974" y="7142"/>
                    </a:lnTo>
                    <a:lnTo>
                      <a:pt x="17041" y="7310"/>
                    </a:lnTo>
                    <a:lnTo>
                      <a:pt x="17075" y="7467"/>
                    </a:lnTo>
                    <a:lnTo>
                      <a:pt x="17097" y="7613"/>
                    </a:lnTo>
                    <a:lnTo>
                      <a:pt x="17097" y="7669"/>
                    </a:lnTo>
                    <a:lnTo>
                      <a:pt x="17097" y="7736"/>
                    </a:lnTo>
                    <a:lnTo>
                      <a:pt x="16705" y="7523"/>
                    </a:lnTo>
                    <a:lnTo>
                      <a:pt x="16469" y="7411"/>
                    </a:lnTo>
                    <a:lnTo>
                      <a:pt x="16234" y="7288"/>
                    </a:lnTo>
                    <a:lnTo>
                      <a:pt x="15987" y="7176"/>
                    </a:lnTo>
                    <a:lnTo>
                      <a:pt x="15741" y="7097"/>
                    </a:lnTo>
                    <a:lnTo>
                      <a:pt x="15629" y="7064"/>
                    </a:lnTo>
                    <a:lnTo>
                      <a:pt x="15517" y="7030"/>
                    </a:lnTo>
                    <a:lnTo>
                      <a:pt x="15404" y="7019"/>
                    </a:lnTo>
                    <a:lnTo>
                      <a:pt x="15304" y="7008"/>
                    </a:lnTo>
                    <a:lnTo>
                      <a:pt x="15079" y="6996"/>
                    </a:lnTo>
                    <a:lnTo>
                      <a:pt x="14833" y="6974"/>
                    </a:lnTo>
                    <a:lnTo>
                      <a:pt x="14351" y="6895"/>
                    </a:lnTo>
                    <a:lnTo>
                      <a:pt x="14104" y="6884"/>
                    </a:lnTo>
                    <a:lnTo>
                      <a:pt x="13992" y="6873"/>
                    </a:lnTo>
                    <a:lnTo>
                      <a:pt x="13880" y="6884"/>
                    </a:lnTo>
                    <a:lnTo>
                      <a:pt x="13768" y="6895"/>
                    </a:lnTo>
                    <a:lnTo>
                      <a:pt x="13667" y="6918"/>
                    </a:lnTo>
                    <a:lnTo>
                      <a:pt x="13566" y="6951"/>
                    </a:lnTo>
                    <a:lnTo>
                      <a:pt x="13476" y="6996"/>
                    </a:lnTo>
                    <a:lnTo>
                      <a:pt x="13061" y="7232"/>
                    </a:lnTo>
                    <a:lnTo>
                      <a:pt x="12826" y="7366"/>
                    </a:lnTo>
                    <a:lnTo>
                      <a:pt x="12602" y="7512"/>
                    </a:lnTo>
                    <a:lnTo>
                      <a:pt x="12389" y="7669"/>
                    </a:lnTo>
                    <a:lnTo>
                      <a:pt x="12187" y="7837"/>
                    </a:lnTo>
                    <a:lnTo>
                      <a:pt x="12097" y="7927"/>
                    </a:lnTo>
                    <a:lnTo>
                      <a:pt x="12019" y="8005"/>
                    </a:lnTo>
                    <a:lnTo>
                      <a:pt x="11951" y="8095"/>
                    </a:lnTo>
                    <a:lnTo>
                      <a:pt x="11884" y="8196"/>
                    </a:lnTo>
                    <a:lnTo>
                      <a:pt x="11862" y="8241"/>
                    </a:lnTo>
                    <a:lnTo>
                      <a:pt x="11850" y="8286"/>
                    </a:lnTo>
                    <a:lnTo>
                      <a:pt x="11850" y="8342"/>
                    </a:lnTo>
                    <a:lnTo>
                      <a:pt x="11850" y="8386"/>
                    </a:lnTo>
                    <a:lnTo>
                      <a:pt x="11862" y="8499"/>
                    </a:lnTo>
                    <a:lnTo>
                      <a:pt x="11907" y="8622"/>
                    </a:lnTo>
                    <a:lnTo>
                      <a:pt x="11974" y="8745"/>
                    </a:lnTo>
                    <a:lnTo>
                      <a:pt x="12052" y="8869"/>
                    </a:lnTo>
                    <a:lnTo>
                      <a:pt x="12232" y="9138"/>
                    </a:lnTo>
                    <a:lnTo>
                      <a:pt x="12433" y="9407"/>
                    </a:lnTo>
                    <a:lnTo>
                      <a:pt x="12523" y="9541"/>
                    </a:lnTo>
                    <a:lnTo>
                      <a:pt x="12613" y="9676"/>
                    </a:lnTo>
                    <a:lnTo>
                      <a:pt x="12680" y="9799"/>
                    </a:lnTo>
                    <a:lnTo>
                      <a:pt x="12736" y="9934"/>
                    </a:lnTo>
                    <a:lnTo>
                      <a:pt x="12770" y="10046"/>
                    </a:lnTo>
                    <a:lnTo>
                      <a:pt x="12792" y="10169"/>
                    </a:lnTo>
                    <a:lnTo>
                      <a:pt x="12781" y="10225"/>
                    </a:lnTo>
                    <a:lnTo>
                      <a:pt x="12770" y="10281"/>
                    </a:lnTo>
                    <a:lnTo>
                      <a:pt x="12747" y="10337"/>
                    </a:lnTo>
                    <a:lnTo>
                      <a:pt x="12714" y="10405"/>
                    </a:lnTo>
                    <a:lnTo>
                      <a:pt x="12635" y="10528"/>
                    </a:lnTo>
                    <a:lnTo>
                      <a:pt x="12534" y="10651"/>
                    </a:lnTo>
                    <a:lnTo>
                      <a:pt x="12411" y="10786"/>
                    </a:lnTo>
                    <a:lnTo>
                      <a:pt x="12276" y="10909"/>
                    </a:lnTo>
                    <a:lnTo>
                      <a:pt x="11996" y="11178"/>
                    </a:lnTo>
                    <a:lnTo>
                      <a:pt x="11716" y="11425"/>
                    </a:lnTo>
                    <a:lnTo>
                      <a:pt x="11604" y="11548"/>
                    </a:lnTo>
                    <a:lnTo>
                      <a:pt x="11503" y="11671"/>
                    </a:lnTo>
                    <a:lnTo>
                      <a:pt x="11436" y="11784"/>
                    </a:lnTo>
                    <a:lnTo>
                      <a:pt x="11402" y="11840"/>
                    </a:lnTo>
                    <a:lnTo>
                      <a:pt x="11391" y="11896"/>
                    </a:lnTo>
                    <a:lnTo>
                      <a:pt x="11380" y="11940"/>
                    </a:lnTo>
                    <a:lnTo>
                      <a:pt x="11380" y="11997"/>
                    </a:lnTo>
                    <a:lnTo>
                      <a:pt x="11391" y="12041"/>
                    </a:lnTo>
                    <a:lnTo>
                      <a:pt x="11408" y="12075"/>
                    </a:lnTo>
                    <a:lnTo>
                      <a:pt x="11391" y="12075"/>
                    </a:lnTo>
                    <a:lnTo>
                      <a:pt x="11122" y="12086"/>
                    </a:lnTo>
                    <a:lnTo>
                      <a:pt x="10853" y="12109"/>
                    </a:lnTo>
                    <a:lnTo>
                      <a:pt x="10595" y="12142"/>
                    </a:lnTo>
                    <a:lnTo>
                      <a:pt x="10337" y="12198"/>
                    </a:lnTo>
                    <a:lnTo>
                      <a:pt x="10214" y="12243"/>
                    </a:lnTo>
                    <a:lnTo>
                      <a:pt x="10090" y="12288"/>
                    </a:lnTo>
                    <a:lnTo>
                      <a:pt x="9967" y="12333"/>
                    </a:lnTo>
                    <a:lnTo>
                      <a:pt x="9844" y="12389"/>
                    </a:lnTo>
                    <a:lnTo>
                      <a:pt x="9597" y="12523"/>
                    </a:lnTo>
                    <a:lnTo>
                      <a:pt x="9350" y="12669"/>
                    </a:lnTo>
                    <a:lnTo>
                      <a:pt x="9115" y="12815"/>
                    </a:lnTo>
                    <a:lnTo>
                      <a:pt x="8891" y="12983"/>
                    </a:lnTo>
                    <a:lnTo>
                      <a:pt x="8678" y="13151"/>
                    </a:lnTo>
                    <a:lnTo>
                      <a:pt x="8476" y="13342"/>
                    </a:lnTo>
                    <a:lnTo>
                      <a:pt x="8285" y="13544"/>
                    </a:lnTo>
                    <a:lnTo>
                      <a:pt x="8117" y="13768"/>
                    </a:lnTo>
                    <a:lnTo>
                      <a:pt x="8016" y="13813"/>
                    </a:lnTo>
                    <a:lnTo>
                      <a:pt x="7915" y="13880"/>
                    </a:lnTo>
                    <a:lnTo>
                      <a:pt x="7826" y="13958"/>
                    </a:lnTo>
                    <a:lnTo>
                      <a:pt x="7747" y="14059"/>
                    </a:lnTo>
                    <a:lnTo>
                      <a:pt x="7680" y="14172"/>
                    </a:lnTo>
                    <a:lnTo>
                      <a:pt x="7613" y="14284"/>
                    </a:lnTo>
                    <a:lnTo>
                      <a:pt x="7489" y="14541"/>
                    </a:lnTo>
                    <a:lnTo>
                      <a:pt x="7366" y="14811"/>
                    </a:lnTo>
                    <a:lnTo>
                      <a:pt x="7299" y="14934"/>
                    </a:lnTo>
                    <a:lnTo>
                      <a:pt x="7231" y="15057"/>
                    </a:lnTo>
                    <a:lnTo>
                      <a:pt x="7153" y="15158"/>
                    </a:lnTo>
                    <a:lnTo>
                      <a:pt x="7074" y="15259"/>
                    </a:lnTo>
                    <a:lnTo>
                      <a:pt x="6996" y="15349"/>
                    </a:lnTo>
                    <a:lnTo>
                      <a:pt x="6895" y="15405"/>
                    </a:lnTo>
                    <a:lnTo>
                      <a:pt x="6693" y="15517"/>
                    </a:lnTo>
                    <a:lnTo>
                      <a:pt x="6480" y="15595"/>
                    </a:lnTo>
                    <a:lnTo>
                      <a:pt x="6088" y="15741"/>
                    </a:lnTo>
                    <a:lnTo>
                      <a:pt x="5897" y="15808"/>
                    </a:lnTo>
                    <a:lnTo>
                      <a:pt x="5707" y="15898"/>
                    </a:lnTo>
                    <a:lnTo>
                      <a:pt x="5516" y="16010"/>
                    </a:lnTo>
                    <a:lnTo>
                      <a:pt x="5426" y="16077"/>
                    </a:lnTo>
                    <a:lnTo>
                      <a:pt x="5337" y="16145"/>
                    </a:lnTo>
                    <a:lnTo>
                      <a:pt x="5000" y="16436"/>
                    </a:lnTo>
                    <a:lnTo>
                      <a:pt x="4698" y="16728"/>
                    </a:lnTo>
                    <a:lnTo>
                      <a:pt x="4552" y="16885"/>
                    </a:lnTo>
                    <a:lnTo>
                      <a:pt x="4417" y="17042"/>
                    </a:lnTo>
                    <a:lnTo>
                      <a:pt x="4272" y="17210"/>
                    </a:lnTo>
                    <a:lnTo>
                      <a:pt x="4137" y="17389"/>
                    </a:lnTo>
                    <a:lnTo>
                      <a:pt x="4003" y="17569"/>
                    </a:lnTo>
                    <a:lnTo>
                      <a:pt x="3902" y="17759"/>
                    </a:lnTo>
                    <a:lnTo>
                      <a:pt x="3812" y="17950"/>
                    </a:lnTo>
                    <a:lnTo>
                      <a:pt x="3722" y="18140"/>
                    </a:lnTo>
                    <a:lnTo>
                      <a:pt x="3577" y="18533"/>
                    </a:lnTo>
                    <a:lnTo>
                      <a:pt x="3498" y="18734"/>
                    </a:lnTo>
                    <a:lnTo>
                      <a:pt x="3397" y="18948"/>
                    </a:lnTo>
                    <a:lnTo>
                      <a:pt x="3375" y="18992"/>
                    </a:lnTo>
                    <a:lnTo>
                      <a:pt x="3330" y="19048"/>
                    </a:lnTo>
                    <a:lnTo>
                      <a:pt x="3285" y="19093"/>
                    </a:lnTo>
                    <a:lnTo>
                      <a:pt x="3229" y="19127"/>
                    </a:lnTo>
                    <a:lnTo>
                      <a:pt x="3083" y="19205"/>
                    </a:lnTo>
                    <a:lnTo>
                      <a:pt x="2915" y="19284"/>
                    </a:lnTo>
                    <a:lnTo>
                      <a:pt x="2725" y="19340"/>
                    </a:lnTo>
                    <a:lnTo>
                      <a:pt x="2523" y="19396"/>
                    </a:lnTo>
                    <a:lnTo>
                      <a:pt x="2085" y="19508"/>
                    </a:lnTo>
                    <a:lnTo>
                      <a:pt x="1659" y="19620"/>
                    </a:lnTo>
                    <a:lnTo>
                      <a:pt x="1458" y="19687"/>
                    </a:lnTo>
                    <a:lnTo>
                      <a:pt x="1289" y="19755"/>
                    </a:lnTo>
                    <a:lnTo>
                      <a:pt x="1133" y="19833"/>
                    </a:lnTo>
                    <a:lnTo>
                      <a:pt x="1065" y="19867"/>
                    </a:lnTo>
                    <a:lnTo>
                      <a:pt x="1009" y="19912"/>
                    </a:lnTo>
                    <a:lnTo>
                      <a:pt x="953" y="19957"/>
                    </a:lnTo>
                    <a:lnTo>
                      <a:pt x="920" y="20013"/>
                    </a:lnTo>
                    <a:lnTo>
                      <a:pt x="886" y="20069"/>
                    </a:lnTo>
                    <a:lnTo>
                      <a:pt x="863" y="20125"/>
                    </a:lnTo>
                    <a:lnTo>
                      <a:pt x="852" y="20237"/>
                    </a:lnTo>
                    <a:lnTo>
                      <a:pt x="841" y="20360"/>
                    </a:lnTo>
                    <a:lnTo>
                      <a:pt x="852" y="20483"/>
                    </a:lnTo>
                    <a:lnTo>
                      <a:pt x="863" y="20618"/>
                    </a:lnTo>
                    <a:lnTo>
                      <a:pt x="920" y="20887"/>
                    </a:lnTo>
                    <a:lnTo>
                      <a:pt x="998" y="21167"/>
                    </a:lnTo>
                    <a:lnTo>
                      <a:pt x="1065" y="21448"/>
                    </a:lnTo>
                    <a:lnTo>
                      <a:pt x="1144" y="21728"/>
                    </a:lnTo>
                    <a:lnTo>
                      <a:pt x="1200" y="21986"/>
                    </a:lnTo>
                    <a:lnTo>
                      <a:pt x="1211" y="22120"/>
                    </a:lnTo>
                    <a:lnTo>
                      <a:pt x="1211" y="22244"/>
                    </a:lnTo>
                    <a:lnTo>
                      <a:pt x="1222" y="22367"/>
                    </a:lnTo>
                    <a:lnTo>
                      <a:pt x="1233" y="22479"/>
                    </a:lnTo>
                    <a:lnTo>
                      <a:pt x="1256" y="22602"/>
                    </a:lnTo>
                    <a:lnTo>
                      <a:pt x="1278" y="22726"/>
                    </a:lnTo>
                    <a:lnTo>
                      <a:pt x="1357" y="22972"/>
                    </a:lnTo>
                    <a:lnTo>
                      <a:pt x="1446" y="23219"/>
                    </a:lnTo>
                    <a:lnTo>
                      <a:pt x="1626" y="23701"/>
                    </a:lnTo>
                    <a:lnTo>
                      <a:pt x="1716" y="23937"/>
                    </a:lnTo>
                    <a:lnTo>
                      <a:pt x="1772" y="24172"/>
                    </a:lnTo>
                    <a:lnTo>
                      <a:pt x="1805" y="24284"/>
                    </a:lnTo>
                    <a:lnTo>
                      <a:pt x="1850" y="24396"/>
                    </a:lnTo>
                    <a:lnTo>
                      <a:pt x="1906" y="24497"/>
                    </a:lnTo>
                    <a:lnTo>
                      <a:pt x="1985" y="24598"/>
                    </a:lnTo>
                    <a:lnTo>
                      <a:pt x="2063" y="24699"/>
                    </a:lnTo>
                    <a:lnTo>
                      <a:pt x="2142" y="24789"/>
                    </a:lnTo>
                    <a:lnTo>
                      <a:pt x="2321" y="24979"/>
                    </a:lnTo>
                    <a:lnTo>
                      <a:pt x="2512" y="25159"/>
                    </a:lnTo>
                    <a:lnTo>
                      <a:pt x="2691" y="25338"/>
                    </a:lnTo>
                    <a:lnTo>
                      <a:pt x="2781" y="25439"/>
                    </a:lnTo>
                    <a:lnTo>
                      <a:pt x="2848" y="25540"/>
                    </a:lnTo>
                    <a:lnTo>
                      <a:pt x="2915" y="25641"/>
                    </a:lnTo>
                    <a:lnTo>
                      <a:pt x="2971" y="25742"/>
                    </a:lnTo>
                    <a:lnTo>
                      <a:pt x="2994" y="25798"/>
                    </a:lnTo>
                    <a:lnTo>
                      <a:pt x="3005" y="25854"/>
                    </a:lnTo>
                    <a:lnTo>
                      <a:pt x="3016" y="25988"/>
                    </a:lnTo>
                    <a:lnTo>
                      <a:pt x="3005" y="26145"/>
                    </a:lnTo>
                    <a:lnTo>
                      <a:pt x="2982" y="26302"/>
                    </a:lnTo>
                    <a:lnTo>
                      <a:pt x="2938" y="26470"/>
                    </a:lnTo>
                    <a:lnTo>
                      <a:pt x="2881" y="26650"/>
                    </a:lnTo>
                    <a:lnTo>
                      <a:pt x="2758" y="27020"/>
                    </a:lnTo>
                    <a:lnTo>
                      <a:pt x="2646" y="27378"/>
                    </a:lnTo>
                    <a:lnTo>
                      <a:pt x="2601" y="27547"/>
                    </a:lnTo>
                    <a:lnTo>
                      <a:pt x="2568" y="27715"/>
                    </a:lnTo>
                    <a:lnTo>
                      <a:pt x="2545" y="27872"/>
                    </a:lnTo>
                    <a:lnTo>
                      <a:pt x="2556" y="28006"/>
                    </a:lnTo>
                    <a:lnTo>
                      <a:pt x="2556" y="28073"/>
                    </a:lnTo>
                    <a:lnTo>
                      <a:pt x="2579" y="28130"/>
                    </a:lnTo>
                    <a:lnTo>
                      <a:pt x="2601" y="28186"/>
                    </a:lnTo>
                    <a:lnTo>
                      <a:pt x="2635" y="28230"/>
                    </a:lnTo>
                    <a:lnTo>
                      <a:pt x="2668" y="28275"/>
                    </a:lnTo>
                    <a:lnTo>
                      <a:pt x="2725" y="28320"/>
                    </a:lnTo>
                    <a:lnTo>
                      <a:pt x="2837" y="28399"/>
                    </a:lnTo>
                    <a:lnTo>
                      <a:pt x="2982" y="28455"/>
                    </a:lnTo>
                    <a:lnTo>
                      <a:pt x="3151" y="28500"/>
                    </a:lnTo>
                    <a:lnTo>
                      <a:pt x="3330" y="28544"/>
                    </a:lnTo>
                    <a:lnTo>
                      <a:pt x="3521" y="28578"/>
                    </a:lnTo>
                    <a:lnTo>
                      <a:pt x="3935" y="28634"/>
                    </a:lnTo>
                    <a:lnTo>
                      <a:pt x="4361" y="28690"/>
                    </a:lnTo>
                    <a:lnTo>
                      <a:pt x="4563" y="28713"/>
                    </a:lnTo>
                    <a:lnTo>
                      <a:pt x="4754" y="28746"/>
                    </a:lnTo>
                    <a:lnTo>
                      <a:pt x="4922" y="28791"/>
                    </a:lnTo>
                    <a:lnTo>
                      <a:pt x="5079" y="28836"/>
                    </a:lnTo>
                    <a:lnTo>
                      <a:pt x="5213" y="28903"/>
                    </a:lnTo>
                    <a:lnTo>
                      <a:pt x="5269" y="28937"/>
                    </a:lnTo>
                    <a:lnTo>
                      <a:pt x="5314" y="28970"/>
                    </a:lnTo>
                    <a:lnTo>
                      <a:pt x="5090" y="29060"/>
                    </a:lnTo>
                    <a:lnTo>
                      <a:pt x="4843" y="29161"/>
                    </a:lnTo>
                    <a:lnTo>
                      <a:pt x="4586" y="29273"/>
                    </a:lnTo>
                    <a:lnTo>
                      <a:pt x="4328" y="29396"/>
                    </a:lnTo>
                    <a:lnTo>
                      <a:pt x="4070" y="29520"/>
                    </a:lnTo>
                    <a:lnTo>
                      <a:pt x="3823" y="29654"/>
                    </a:lnTo>
                    <a:lnTo>
                      <a:pt x="3588" y="29789"/>
                    </a:lnTo>
                    <a:lnTo>
                      <a:pt x="3386" y="29912"/>
                    </a:lnTo>
                    <a:lnTo>
                      <a:pt x="3296" y="29979"/>
                    </a:lnTo>
                    <a:lnTo>
                      <a:pt x="3218" y="30047"/>
                    </a:lnTo>
                    <a:lnTo>
                      <a:pt x="3139" y="30125"/>
                    </a:lnTo>
                    <a:lnTo>
                      <a:pt x="3061" y="30204"/>
                    </a:lnTo>
                    <a:lnTo>
                      <a:pt x="2938" y="30372"/>
                    </a:lnTo>
                    <a:lnTo>
                      <a:pt x="2814" y="30562"/>
                    </a:lnTo>
                    <a:lnTo>
                      <a:pt x="2590" y="30932"/>
                    </a:lnTo>
                    <a:lnTo>
                      <a:pt x="2455" y="31112"/>
                    </a:lnTo>
                    <a:lnTo>
                      <a:pt x="2321" y="31291"/>
                    </a:lnTo>
                    <a:lnTo>
                      <a:pt x="2242" y="31370"/>
                    </a:lnTo>
                    <a:lnTo>
                      <a:pt x="2186" y="31459"/>
                    </a:lnTo>
                    <a:lnTo>
                      <a:pt x="2130" y="31549"/>
                    </a:lnTo>
                    <a:lnTo>
                      <a:pt x="2085" y="31639"/>
                    </a:lnTo>
                    <a:lnTo>
                      <a:pt x="1996" y="31818"/>
                    </a:lnTo>
                    <a:lnTo>
                      <a:pt x="1940" y="32009"/>
                    </a:lnTo>
                    <a:lnTo>
                      <a:pt x="1816" y="32401"/>
                    </a:lnTo>
                    <a:lnTo>
                      <a:pt x="1738" y="32603"/>
                    </a:lnTo>
                    <a:lnTo>
                      <a:pt x="1637" y="32805"/>
                    </a:lnTo>
                    <a:lnTo>
                      <a:pt x="1581" y="32894"/>
                    </a:lnTo>
                    <a:lnTo>
                      <a:pt x="1503" y="32984"/>
                    </a:lnTo>
                    <a:lnTo>
                      <a:pt x="1402" y="33063"/>
                    </a:lnTo>
                    <a:lnTo>
                      <a:pt x="1289" y="33130"/>
                    </a:lnTo>
                    <a:lnTo>
                      <a:pt x="1166" y="33197"/>
                    </a:lnTo>
                    <a:lnTo>
                      <a:pt x="1043" y="33264"/>
                    </a:lnTo>
                    <a:lnTo>
                      <a:pt x="785" y="33388"/>
                    </a:lnTo>
                    <a:lnTo>
                      <a:pt x="527" y="33511"/>
                    </a:lnTo>
                    <a:lnTo>
                      <a:pt x="404" y="33578"/>
                    </a:lnTo>
                    <a:lnTo>
                      <a:pt x="292" y="33645"/>
                    </a:lnTo>
                    <a:lnTo>
                      <a:pt x="202" y="33724"/>
                    </a:lnTo>
                    <a:lnTo>
                      <a:pt x="124" y="33814"/>
                    </a:lnTo>
                    <a:lnTo>
                      <a:pt x="56" y="33915"/>
                    </a:lnTo>
                    <a:lnTo>
                      <a:pt x="23" y="34015"/>
                    </a:lnTo>
                    <a:lnTo>
                      <a:pt x="0" y="34128"/>
                    </a:lnTo>
                    <a:lnTo>
                      <a:pt x="0" y="34240"/>
                    </a:lnTo>
                    <a:lnTo>
                      <a:pt x="23" y="34352"/>
                    </a:lnTo>
                    <a:lnTo>
                      <a:pt x="45" y="34464"/>
                    </a:lnTo>
                    <a:lnTo>
                      <a:pt x="90" y="34576"/>
                    </a:lnTo>
                    <a:lnTo>
                      <a:pt x="146" y="34688"/>
                    </a:lnTo>
                    <a:lnTo>
                      <a:pt x="258" y="34924"/>
                    </a:lnTo>
                    <a:lnTo>
                      <a:pt x="381" y="35148"/>
                    </a:lnTo>
                    <a:lnTo>
                      <a:pt x="493" y="35383"/>
                    </a:lnTo>
                    <a:lnTo>
                      <a:pt x="538" y="35507"/>
                    </a:lnTo>
                    <a:lnTo>
                      <a:pt x="572" y="35619"/>
                    </a:lnTo>
                    <a:lnTo>
                      <a:pt x="594" y="35742"/>
                    </a:lnTo>
                    <a:lnTo>
                      <a:pt x="606" y="35854"/>
                    </a:lnTo>
                    <a:lnTo>
                      <a:pt x="594" y="36325"/>
                    </a:lnTo>
                    <a:lnTo>
                      <a:pt x="583" y="36773"/>
                    </a:lnTo>
                    <a:lnTo>
                      <a:pt x="583" y="36986"/>
                    </a:lnTo>
                    <a:lnTo>
                      <a:pt x="594" y="37199"/>
                    </a:lnTo>
                    <a:lnTo>
                      <a:pt x="628" y="37424"/>
                    </a:lnTo>
                    <a:lnTo>
                      <a:pt x="673" y="37648"/>
                    </a:lnTo>
                    <a:lnTo>
                      <a:pt x="695" y="37771"/>
                    </a:lnTo>
                    <a:lnTo>
                      <a:pt x="695" y="37906"/>
                    </a:lnTo>
                    <a:lnTo>
                      <a:pt x="673" y="38052"/>
                    </a:lnTo>
                    <a:lnTo>
                      <a:pt x="639" y="38197"/>
                    </a:lnTo>
                    <a:lnTo>
                      <a:pt x="594" y="38354"/>
                    </a:lnTo>
                    <a:lnTo>
                      <a:pt x="538" y="38511"/>
                    </a:lnTo>
                    <a:lnTo>
                      <a:pt x="415" y="38825"/>
                    </a:lnTo>
                    <a:lnTo>
                      <a:pt x="303" y="39139"/>
                    </a:lnTo>
                    <a:lnTo>
                      <a:pt x="258" y="39296"/>
                    </a:lnTo>
                    <a:lnTo>
                      <a:pt x="224" y="39442"/>
                    </a:lnTo>
                    <a:lnTo>
                      <a:pt x="213" y="39587"/>
                    </a:lnTo>
                    <a:lnTo>
                      <a:pt x="213" y="39722"/>
                    </a:lnTo>
                    <a:lnTo>
                      <a:pt x="224" y="39834"/>
                    </a:lnTo>
                    <a:lnTo>
                      <a:pt x="247" y="39890"/>
                    </a:lnTo>
                    <a:lnTo>
                      <a:pt x="280" y="39946"/>
                    </a:lnTo>
                    <a:lnTo>
                      <a:pt x="348" y="40047"/>
                    </a:lnTo>
                    <a:lnTo>
                      <a:pt x="426" y="40148"/>
                    </a:lnTo>
                    <a:lnTo>
                      <a:pt x="516" y="40238"/>
                    </a:lnTo>
                    <a:lnTo>
                      <a:pt x="617" y="40316"/>
                    </a:lnTo>
                    <a:lnTo>
                      <a:pt x="729" y="40406"/>
                    </a:lnTo>
                    <a:lnTo>
                      <a:pt x="841" y="40484"/>
                    </a:lnTo>
                    <a:lnTo>
                      <a:pt x="1088" y="40630"/>
                    </a:lnTo>
                    <a:lnTo>
                      <a:pt x="1334" y="40776"/>
                    </a:lnTo>
                    <a:lnTo>
                      <a:pt x="1581" y="40910"/>
                    </a:lnTo>
                    <a:lnTo>
                      <a:pt x="1805" y="41067"/>
                    </a:lnTo>
                    <a:lnTo>
                      <a:pt x="1906" y="41146"/>
                    </a:lnTo>
                    <a:lnTo>
                      <a:pt x="1996" y="41224"/>
                    </a:lnTo>
                    <a:lnTo>
                      <a:pt x="2041" y="41269"/>
                    </a:lnTo>
                    <a:lnTo>
                      <a:pt x="2085" y="41303"/>
                    </a:lnTo>
                    <a:lnTo>
                      <a:pt x="2198" y="41348"/>
                    </a:lnTo>
                    <a:lnTo>
                      <a:pt x="2321" y="41381"/>
                    </a:lnTo>
                    <a:lnTo>
                      <a:pt x="2455" y="41392"/>
                    </a:lnTo>
                    <a:lnTo>
                      <a:pt x="2590" y="41392"/>
                    </a:lnTo>
                    <a:lnTo>
                      <a:pt x="2747" y="41370"/>
                    </a:lnTo>
                    <a:lnTo>
                      <a:pt x="3061" y="41325"/>
                    </a:lnTo>
                    <a:lnTo>
                      <a:pt x="3386" y="41269"/>
                    </a:lnTo>
                    <a:lnTo>
                      <a:pt x="3532" y="41247"/>
                    </a:lnTo>
                    <a:lnTo>
                      <a:pt x="3689" y="41236"/>
                    </a:lnTo>
                    <a:lnTo>
                      <a:pt x="3834" y="41236"/>
                    </a:lnTo>
                    <a:lnTo>
                      <a:pt x="3969" y="41247"/>
                    </a:lnTo>
                    <a:lnTo>
                      <a:pt x="4092" y="41269"/>
                    </a:lnTo>
                    <a:lnTo>
                      <a:pt x="4204" y="41325"/>
                    </a:lnTo>
                    <a:lnTo>
                      <a:pt x="4406" y="41437"/>
                    </a:lnTo>
                    <a:lnTo>
                      <a:pt x="4586" y="41561"/>
                    </a:lnTo>
                    <a:lnTo>
                      <a:pt x="4911" y="41785"/>
                    </a:lnTo>
                    <a:lnTo>
                      <a:pt x="5090" y="41886"/>
                    </a:lnTo>
                    <a:lnTo>
                      <a:pt x="5258" y="41975"/>
                    </a:lnTo>
                    <a:lnTo>
                      <a:pt x="5460" y="42054"/>
                    </a:lnTo>
                    <a:lnTo>
                      <a:pt x="5684" y="42121"/>
                    </a:lnTo>
                    <a:lnTo>
                      <a:pt x="5909" y="42200"/>
                    </a:lnTo>
                    <a:lnTo>
                      <a:pt x="6110" y="42278"/>
                    </a:lnTo>
                    <a:lnTo>
                      <a:pt x="6503" y="42469"/>
                    </a:lnTo>
                    <a:lnTo>
                      <a:pt x="6705" y="42558"/>
                    </a:lnTo>
                    <a:lnTo>
                      <a:pt x="6906" y="42637"/>
                    </a:lnTo>
                    <a:lnTo>
                      <a:pt x="7018" y="42659"/>
                    </a:lnTo>
                    <a:lnTo>
                      <a:pt x="7131" y="42682"/>
                    </a:lnTo>
                    <a:lnTo>
                      <a:pt x="7243" y="42693"/>
                    </a:lnTo>
                    <a:lnTo>
                      <a:pt x="7366" y="42693"/>
                    </a:lnTo>
                    <a:lnTo>
                      <a:pt x="7265" y="42805"/>
                    </a:lnTo>
                    <a:lnTo>
                      <a:pt x="7018" y="43041"/>
                    </a:lnTo>
                    <a:lnTo>
                      <a:pt x="6772" y="43276"/>
                    </a:lnTo>
                    <a:lnTo>
                      <a:pt x="6671" y="43388"/>
                    </a:lnTo>
                    <a:lnTo>
                      <a:pt x="6693" y="43545"/>
                    </a:lnTo>
                    <a:lnTo>
                      <a:pt x="6738" y="43691"/>
                    </a:lnTo>
                    <a:lnTo>
                      <a:pt x="6794" y="43837"/>
                    </a:lnTo>
                    <a:lnTo>
                      <a:pt x="6861" y="43982"/>
                    </a:lnTo>
                    <a:lnTo>
                      <a:pt x="6929" y="44128"/>
                    </a:lnTo>
                    <a:lnTo>
                      <a:pt x="7007" y="44274"/>
                    </a:lnTo>
                    <a:lnTo>
                      <a:pt x="7187" y="44543"/>
                    </a:lnTo>
                    <a:lnTo>
                      <a:pt x="7545" y="45092"/>
                    </a:lnTo>
                    <a:lnTo>
                      <a:pt x="7714" y="45361"/>
                    </a:lnTo>
                    <a:lnTo>
                      <a:pt x="7792" y="45496"/>
                    </a:lnTo>
                    <a:lnTo>
                      <a:pt x="7859" y="45642"/>
                    </a:lnTo>
                    <a:lnTo>
                      <a:pt x="7781" y="45720"/>
                    </a:lnTo>
                    <a:lnTo>
                      <a:pt x="7702" y="45799"/>
                    </a:lnTo>
                    <a:lnTo>
                      <a:pt x="7523" y="45944"/>
                    </a:lnTo>
                    <a:lnTo>
                      <a:pt x="7344" y="46068"/>
                    </a:lnTo>
                    <a:lnTo>
                      <a:pt x="7153" y="46191"/>
                    </a:lnTo>
                    <a:lnTo>
                      <a:pt x="6962" y="46314"/>
                    </a:lnTo>
                    <a:lnTo>
                      <a:pt x="6783" y="46449"/>
                    </a:lnTo>
                    <a:lnTo>
                      <a:pt x="6693" y="46527"/>
                    </a:lnTo>
                    <a:lnTo>
                      <a:pt x="6615" y="46606"/>
                    </a:lnTo>
                    <a:lnTo>
                      <a:pt x="6548" y="46695"/>
                    </a:lnTo>
                    <a:lnTo>
                      <a:pt x="6480" y="46785"/>
                    </a:lnTo>
                    <a:lnTo>
                      <a:pt x="6379" y="46987"/>
                    </a:lnTo>
                    <a:lnTo>
                      <a:pt x="6290" y="47211"/>
                    </a:lnTo>
                    <a:lnTo>
                      <a:pt x="6200" y="47435"/>
                    </a:lnTo>
                    <a:lnTo>
                      <a:pt x="6133" y="47671"/>
                    </a:lnTo>
                    <a:lnTo>
                      <a:pt x="5987" y="48153"/>
                    </a:lnTo>
                    <a:lnTo>
                      <a:pt x="5920" y="48377"/>
                    </a:lnTo>
                    <a:lnTo>
                      <a:pt x="5830" y="48601"/>
                    </a:lnTo>
                    <a:lnTo>
                      <a:pt x="5796" y="48702"/>
                    </a:lnTo>
                    <a:lnTo>
                      <a:pt x="5785" y="48826"/>
                    </a:lnTo>
                    <a:lnTo>
                      <a:pt x="5785" y="48938"/>
                    </a:lnTo>
                    <a:lnTo>
                      <a:pt x="5796" y="49072"/>
                    </a:lnTo>
                    <a:lnTo>
                      <a:pt x="5819" y="49196"/>
                    </a:lnTo>
                    <a:lnTo>
                      <a:pt x="5852" y="49330"/>
                    </a:lnTo>
                    <a:lnTo>
                      <a:pt x="5931" y="49599"/>
                    </a:lnTo>
                    <a:lnTo>
                      <a:pt x="6009" y="49879"/>
                    </a:lnTo>
                    <a:lnTo>
                      <a:pt x="6077" y="50137"/>
                    </a:lnTo>
                    <a:lnTo>
                      <a:pt x="6099" y="50272"/>
                    </a:lnTo>
                    <a:lnTo>
                      <a:pt x="6110" y="50395"/>
                    </a:lnTo>
                    <a:lnTo>
                      <a:pt x="6110" y="50518"/>
                    </a:lnTo>
                    <a:lnTo>
                      <a:pt x="6088" y="50631"/>
                    </a:lnTo>
                    <a:lnTo>
                      <a:pt x="6065" y="50687"/>
                    </a:lnTo>
                    <a:lnTo>
                      <a:pt x="6043" y="50743"/>
                    </a:lnTo>
                    <a:lnTo>
                      <a:pt x="5965" y="50844"/>
                    </a:lnTo>
                    <a:lnTo>
                      <a:pt x="5864" y="50933"/>
                    </a:lnTo>
                    <a:lnTo>
                      <a:pt x="5740" y="51034"/>
                    </a:lnTo>
                    <a:lnTo>
                      <a:pt x="5595" y="51124"/>
                    </a:lnTo>
                    <a:lnTo>
                      <a:pt x="5438" y="51214"/>
                    </a:lnTo>
                    <a:lnTo>
                      <a:pt x="5113" y="51382"/>
                    </a:lnTo>
                    <a:lnTo>
                      <a:pt x="4787" y="51561"/>
                    </a:lnTo>
                    <a:lnTo>
                      <a:pt x="4642" y="51651"/>
                    </a:lnTo>
                    <a:lnTo>
                      <a:pt x="4507" y="51752"/>
                    </a:lnTo>
                    <a:lnTo>
                      <a:pt x="4384" y="51841"/>
                    </a:lnTo>
                    <a:lnTo>
                      <a:pt x="4294" y="51942"/>
                    </a:lnTo>
                    <a:lnTo>
                      <a:pt x="4260" y="51998"/>
                    </a:lnTo>
                    <a:lnTo>
                      <a:pt x="4227" y="52054"/>
                    </a:lnTo>
                    <a:lnTo>
                      <a:pt x="4204" y="52110"/>
                    </a:lnTo>
                    <a:lnTo>
                      <a:pt x="4193" y="52167"/>
                    </a:lnTo>
                    <a:lnTo>
                      <a:pt x="4193" y="52223"/>
                    </a:lnTo>
                    <a:lnTo>
                      <a:pt x="4204" y="52279"/>
                    </a:lnTo>
                    <a:lnTo>
                      <a:pt x="4227" y="52335"/>
                    </a:lnTo>
                    <a:lnTo>
                      <a:pt x="4260" y="52391"/>
                    </a:lnTo>
                    <a:lnTo>
                      <a:pt x="4305" y="52458"/>
                    </a:lnTo>
                    <a:lnTo>
                      <a:pt x="4361" y="52514"/>
                    </a:lnTo>
                    <a:lnTo>
                      <a:pt x="4485" y="52637"/>
                    </a:lnTo>
                    <a:lnTo>
                      <a:pt x="4642" y="52761"/>
                    </a:lnTo>
                    <a:lnTo>
                      <a:pt x="4810" y="52884"/>
                    </a:lnTo>
                    <a:lnTo>
                      <a:pt x="5202" y="53142"/>
                    </a:lnTo>
                    <a:lnTo>
                      <a:pt x="5583" y="53400"/>
                    </a:lnTo>
                    <a:lnTo>
                      <a:pt x="5763" y="53523"/>
                    </a:lnTo>
                    <a:lnTo>
                      <a:pt x="5931" y="53658"/>
                    </a:lnTo>
                    <a:lnTo>
                      <a:pt x="6065" y="53781"/>
                    </a:lnTo>
                    <a:lnTo>
                      <a:pt x="6166" y="53904"/>
                    </a:lnTo>
                    <a:lnTo>
                      <a:pt x="6211" y="53960"/>
                    </a:lnTo>
                    <a:lnTo>
                      <a:pt x="6234" y="54016"/>
                    </a:lnTo>
                    <a:lnTo>
                      <a:pt x="6256" y="54084"/>
                    </a:lnTo>
                    <a:lnTo>
                      <a:pt x="6256" y="54140"/>
                    </a:lnTo>
                    <a:lnTo>
                      <a:pt x="6256" y="54196"/>
                    </a:lnTo>
                    <a:lnTo>
                      <a:pt x="6234" y="54263"/>
                    </a:lnTo>
                    <a:lnTo>
                      <a:pt x="6211" y="54330"/>
                    </a:lnTo>
                    <a:lnTo>
                      <a:pt x="6178" y="54386"/>
                    </a:lnTo>
                    <a:lnTo>
                      <a:pt x="6065" y="54521"/>
                    </a:lnTo>
                    <a:lnTo>
                      <a:pt x="5942" y="54655"/>
                    </a:lnTo>
                    <a:lnTo>
                      <a:pt x="5785" y="54779"/>
                    </a:lnTo>
                    <a:lnTo>
                      <a:pt x="5617" y="54913"/>
                    </a:lnTo>
                    <a:lnTo>
                      <a:pt x="5236" y="55182"/>
                    </a:lnTo>
                    <a:lnTo>
                      <a:pt x="4866" y="55451"/>
                    </a:lnTo>
                    <a:lnTo>
                      <a:pt x="4709" y="55586"/>
                    </a:lnTo>
                    <a:lnTo>
                      <a:pt x="4552" y="55721"/>
                    </a:lnTo>
                    <a:lnTo>
                      <a:pt x="4429" y="55844"/>
                    </a:lnTo>
                    <a:lnTo>
                      <a:pt x="4384" y="55911"/>
                    </a:lnTo>
                    <a:lnTo>
                      <a:pt x="4339" y="55978"/>
                    </a:lnTo>
                    <a:lnTo>
                      <a:pt x="4317" y="56034"/>
                    </a:lnTo>
                    <a:lnTo>
                      <a:pt x="4294" y="56102"/>
                    </a:lnTo>
                    <a:lnTo>
                      <a:pt x="4283" y="56158"/>
                    </a:lnTo>
                    <a:lnTo>
                      <a:pt x="4283" y="56225"/>
                    </a:lnTo>
                    <a:lnTo>
                      <a:pt x="4328" y="56472"/>
                    </a:lnTo>
                    <a:lnTo>
                      <a:pt x="4395" y="56718"/>
                    </a:lnTo>
                    <a:lnTo>
                      <a:pt x="4473" y="56976"/>
                    </a:lnTo>
                    <a:lnTo>
                      <a:pt x="4552" y="57234"/>
                    </a:lnTo>
                    <a:lnTo>
                      <a:pt x="4731" y="57739"/>
                    </a:lnTo>
                    <a:lnTo>
                      <a:pt x="4810" y="57974"/>
                    </a:lnTo>
                    <a:lnTo>
                      <a:pt x="4888" y="58209"/>
                    </a:lnTo>
                    <a:lnTo>
                      <a:pt x="4911" y="58277"/>
                    </a:lnTo>
                    <a:lnTo>
                      <a:pt x="4944" y="58322"/>
                    </a:lnTo>
                    <a:lnTo>
                      <a:pt x="4978" y="58378"/>
                    </a:lnTo>
                    <a:lnTo>
                      <a:pt x="5034" y="58422"/>
                    </a:lnTo>
                    <a:lnTo>
                      <a:pt x="5157" y="58501"/>
                    </a:lnTo>
                    <a:lnTo>
                      <a:pt x="5314" y="58568"/>
                    </a:lnTo>
                    <a:lnTo>
                      <a:pt x="5482" y="58635"/>
                    </a:lnTo>
                    <a:lnTo>
                      <a:pt x="5673" y="58691"/>
                    </a:lnTo>
                    <a:lnTo>
                      <a:pt x="6088" y="58792"/>
                    </a:lnTo>
                    <a:lnTo>
                      <a:pt x="6503" y="58893"/>
                    </a:lnTo>
                    <a:lnTo>
                      <a:pt x="6693" y="58949"/>
                    </a:lnTo>
                    <a:lnTo>
                      <a:pt x="6884" y="59017"/>
                    </a:lnTo>
                    <a:lnTo>
                      <a:pt x="7041" y="59084"/>
                    </a:lnTo>
                    <a:lnTo>
                      <a:pt x="7175" y="59162"/>
                    </a:lnTo>
                    <a:lnTo>
                      <a:pt x="7231" y="59207"/>
                    </a:lnTo>
                    <a:lnTo>
                      <a:pt x="7287" y="59252"/>
                    </a:lnTo>
                    <a:lnTo>
                      <a:pt x="7321" y="59297"/>
                    </a:lnTo>
                    <a:lnTo>
                      <a:pt x="7355" y="59353"/>
                    </a:lnTo>
                    <a:lnTo>
                      <a:pt x="7400" y="59465"/>
                    </a:lnTo>
                    <a:lnTo>
                      <a:pt x="7433" y="59577"/>
                    </a:lnTo>
                    <a:lnTo>
                      <a:pt x="7501" y="59801"/>
                    </a:lnTo>
                    <a:lnTo>
                      <a:pt x="7534" y="60037"/>
                    </a:lnTo>
                    <a:lnTo>
                      <a:pt x="7579" y="60272"/>
                    </a:lnTo>
                    <a:lnTo>
                      <a:pt x="7613" y="60497"/>
                    </a:lnTo>
                    <a:lnTo>
                      <a:pt x="7669" y="60721"/>
                    </a:lnTo>
                    <a:lnTo>
                      <a:pt x="7702" y="60833"/>
                    </a:lnTo>
                    <a:lnTo>
                      <a:pt x="7747" y="60934"/>
                    </a:lnTo>
                    <a:lnTo>
                      <a:pt x="7803" y="61046"/>
                    </a:lnTo>
                    <a:lnTo>
                      <a:pt x="7859" y="61147"/>
                    </a:lnTo>
                    <a:lnTo>
                      <a:pt x="7915" y="61259"/>
                    </a:lnTo>
                    <a:lnTo>
                      <a:pt x="7960" y="61371"/>
                    </a:lnTo>
                    <a:lnTo>
                      <a:pt x="8005" y="61494"/>
                    </a:lnTo>
                    <a:lnTo>
                      <a:pt x="8027" y="61629"/>
                    </a:lnTo>
                    <a:lnTo>
                      <a:pt x="8061" y="61898"/>
                    </a:lnTo>
                    <a:lnTo>
                      <a:pt x="8072" y="62178"/>
                    </a:lnTo>
                    <a:lnTo>
                      <a:pt x="8106" y="62458"/>
                    </a:lnTo>
                    <a:lnTo>
                      <a:pt x="8117" y="62593"/>
                    </a:lnTo>
                    <a:lnTo>
                      <a:pt x="8140" y="62716"/>
                    </a:lnTo>
                    <a:lnTo>
                      <a:pt x="8173" y="62840"/>
                    </a:lnTo>
                    <a:lnTo>
                      <a:pt x="8218" y="62963"/>
                    </a:lnTo>
                    <a:lnTo>
                      <a:pt x="8274" y="63064"/>
                    </a:lnTo>
                    <a:lnTo>
                      <a:pt x="8353" y="63165"/>
                    </a:lnTo>
                    <a:lnTo>
                      <a:pt x="8442" y="63254"/>
                    </a:lnTo>
                    <a:lnTo>
                      <a:pt x="8543" y="63311"/>
                    </a:lnTo>
                    <a:lnTo>
                      <a:pt x="8655" y="63367"/>
                    </a:lnTo>
                    <a:lnTo>
                      <a:pt x="8790" y="63400"/>
                    </a:lnTo>
                    <a:lnTo>
                      <a:pt x="8924" y="63434"/>
                    </a:lnTo>
                    <a:lnTo>
                      <a:pt x="9070" y="63456"/>
                    </a:lnTo>
                    <a:lnTo>
                      <a:pt x="9373" y="63479"/>
                    </a:lnTo>
                    <a:lnTo>
                      <a:pt x="9675" y="63512"/>
                    </a:lnTo>
                    <a:lnTo>
                      <a:pt x="9821" y="63524"/>
                    </a:lnTo>
                    <a:lnTo>
                      <a:pt x="9967" y="63546"/>
                    </a:lnTo>
                    <a:lnTo>
                      <a:pt x="10102" y="63580"/>
                    </a:lnTo>
                    <a:lnTo>
                      <a:pt x="10225" y="63624"/>
                    </a:lnTo>
                    <a:lnTo>
                      <a:pt x="10337" y="63681"/>
                    </a:lnTo>
                    <a:lnTo>
                      <a:pt x="10438" y="63748"/>
                    </a:lnTo>
                    <a:lnTo>
                      <a:pt x="10483" y="63793"/>
                    </a:lnTo>
                    <a:lnTo>
                      <a:pt x="10516" y="63849"/>
                    </a:lnTo>
                    <a:lnTo>
                      <a:pt x="10550" y="63905"/>
                    </a:lnTo>
                    <a:lnTo>
                      <a:pt x="10584" y="63961"/>
                    </a:lnTo>
                    <a:lnTo>
                      <a:pt x="10628" y="64107"/>
                    </a:lnTo>
                    <a:lnTo>
                      <a:pt x="10662" y="64264"/>
                    </a:lnTo>
                    <a:lnTo>
                      <a:pt x="10684" y="64432"/>
                    </a:lnTo>
                    <a:lnTo>
                      <a:pt x="10696" y="64622"/>
                    </a:lnTo>
                    <a:lnTo>
                      <a:pt x="10707" y="65003"/>
                    </a:lnTo>
                    <a:lnTo>
                      <a:pt x="10729" y="65373"/>
                    </a:lnTo>
                    <a:lnTo>
                      <a:pt x="10741" y="65553"/>
                    </a:lnTo>
                    <a:lnTo>
                      <a:pt x="10763" y="65721"/>
                    </a:lnTo>
                    <a:lnTo>
                      <a:pt x="10808" y="65878"/>
                    </a:lnTo>
                    <a:lnTo>
                      <a:pt x="10853" y="66001"/>
                    </a:lnTo>
                    <a:lnTo>
                      <a:pt x="10886" y="66057"/>
                    </a:lnTo>
                    <a:lnTo>
                      <a:pt x="10931" y="66113"/>
                    </a:lnTo>
                    <a:lnTo>
                      <a:pt x="10976" y="66158"/>
                    </a:lnTo>
                    <a:lnTo>
                      <a:pt x="11021" y="66192"/>
                    </a:lnTo>
                    <a:lnTo>
                      <a:pt x="11234" y="66315"/>
                    </a:lnTo>
                    <a:lnTo>
                      <a:pt x="11458" y="66416"/>
                    </a:lnTo>
                    <a:lnTo>
                      <a:pt x="11705" y="66506"/>
                    </a:lnTo>
                    <a:lnTo>
                      <a:pt x="11951" y="66595"/>
                    </a:lnTo>
                    <a:lnTo>
                      <a:pt x="12456" y="66752"/>
                    </a:lnTo>
                    <a:lnTo>
                      <a:pt x="12691" y="66842"/>
                    </a:lnTo>
                    <a:lnTo>
                      <a:pt x="12927" y="66943"/>
                    </a:lnTo>
                    <a:lnTo>
                      <a:pt x="13039" y="66977"/>
                    </a:lnTo>
                    <a:lnTo>
                      <a:pt x="13151" y="66999"/>
                    </a:lnTo>
                    <a:lnTo>
                      <a:pt x="13285" y="66999"/>
                    </a:lnTo>
                    <a:lnTo>
                      <a:pt x="13420" y="66988"/>
                    </a:lnTo>
                    <a:lnTo>
                      <a:pt x="13555" y="66965"/>
                    </a:lnTo>
                    <a:lnTo>
                      <a:pt x="13700" y="66932"/>
                    </a:lnTo>
                    <a:lnTo>
                      <a:pt x="13992" y="66842"/>
                    </a:lnTo>
                    <a:lnTo>
                      <a:pt x="14272" y="66752"/>
                    </a:lnTo>
                    <a:lnTo>
                      <a:pt x="14418" y="66719"/>
                    </a:lnTo>
                    <a:lnTo>
                      <a:pt x="14564" y="66685"/>
                    </a:lnTo>
                    <a:lnTo>
                      <a:pt x="14698" y="66663"/>
                    </a:lnTo>
                    <a:lnTo>
                      <a:pt x="14833" y="66652"/>
                    </a:lnTo>
                    <a:lnTo>
                      <a:pt x="14956" y="66663"/>
                    </a:lnTo>
                    <a:lnTo>
                      <a:pt x="15079" y="66685"/>
                    </a:lnTo>
                    <a:lnTo>
                      <a:pt x="15135" y="66708"/>
                    </a:lnTo>
                    <a:lnTo>
                      <a:pt x="15191" y="66741"/>
                    </a:lnTo>
                    <a:lnTo>
                      <a:pt x="15247" y="66775"/>
                    </a:lnTo>
                    <a:lnTo>
                      <a:pt x="15304" y="66820"/>
                    </a:lnTo>
                    <a:lnTo>
                      <a:pt x="15404" y="66932"/>
                    </a:lnTo>
                    <a:lnTo>
                      <a:pt x="15494" y="67066"/>
                    </a:lnTo>
                    <a:lnTo>
                      <a:pt x="15595" y="67223"/>
                    </a:lnTo>
                    <a:lnTo>
                      <a:pt x="15685" y="67391"/>
                    </a:lnTo>
                    <a:lnTo>
                      <a:pt x="15864" y="67750"/>
                    </a:lnTo>
                    <a:lnTo>
                      <a:pt x="16043" y="68098"/>
                    </a:lnTo>
                    <a:lnTo>
                      <a:pt x="16133" y="68266"/>
                    </a:lnTo>
                    <a:lnTo>
                      <a:pt x="16234" y="68412"/>
                    </a:lnTo>
                    <a:lnTo>
                      <a:pt x="16335" y="68535"/>
                    </a:lnTo>
                    <a:lnTo>
                      <a:pt x="16436" y="68636"/>
                    </a:lnTo>
                    <a:lnTo>
                      <a:pt x="16492" y="68681"/>
                    </a:lnTo>
                    <a:lnTo>
                      <a:pt x="16548" y="68703"/>
                    </a:lnTo>
                    <a:lnTo>
                      <a:pt x="16604" y="68726"/>
                    </a:lnTo>
                    <a:lnTo>
                      <a:pt x="16671" y="68748"/>
                    </a:lnTo>
                    <a:lnTo>
                      <a:pt x="16727" y="68748"/>
                    </a:lnTo>
                    <a:lnTo>
                      <a:pt x="16783" y="68737"/>
                    </a:lnTo>
                    <a:lnTo>
                      <a:pt x="16851" y="68714"/>
                    </a:lnTo>
                    <a:lnTo>
                      <a:pt x="16907" y="68681"/>
                    </a:lnTo>
                    <a:lnTo>
                      <a:pt x="16974" y="68636"/>
                    </a:lnTo>
                    <a:lnTo>
                      <a:pt x="17041" y="68591"/>
                    </a:lnTo>
                    <a:lnTo>
                      <a:pt x="17165" y="68457"/>
                    </a:lnTo>
                    <a:lnTo>
                      <a:pt x="17299" y="68311"/>
                    </a:lnTo>
                    <a:lnTo>
                      <a:pt x="17434" y="68131"/>
                    </a:lnTo>
                    <a:lnTo>
                      <a:pt x="17703" y="67750"/>
                    </a:lnTo>
                    <a:lnTo>
                      <a:pt x="17983" y="67358"/>
                    </a:lnTo>
                    <a:lnTo>
                      <a:pt x="18118" y="67178"/>
                    </a:lnTo>
                    <a:lnTo>
                      <a:pt x="18252" y="67021"/>
                    </a:lnTo>
                    <a:lnTo>
                      <a:pt x="18387" y="66887"/>
                    </a:lnTo>
                    <a:lnTo>
                      <a:pt x="18510" y="66775"/>
                    </a:lnTo>
                    <a:lnTo>
                      <a:pt x="18577" y="66741"/>
                    </a:lnTo>
                    <a:lnTo>
                      <a:pt x="18644" y="66708"/>
                    </a:lnTo>
                    <a:lnTo>
                      <a:pt x="18701" y="66696"/>
                    </a:lnTo>
                    <a:lnTo>
                      <a:pt x="18768" y="66685"/>
                    </a:lnTo>
                    <a:lnTo>
                      <a:pt x="18891" y="66685"/>
                    </a:lnTo>
                    <a:lnTo>
                      <a:pt x="19014" y="66696"/>
                    </a:lnTo>
                    <a:lnTo>
                      <a:pt x="19239" y="66741"/>
                    </a:lnTo>
                    <a:lnTo>
                      <a:pt x="19474" y="66786"/>
                    </a:lnTo>
                    <a:lnTo>
                      <a:pt x="19698" y="66842"/>
                    </a:lnTo>
                    <a:lnTo>
                      <a:pt x="19923" y="66898"/>
                    </a:lnTo>
                    <a:lnTo>
                      <a:pt x="20147" y="66932"/>
                    </a:lnTo>
                    <a:lnTo>
                      <a:pt x="20259" y="66943"/>
                    </a:lnTo>
                    <a:lnTo>
                      <a:pt x="20371" y="66954"/>
                    </a:lnTo>
                    <a:lnTo>
                      <a:pt x="20494" y="66943"/>
                    </a:lnTo>
                    <a:lnTo>
                      <a:pt x="20606" y="66932"/>
                    </a:lnTo>
                    <a:lnTo>
                      <a:pt x="20730" y="66909"/>
                    </a:lnTo>
                    <a:lnTo>
                      <a:pt x="20842" y="66887"/>
                    </a:lnTo>
                    <a:lnTo>
                      <a:pt x="21066" y="66820"/>
                    </a:lnTo>
                    <a:lnTo>
                      <a:pt x="21279" y="66730"/>
                    </a:lnTo>
                    <a:lnTo>
                      <a:pt x="21481" y="66640"/>
                    </a:lnTo>
                    <a:lnTo>
                      <a:pt x="21896" y="66450"/>
                    </a:lnTo>
                    <a:lnTo>
                      <a:pt x="22109" y="66360"/>
                    </a:lnTo>
                    <a:lnTo>
                      <a:pt x="22333" y="66282"/>
                    </a:lnTo>
                    <a:lnTo>
                      <a:pt x="22456" y="66259"/>
                    </a:lnTo>
                    <a:lnTo>
                      <a:pt x="22580" y="66248"/>
                    </a:lnTo>
                    <a:lnTo>
                      <a:pt x="22703" y="66237"/>
                    </a:lnTo>
                    <a:lnTo>
                      <a:pt x="22826" y="66248"/>
                    </a:lnTo>
                    <a:lnTo>
                      <a:pt x="23084" y="66282"/>
                    </a:lnTo>
                    <a:lnTo>
                      <a:pt x="23342" y="66326"/>
                    </a:lnTo>
                    <a:lnTo>
                      <a:pt x="23600" y="66371"/>
                    </a:lnTo>
                    <a:lnTo>
                      <a:pt x="23723" y="66382"/>
                    </a:lnTo>
                    <a:lnTo>
                      <a:pt x="23970" y="66382"/>
                    </a:lnTo>
                    <a:lnTo>
                      <a:pt x="24093" y="66371"/>
                    </a:lnTo>
                    <a:lnTo>
                      <a:pt x="24205" y="66349"/>
                    </a:lnTo>
                    <a:lnTo>
                      <a:pt x="24317" y="66304"/>
                    </a:lnTo>
                    <a:lnTo>
                      <a:pt x="24553" y="66214"/>
                    </a:lnTo>
                    <a:lnTo>
                      <a:pt x="24777" y="66125"/>
                    </a:lnTo>
                    <a:lnTo>
                      <a:pt x="25248" y="65979"/>
                    </a:lnTo>
                    <a:lnTo>
                      <a:pt x="25483" y="65912"/>
                    </a:lnTo>
                    <a:lnTo>
                      <a:pt x="25708" y="65822"/>
                    </a:lnTo>
                    <a:lnTo>
                      <a:pt x="25932" y="65721"/>
                    </a:lnTo>
                    <a:lnTo>
                      <a:pt x="26134" y="65609"/>
                    </a:lnTo>
                    <a:lnTo>
                      <a:pt x="26347" y="65486"/>
                    </a:lnTo>
                    <a:lnTo>
                      <a:pt x="26560" y="65362"/>
                    </a:lnTo>
                    <a:lnTo>
                      <a:pt x="26997" y="65127"/>
                    </a:lnTo>
                    <a:lnTo>
                      <a:pt x="27221" y="65003"/>
                    </a:lnTo>
                    <a:lnTo>
                      <a:pt x="27434" y="64880"/>
                    </a:lnTo>
                    <a:lnTo>
                      <a:pt x="27636" y="64746"/>
                    </a:lnTo>
                    <a:lnTo>
                      <a:pt x="27826" y="64589"/>
                    </a:lnTo>
                    <a:lnTo>
                      <a:pt x="27916" y="64510"/>
                    </a:lnTo>
                    <a:lnTo>
                      <a:pt x="28017" y="64443"/>
                    </a:lnTo>
                    <a:lnTo>
                      <a:pt x="28241" y="64308"/>
                    </a:lnTo>
                    <a:lnTo>
                      <a:pt x="28477" y="64185"/>
                    </a:lnTo>
                    <a:lnTo>
                      <a:pt x="28723" y="64073"/>
                    </a:lnTo>
                    <a:lnTo>
                      <a:pt x="28970" y="63950"/>
                    </a:lnTo>
                    <a:lnTo>
                      <a:pt x="29194" y="63826"/>
                    </a:lnTo>
                    <a:lnTo>
                      <a:pt x="29295" y="63748"/>
                    </a:lnTo>
                    <a:lnTo>
                      <a:pt x="29396" y="63669"/>
                    </a:lnTo>
                    <a:lnTo>
                      <a:pt x="29497" y="63591"/>
                    </a:lnTo>
                    <a:lnTo>
                      <a:pt x="29575" y="63501"/>
                    </a:lnTo>
                    <a:lnTo>
                      <a:pt x="29732" y="63311"/>
                    </a:lnTo>
                    <a:lnTo>
                      <a:pt x="29878" y="63109"/>
                    </a:lnTo>
                    <a:lnTo>
                      <a:pt x="30024" y="62896"/>
                    </a:lnTo>
                    <a:lnTo>
                      <a:pt x="30170" y="62683"/>
                    </a:lnTo>
                    <a:lnTo>
                      <a:pt x="30439" y="62234"/>
                    </a:lnTo>
                    <a:lnTo>
                      <a:pt x="30697" y="61808"/>
                    </a:lnTo>
                    <a:lnTo>
                      <a:pt x="30831" y="61595"/>
                    </a:lnTo>
                    <a:lnTo>
                      <a:pt x="30943" y="61382"/>
                    </a:lnTo>
                    <a:lnTo>
                      <a:pt x="31055" y="61147"/>
                    </a:lnTo>
                    <a:lnTo>
                      <a:pt x="31167" y="60911"/>
                    </a:lnTo>
                    <a:lnTo>
                      <a:pt x="31582" y="59992"/>
                    </a:lnTo>
                    <a:lnTo>
                      <a:pt x="31616" y="59880"/>
                    </a:lnTo>
                    <a:lnTo>
                      <a:pt x="31649" y="59757"/>
                    </a:lnTo>
                    <a:lnTo>
                      <a:pt x="31672" y="59633"/>
                    </a:lnTo>
                    <a:lnTo>
                      <a:pt x="31672" y="59510"/>
                    </a:lnTo>
                    <a:lnTo>
                      <a:pt x="31672" y="59375"/>
                    </a:lnTo>
                    <a:lnTo>
                      <a:pt x="31672" y="59241"/>
                    </a:lnTo>
                    <a:lnTo>
                      <a:pt x="31649" y="58972"/>
                    </a:lnTo>
                    <a:lnTo>
                      <a:pt x="31616" y="58691"/>
                    </a:lnTo>
                    <a:lnTo>
                      <a:pt x="31593" y="58422"/>
                    </a:lnTo>
                    <a:lnTo>
                      <a:pt x="31593" y="58299"/>
                    </a:lnTo>
                    <a:lnTo>
                      <a:pt x="31605" y="58165"/>
                    </a:lnTo>
                    <a:lnTo>
                      <a:pt x="31616" y="58041"/>
                    </a:lnTo>
                    <a:lnTo>
                      <a:pt x="31649" y="57918"/>
                    </a:lnTo>
                    <a:lnTo>
                      <a:pt x="31694" y="57806"/>
                    </a:lnTo>
                    <a:lnTo>
                      <a:pt x="31750" y="57694"/>
                    </a:lnTo>
                    <a:lnTo>
                      <a:pt x="31829" y="57582"/>
                    </a:lnTo>
                    <a:lnTo>
                      <a:pt x="31907" y="57481"/>
                    </a:lnTo>
                    <a:lnTo>
                      <a:pt x="32109" y="57268"/>
                    </a:lnTo>
                    <a:lnTo>
                      <a:pt x="32311" y="57055"/>
                    </a:lnTo>
                    <a:lnTo>
                      <a:pt x="32524" y="56853"/>
                    </a:lnTo>
                    <a:lnTo>
                      <a:pt x="32614" y="56741"/>
                    </a:lnTo>
                    <a:lnTo>
                      <a:pt x="32703" y="56629"/>
                    </a:lnTo>
                    <a:lnTo>
                      <a:pt x="32782" y="56517"/>
                    </a:lnTo>
                    <a:lnTo>
                      <a:pt x="32849" y="56404"/>
                    </a:lnTo>
                    <a:lnTo>
                      <a:pt x="32894" y="56292"/>
                    </a:lnTo>
                    <a:lnTo>
                      <a:pt x="32916" y="56169"/>
                    </a:lnTo>
                    <a:lnTo>
                      <a:pt x="32928" y="56046"/>
                    </a:lnTo>
                    <a:lnTo>
                      <a:pt x="32916" y="55934"/>
                    </a:lnTo>
                    <a:lnTo>
                      <a:pt x="32905" y="55810"/>
                    </a:lnTo>
                    <a:lnTo>
                      <a:pt x="32871" y="55676"/>
                    </a:lnTo>
                    <a:lnTo>
                      <a:pt x="32793" y="55418"/>
                    </a:lnTo>
                    <a:lnTo>
                      <a:pt x="32692" y="55160"/>
                    </a:lnTo>
                    <a:lnTo>
                      <a:pt x="32591" y="54902"/>
                    </a:lnTo>
                    <a:lnTo>
                      <a:pt x="32490" y="54644"/>
                    </a:lnTo>
                    <a:lnTo>
                      <a:pt x="32457" y="54521"/>
                    </a:lnTo>
                    <a:lnTo>
                      <a:pt x="32423" y="54386"/>
                    </a:lnTo>
                    <a:lnTo>
                      <a:pt x="32401" y="54263"/>
                    </a:lnTo>
                    <a:lnTo>
                      <a:pt x="32401" y="54140"/>
                    </a:lnTo>
                    <a:lnTo>
                      <a:pt x="32401" y="54028"/>
                    </a:lnTo>
                    <a:lnTo>
                      <a:pt x="32412" y="54005"/>
                    </a:lnTo>
                    <a:lnTo>
                      <a:pt x="32423" y="53994"/>
                    </a:lnTo>
                    <a:lnTo>
                      <a:pt x="32434" y="53994"/>
                    </a:lnTo>
                    <a:lnTo>
                      <a:pt x="32445" y="54005"/>
                    </a:lnTo>
                    <a:lnTo>
                      <a:pt x="32479" y="54039"/>
                    </a:lnTo>
                    <a:lnTo>
                      <a:pt x="32502" y="54072"/>
                    </a:lnTo>
                    <a:lnTo>
                      <a:pt x="32513" y="54084"/>
                    </a:lnTo>
                    <a:lnTo>
                      <a:pt x="32524" y="54084"/>
                    </a:lnTo>
                    <a:lnTo>
                      <a:pt x="32535" y="54072"/>
                    </a:lnTo>
                    <a:lnTo>
                      <a:pt x="32535" y="54050"/>
                    </a:lnTo>
                    <a:lnTo>
                      <a:pt x="32535" y="53938"/>
                    </a:lnTo>
                    <a:lnTo>
                      <a:pt x="32580" y="53960"/>
                    </a:lnTo>
                    <a:lnTo>
                      <a:pt x="32625" y="53972"/>
                    </a:lnTo>
                    <a:lnTo>
                      <a:pt x="32670" y="53983"/>
                    </a:lnTo>
                    <a:lnTo>
                      <a:pt x="32715" y="53972"/>
                    </a:lnTo>
                    <a:lnTo>
                      <a:pt x="32771" y="53960"/>
                    </a:lnTo>
                    <a:lnTo>
                      <a:pt x="32815" y="53938"/>
                    </a:lnTo>
                    <a:lnTo>
                      <a:pt x="32905" y="53882"/>
                    </a:lnTo>
                    <a:lnTo>
                      <a:pt x="33006" y="53803"/>
                    </a:lnTo>
                    <a:lnTo>
                      <a:pt x="33107" y="53714"/>
                    </a:lnTo>
                    <a:lnTo>
                      <a:pt x="33298" y="53489"/>
                    </a:lnTo>
                    <a:lnTo>
                      <a:pt x="33499" y="53265"/>
                    </a:lnTo>
                    <a:lnTo>
                      <a:pt x="33600" y="53164"/>
                    </a:lnTo>
                    <a:lnTo>
                      <a:pt x="33701" y="53075"/>
                    </a:lnTo>
                    <a:lnTo>
                      <a:pt x="33802" y="53007"/>
                    </a:lnTo>
                    <a:lnTo>
                      <a:pt x="33903" y="52963"/>
                    </a:lnTo>
                    <a:lnTo>
                      <a:pt x="33959" y="52940"/>
                    </a:lnTo>
                    <a:lnTo>
                      <a:pt x="34060" y="52940"/>
                    </a:lnTo>
                    <a:lnTo>
                      <a:pt x="34116" y="52951"/>
                    </a:lnTo>
                    <a:lnTo>
                      <a:pt x="34217" y="52974"/>
                    </a:lnTo>
                    <a:lnTo>
                      <a:pt x="34318" y="53019"/>
                    </a:lnTo>
                    <a:lnTo>
                      <a:pt x="34508" y="53108"/>
                    </a:lnTo>
                    <a:lnTo>
                      <a:pt x="34878" y="53310"/>
                    </a:lnTo>
                    <a:lnTo>
                      <a:pt x="35058" y="53400"/>
                    </a:lnTo>
                    <a:lnTo>
                      <a:pt x="35248" y="53478"/>
                    </a:lnTo>
                    <a:lnTo>
                      <a:pt x="35349" y="53512"/>
                    </a:lnTo>
                    <a:lnTo>
                      <a:pt x="35450" y="53534"/>
                    </a:lnTo>
                    <a:lnTo>
                      <a:pt x="35562" y="53546"/>
                    </a:lnTo>
                    <a:lnTo>
                      <a:pt x="35798" y="53546"/>
                    </a:lnTo>
                    <a:lnTo>
                      <a:pt x="35932" y="53523"/>
                    </a:lnTo>
                    <a:lnTo>
                      <a:pt x="36055" y="53501"/>
                    </a:lnTo>
                    <a:lnTo>
                      <a:pt x="36168" y="53456"/>
                    </a:lnTo>
                    <a:lnTo>
                      <a:pt x="36280" y="53411"/>
                    </a:lnTo>
                    <a:lnTo>
                      <a:pt x="36392" y="53355"/>
                    </a:lnTo>
                    <a:lnTo>
                      <a:pt x="36605" y="53243"/>
                    </a:lnTo>
                    <a:lnTo>
                      <a:pt x="37031" y="52985"/>
                    </a:lnTo>
                    <a:lnTo>
                      <a:pt x="37244" y="52862"/>
                    </a:lnTo>
                    <a:lnTo>
                      <a:pt x="37367" y="52817"/>
                    </a:lnTo>
                    <a:lnTo>
                      <a:pt x="37479" y="52772"/>
                    </a:lnTo>
                    <a:lnTo>
                      <a:pt x="37950" y="52615"/>
                    </a:lnTo>
                    <a:lnTo>
                      <a:pt x="38152" y="52537"/>
                    </a:lnTo>
                    <a:lnTo>
                      <a:pt x="38354" y="52447"/>
                    </a:lnTo>
                    <a:lnTo>
                      <a:pt x="38556" y="52346"/>
                    </a:lnTo>
                    <a:lnTo>
                      <a:pt x="38746" y="52245"/>
                    </a:lnTo>
                    <a:lnTo>
                      <a:pt x="38937" y="52122"/>
                    </a:lnTo>
                    <a:lnTo>
                      <a:pt x="39150" y="51976"/>
                    </a:lnTo>
                    <a:lnTo>
                      <a:pt x="39251" y="51909"/>
                    </a:lnTo>
                    <a:lnTo>
                      <a:pt x="39363" y="51841"/>
                    </a:lnTo>
                    <a:lnTo>
                      <a:pt x="39598" y="51729"/>
                    </a:lnTo>
                    <a:lnTo>
                      <a:pt x="39834" y="51628"/>
                    </a:lnTo>
                    <a:lnTo>
                      <a:pt x="40080" y="51539"/>
                    </a:lnTo>
                    <a:lnTo>
                      <a:pt x="40316" y="51449"/>
                    </a:lnTo>
                    <a:lnTo>
                      <a:pt x="40428" y="51393"/>
                    </a:lnTo>
                    <a:lnTo>
                      <a:pt x="40529" y="51326"/>
                    </a:lnTo>
                    <a:lnTo>
                      <a:pt x="40630" y="51258"/>
                    </a:lnTo>
                    <a:lnTo>
                      <a:pt x="40731" y="51180"/>
                    </a:lnTo>
                    <a:lnTo>
                      <a:pt x="40820" y="51090"/>
                    </a:lnTo>
                    <a:lnTo>
                      <a:pt x="40899" y="50989"/>
                    </a:lnTo>
                    <a:lnTo>
                      <a:pt x="41033" y="50776"/>
                    </a:lnTo>
                    <a:lnTo>
                      <a:pt x="41157" y="50563"/>
                    </a:lnTo>
                    <a:lnTo>
                      <a:pt x="41269" y="50339"/>
                    </a:lnTo>
                    <a:lnTo>
                      <a:pt x="41358" y="50115"/>
                    </a:lnTo>
                    <a:lnTo>
                      <a:pt x="41437" y="49879"/>
                    </a:lnTo>
                    <a:lnTo>
                      <a:pt x="41515" y="49644"/>
                    </a:lnTo>
                    <a:lnTo>
                      <a:pt x="41672" y="49151"/>
                    </a:lnTo>
                    <a:lnTo>
                      <a:pt x="41717" y="49027"/>
                    </a:lnTo>
                    <a:lnTo>
                      <a:pt x="41773" y="48904"/>
                    </a:lnTo>
                    <a:lnTo>
                      <a:pt x="41840" y="48781"/>
                    </a:lnTo>
                    <a:lnTo>
                      <a:pt x="41919" y="48669"/>
                    </a:lnTo>
                    <a:lnTo>
                      <a:pt x="42076" y="48433"/>
                    </a:lnTo>
                    <a:lnTo>
                      <a:pt x="42244" y="48198"/>
                    </a:lnTo>
                    <a:lnTo>
                      <a:pt x="42412" y="47951"/>
                    </a:lnTo>
                    <a:lnTo>
                      <a:pt x="42480" y="47839"/>
                    </a:lnTo>
                    <a:lnTo>
                      <a:pt x="42547" y="47716"/>
                    </a:lnTo>
                    <a:lnTo>
                      <a:pt x="42592" y="47581"/>
                    </a:lnTo>
                    <a:lnTo>
                      <a:pt x="42636" y="47458"/>
                    </a:lnTo>
                    <a:lnTo>
                      <a:pt x="42659" y="47323"/>
                    </a:lnTo>
                    <a:lnTo>
                      <a:pt x="42670" y="47200"/>
                    </a:lnTo>
                    <a:lnTo>
                      <a:pt x="42659" y="47065"/>
                    </a:lnTo>
                    <a:lnTo>
                      <a:pt x="42636" y="46931"/>
                    </a:lnTo>
                    <a:lnTo>
                      <a:pt x="42603" y="46808"/>
                    </a:lnTo>
                    <a:lnTo>
                      <a:pt x="42558" y="46673"/>
                    </a:lnTo>
                    <a:lnTo>
                      <a:pt x="42491" y="46550"/>
                    </a:lnTo>
                    <a:lnTo>
                      <a:pt x="42423" y="46426"/>
                    </a:lnTo>
                    <a:lnTo>
                      <a:pt x="42278" y="46191"/>
                    </a:lnTo>
                    <a:lnTo>
                      <a:pt x="42121" y="45944"/>
                    </a:lnTo>
                    <a:lnTo>
                      <a:pt x="41964" y="45709"/>
                    </a:lnTo>
                    <a:lnTo>
                      <a:pt x="41829" y="45473"/>
                    </a:lnTo>
                    <a:lnTo>
                      <a:pt x="41773" y="45350"/>
                    </a:lnTo>
                    <a:lnTo>
                      <a:pt x="41728" y="45227"/>
                    </a:lnTo>
                    <a:lnTo>
                      <a:pt x="41684" y="45103"/>
                    </a:lnTo>
                    <a:lnTo>
                      <a:pt x="41661" y="44969"/>
                    </a:lnTo>
                    <a:lnTo>
                      <a:pt x="41627" y="44689"/>
                    </a:lnTo>
                    <a:lnTo>
                      <a:pt x="41605" y="44408"/>
                    </a:lnTo>
                    <a:lnTo>
                      <a:pt x="41594" y="44117"/>
                    </a:lnTo>
                    <a:lnTo>
                      <a:pt x="41571" y="43837"/>
                    </a:lnTo>
                    <a:lnTo>
                      <a:pt x="41549" y="43702"/>
                    </a:lnTo>
                    <a:lnTo>
                      <a:pt x="41527" y="43567"/>
                    </a:lnTo>
                    <a:lnTo>
                      <a:pt x="41493" y="43444"/>
                    </a:lnTo>
                    <a:lnTo>
                      <a:pt x="41448" y="43321"/>
                    </a:lnTo>
                    <a:lnTo>
                      <a:pt x="41392" y="43198"/>
                    </a:lnTo>
                    <a:lnTo>
                      <a:pt x="41325" y="43097"/>
                    </a:lnTo>
                    <a:lnTo>
                      <a:pt x="41280" y="43041"/>
                    </a:lnTo>
                    <a:lnTo>
                      <a:pt x="41235" y="42996"/>
                    </a:lnTo>
                    <a:lnTo>
                      <a:pt x="41134" y="42917"/>
                    </a:lnTo>
                    <a:lnTo>
                      <a:pt x="41011" y="42861"/>
                    </a:lnTo>
                    <a:lnTo>
                      <a:pt x="40888" y="42805"/>
                    </a:lnTo>
                    <a:lnTo>
                      <a:pt x="40742" y="42771"/>
                    </a:lnTo>
                    <a:lnTo>
                      <a:pt x="40596" y="42749"/>
                    </a:lnTo>
                    <a:lnTo>
                      <a:pt x="40282" y="42715"/>
                    </a:lnTo>
                    <a:lnTo>
                      <a:pt x="39957" y="42682"/>
                    </a:lnTo>
                    <a:lnTo>
                      <a:pt x="39800" y="42659"/>
                    </a:lnTo>
                    <a:lnTo>
                      <a:pt x="39643" y="42637"/>
                    </a:lnTo>
                    <a:lnTo>
                      <a:pt x="39497" y="42603"/>
                    </a:lnTo>
                    <a:lnTo>
                      <a:pt x="39363" y="42570"/>
                    </a:lnTo>
                    <a:lnTo>
                      <a:pt x="39239" y="42514"/>
                    </a:lnTo>
                    <a:lnTo>
                      <a:pt x="39127" y="42446"/>
                    </a:lnTo>
                    <a:lnTo>
                      <a:pt x="39026" y="42357"/>
                    </a:lnTo>
                    <a:lnTo>
                      <a:pt x="38937" y="42256"/>
                    </a:lnTo>
                    <a:lnTo>
                      <a:pt x="38847" y="42144"/>
                    </a:lnTo>
                    <a:lnTo>
                      <a:pt x="38780" y="42020"/>
                    </a:lnTo>
                    <a:lnTo>
                      <a:pt x="38634" y="41751"/>
                    </a:lnTo>
                    <a:lnTo>
                      <a:pt x="38500" y="41471"/>
                    </a:lnTo>
                    <a:lnTo>
                      <a:pt x="38365" y="41202"/>
                    </a:lnTo>
                    <a:lnTo>
                      <a:pt x="38287" y="41079"/>
                    </a:lnTo>
                    <a:lnTo>
                      <a:pt x="38208" y="40966"/>
                    </a:lnTo>
                    <a:lnTo>
                      <a:pt x="38118" y="40866"/>
                    </a:lnTo>
                    <a:lnTo>
                      <a:pt x="38029" y="40776"/>
                    </a:lnTo>
                    <a:lnTo>
                      <a:pt x="37917" y="40697"/>
                    </a:lnTo>
                    <a:lnTo>
                      <a:pt x="37793" y="40653"/>
                    </a:lnTo>
                    <a:lnTo>
                      <a:pt x="37547" y="40563"/>
                    </a:lnTo>
                    <a:lnTo>
                      <a:pt x="37289" y="40473"/>
                    </a:lnTo>
                    <a:lnTo>
                      <a:pt x="37031" y="40372"/>
                    </a:lnTo>
                    <a:lnTo>
                      <a:pt x="36762" y="40283"/>
                    </a:lnTo>
                    <a:lnTo>
                      <a:pt x="36493" y="40193"/>
                    </a:lnTo>
                    <a:lnTo>
                      <a:pt x="36212" y="40126"/>
                    </a:lnTo>
                    <a:lnTo>
                      <a:pt x="35943" y="40081"/>
                    </a:lnTo>
                    <a:lnTo>
                      <a:pt x="35809" y="40070"/>
                    </a:lnTo>
                    <a:lnTo>
                      <a:pt x="35618" y="40070"/>
                    </a:lnTo>
                    <a:lnTo>
                      <a:pt x="35562" y="40081"/>
                    </a:lnTo>
                    <a:lnTo>
                      <a:pt x="35461" y="40126"/>
                    </a:lnTo>
                    <a:lnTo>
                      <a:pt x="35360" y="40193"/>
                    </a:lnTo>
                    <a:lnTo>
                      <a:pt x="35259" y="40283"/>
                    </a:lnTo>
                    <a:lnTo>
                      <a:pt x="35170" y="40383"/>
                    </a:lnTo>
                    <a:lnTo>
                      <a:pt x="35080" y="40507"/>
                    </a:lnTo>
                    <a:lnTo>
                      <a:pt x="34901" y="40765"/>
                    </a:lnTo>
                    <a:lnTo>
                      <a:pt x="34733" y="41034"/>
                    </a:lnTo>
                    <a:lnTo>
                      <a:pt x="34643" y="41157"/>
                    </a:lnTo>
                    <a:lnTo>
                      <a:pt x="34553" y="41280"/>
                    </a:lnTo>
                    <a:lnTo>
                      <a:pt x="34463" y="41381"/>
                    </a:lnTo>
                    <a:lnTo>
                      <a:pt x="34363" y="41471"/>
                    </a:lnTo>
                    <a:lnTo>
                      <a:pt x="34273" y="41538"/>
                    </a:lnTo>
                    <a:lnTo>
                      <a:pt x="34172" y="41572"/>
                    </a:lnTo>
                    <a:lnTo>
                      <a:pt x="34116" y="41583"/>
                    </a:lnTo>
                    <a:lnTo>
                      <a:pt x="33993" y="41583"/>
                    </a:lnTo>
                    <a:lnTo>
                      <a:pt x="33925" y="41572"/>
                    </a:lnTo>
                    <a:lnTo>
                      <a:pt x="33791" y="41527"/>
                    </a:lnTo>
                    <a:lnTo>
                      <a:pt x="33645" y="41460"/>
                    </a:lnTo>
                    <a:lnTo>
                      <a:pt x="33488" y="41370"/>
                    </a:lnTo>
                    <a:lnTo>
                      <a:pt x="33331" y="41280"/>
                    </a:lnTo>
                    <a:lnTo>
                      <a:pt x="33017" y="41067"/>
                    </a:lnTo>
                    <a:lnTo>
                      <a:pt x="32692" y="40866"/>
                    </a:lnTo>
                    <a:lnTo>
                      <a:pt x="32535" y="40776"/>
                    </a:lnTo>
                    <a:lnTo>
                      <a:pt x="32389" y="40709"/>
                    </a:lnTo>
                    <a:lnTo>
                      <a:pt x="32255" y="40653"/>
                    </a:lnTo>
                    <a:lnTo>
                      <a:pt x="32120" y="40630"/>
                    </a:lnTo>
                    <a:lnTo>
                      <a:pt x="32008" y="40630"/>
                    </a:lnTo>
                    <a:lnTo>
                      <a:pt x="31963" y="40641"/>
                    </a:lnTo>
                    <a:lnTo>
                      <a:pt x="31907" y="40664"/>
                    </a:lnTo>
                    <a:lnTo>
                      <a:pt x="31862" y="40697"/>
                    </a:lnTo>
                    <a:lnTo>
                      <a:pt x="31829" y="40731"/>
                    </a:lnTo>
                    <a:lnTo>
                      <a:pt x="31750" y="40832"/>
                    </a:lnTo>
                    <a:lnTo>
                      <a:pt x="31706" y="40944"/>
                    </a:lnTo>
                    <a:lnTo>
                      <a:pt x="31661" y="41067"/>
                    </a:lnTo>
                    <a:lnTo>
                      <a:pt x="31627" y="41213"/>
                    </a:lnTo>
                    <a:lnTo>
                      <a:pt x="31605" y="41370"/>
                    </a:lnTo>
                    <a:lnTo>
                      <a:pt x="31582" y="41706"/>
                    </a:lnTo>
                    <a:lnTo>
                      <a:pt x="31549" y="42043"/>
                    </a:lnTo>
                    <a:lnTo>
                      <a:pt x="31537" y="42211"/>
                    </a:lnTo>
                    <a:lnTo>
                      <a:pt x="31515" y="42357"/>
                    </a:lnTo>
                    <a:lnTo>
                      <a:pt x="31481" y="42502"/>
                    </a:lnTo>
                    <a:lnTo>
                      <a:pt x="31436" y="42626"/>
                    </a:lnTo>
                    <a:lnTo>
                      <a:pt x="31392" y="42738"/>
                    </a:lnTo>
                    <a:lnTo>
                      <a:pt x="31358" y="42783"/>
                    </a:lnTo>
                    <a:lnTo>
                      <a:pt x="31324" y="42828"/>
                    </a:lnTo>
                    <a:lnTo>
                      <a:pt x="31280" y="42861"/>
                    </a:lnTo>
                    <a:lnTo>
                      <a:pt x="31223" y="42895"/>
                    </a:lnTo>
                    <a:lnTo>
                      <a:pt x="31111" y="42951"/>
                    </a:lnTo>
                    <a:lnTo>
                      <a:pt x="30977" y="42984"/>
                    </a:lnTo>
                    <a:lnTo>
                      <a:pt x="30820" y="43007"/>
                    </a:lnTo>
                    <a:lnTo>
                      <a:pt x="30640" y="43018"/>
                    </a:lnTo>
                    <a:lnTo>
                      <a:pt x="30461" y="43018"/>
                    </a:lnTo>
                    <a:lnTo>
                      <a:pt x="30080" y="43029"/>
                    </a:lnTo>
                    <a:lnTo>
                      <a:pt x="29710" y="43029"/>
                    </a:lnTo>
                    <a:lnTo>
                      <a:pt x="29542" y="43041"/>
                    </a:lnTo>
                    <a:lnTo>
                      <a:pt x="29374" y="43063"/>
                    </a:lnTo>
                    <a:lnTo>
                      <a:pt x="29228" y="43097"/>
                    </a:lnTo>
                    <a:lnTo>
                      <a:pt x="29105" y="43141"/>
                    </a:lnTo>
                    <a:lnTo>
                      <a:pt x="29060" y="43175"/>
                    </a:lnTo>
                    <a:lnTo>
                      <a:pt x="29004" y="43209"/>
                    </a:lnTo>
                    <a:lnTo>
                      <a:pt x="28970" y="43254"/>
                    </a:lnTo>
                    <a:lnTo>
                      <a:pt x="28936" y="43298"/>
                    </a:lnTo>
                    <a:lnTo>
                      <a:pt x="28914" y="43343"/>
                    </a:lnTo>
                    <a:lnTo>
                      <a:pt x="28903" y="43411"/>
                    </a:lnTo>
                    <a:lnTo>
                      <a:pt x="28892" y="43478"/>
                    </a:lnTo>
                    <a:lnTo>
                      <a:pt x="28880" y="43556"/>
                    </a:lnTo>
                    <a:lnTo>
                      <a:pt x="28892" y="43736"/>
                    </a:lnTo>
                    <a:lnTo>
                      <a:pt x="28925" y="43937"/>
                    </a:lnTo>
                    <a:lnTo>
                      <a:pt x="28970" y="44162"/>
                    </a:lnTo>
                    <a:lnTo>
                      <a:pt x="29037" y="44408"/>
                    </a:lnTo>
                    <a:lnTo>
                      <a:pt x="29172" y="44913"/>
                    </a:lnTo>
                    <a:lnTo>
                      <a:pt x="29318" y="45429"/>
                    </a:lnTo>
                    <a:lnTo>
                      <a:pt x="29441" y="45911"/>
                    </a:lnTo>
                    <a:lnTo>
                      <a:pt x="29486" y="46124"/>
                    </a:lnTo>
                    <a:lnTo>
                      <a:pt x="29519" y="46314"/>
                    </a:lnTo>
                    <a:lnTo>
                      <a:pt x="29531" y="46471"/>
                    </a:lnTo>
                    <a:lnTo>
                      <a:pt x="29519" y="46538"/>
                    </a:lnTo>
                    <a:lnTo>
                      <a:pt x="29508" y="46595"/>
                    </a:lnTo>
                    <a:lnTo>
                      <a:pt x="29351" y="46393"/>
                    </a:lnTo>
                    <a:lnTo>
                      <a:pt x="29172" y="46112"/>
                    </a:lnTo>
                    <a:lnTo>
                      <a:pt x="28735" y="45451"/>
                    </a:lnTo>
                    <a:lnTo>
                      <a:pt x="28522" y="45103"/>
                    </a:lnTo>
                    <a:lnTo>
                      <a:pt x="28297" y="44790"/>
                    </a:lnTo>
                    <a:lnTo>
                      <a:pt x="28107" y="44532"/>
                    </a:lnTo>
                    <a:lnTo>
                      <a:pt x="28017" y="44420"/>
                    </a:lnTo>
                    <a:lnTo>
                      <a:pt x="27927" y="44330"/>
                    </a:lnTo>
                    <a:lnTo>
                      <a:pt x="27849" y="44263"/>
                    </a:lnTo>
                    <a:lnTo>
                      <a:pt x="27759" y="44195"/>
                    </a:lnTo>
                    <a:lnTo>
                      <a:pt x="27580" y="44083"/>
                    </a:lnTo>
                    <a:lnTo>
                      <a:pt x="27389" y="43982"/>
                    </a:lnTo>
                    <a:lnTo>
                      <a:pt x="27199" y="43893"/>
                    </a:lnTo>
                    <a:lnTo>
                      <a:pt x="26806" y="43702"/>
                    </a:lnTo>
                    <a:lnTo>
                      <a:pt x="26616" y="43601"/>
                    </a:lnTo>
                    <a:lnTo>
                      <a:pt x="26436" y="43489"/>
                    </a:lnTo>
                    <a:lnTo>
                      <a:pt x="26347" y="43422"/>
                    </a:lnTo>
                    <a:lnTo>
                      <a:pt x="26268" y="43343"/>
                    </a:lnTo>
                    <a:lnTo>
                      <a:pt x="26201" y="43265"/>
                    </a:lnTo>
                    <a:lnTo>
                      <a:pt x="26122" y="43175"/>
                    </a:lnTo>
                    <a:lnTo>
                      <a:pt x="25999" y="42984"/>
                    </a:lnTo>
                    <a:lnTo>
                      <a:pt x="25864" y="42794"/>
                    </a:lnTo>
                    <a:lnTo>
                      <a:pt x="25741" y="42603"/>
                    </a:lnTo>
                    <a:lnTo>
                      <a:pt x="25607" y="42424"/>
                    </a:lnTo>
                    <a:lnTo>
                      <a:pt x="25528" y="42345"/>
                    </a:lnTo>
                    <a:lnTo>
                      <a:pt x="25450" y="42267"/>
                    </a:lnTo>
                    <a:lnTo>
                      <a:pt x="25360" y="42200"/>
                    </a:lnTo>
                    <a:lnTo>
                      <a:pt x="25270" y="42144"/>
                    </a:lnTo>
                    <a:lnTo>
                      <a:pt x="25259" y="42121"/>
                    </a:lnTo>
                    <a:lnTo>
                      <a:pt x="25237" y="42110"/>
                    </a:lnTo>
                    <a:lnTo>
                      <a:pt x="25158" y="42076"/>
                    </a:lnTo>
                    <a:lnTo>
                      <a:pt x="25046" y="42043"/>
                    </a:lnTo>
                    <a:lnTo>
                      <a:pt x="24912" y="42009"/>
                    </a:lnTo>
                    <a:lnTo>
                      <a:pt x="24676" y="41942"/>
                    </a:lnTo>
                    <a:lnTo>
                      <a:pt x="24586" y="41908"/>
                    </a:lnTo>
                    <a:lnTo>
                      <a:pt x="24564" y="41886"/>
                    </a:lnTo>
                    <a:lnTo>
                      <a:pt x="24564" y="41875"/>
                    </a:lnTo>
                    <a:lnTo>
                      <a:pt x="24553" y="41617"/>
                    </a:lnTo>
                    <a:lnTo>
                      <a:pt x="24542" y="41381"/>
                    </a:lnTo>
                    <a:lnTo>
                      <a:pt x="24530" y="41157"/>
                    </a:lnTo>
                    <a:lnTo>
                      <a:pt x="24497" y="40933"/>
                    </a:lnTo>
                    <a:lnTo>
                      <a:pt x="24429" y="40496"/>
                    </a:lnTo>
                    <a:lnTo>
                      <a:pt x="24329" y="40036"/>
                    </a:lnTo>
                    <a:lnTo>
                      <a:pt x="24295" y="39913"/>
                    </a:lnTo>
                    <a:lnTo>
                      <a:pt x="24250" y="39800"/>
                    </a:lnTo>
                    <a:lnTo>
                      <a:pt x="24205" y="39700"/>
                    </a:lnTo>
                    <a:lnTo>
                      <a:pt x="24149" y="39599"/>
                    </a:lnTo>
                    <a:lnTo>
                      <a:pt x="24082" y="39509"/>
                    </a:lnTo>
                    <a:lnTo>
                      <a:pt x="24015" y="39419"/>
                    </a:lnTo>
                    <a:lnTo>
                      <a:pt x="23858" y="39240"/>
                    </a:lnTo>
                    <a:lnTo>
                      <a:pt x="23701" y="39072"/>
                    </a:lnTo>
                    <a:lnTo>
                      <a:pt x="23555" y="38892"/>
                    </a:lnTo>
                    <a:lnTo>
                      <a:pt x="23409" y="38713"/>
                    </a:lnTo>
                    <a:lnTo>
                      <a:pt x="23342" y="38612"/>
                    </a:lnTo>
                    <a:lnTo>
                      <a:pt x="23286" y="38500"/>
                    </a:lnTo>
                    <a:lnTo>
                      <a:pt x="23241" y="38388"/>
                    </a:lnTo>
                    <a:lnTo>
                      <a:pt x="23207" y="38265"/>
                    </a:lnTo>
                    <a:lnTo>
                      <a:pt x="23174" y="38141"/>
                    </a:lnTo>
                    <a:lnTo>
                      <a:pt x="23163" y="38018"/>
                    </a:lnTo>
                    <a:lnTo>
                      <a:pt x="23140" y="37771"/>
                    </a:lnTo>
                    <a:lnTo>
                      <a:pt x="23140" y="37513"/>
                    </a:lnTo>
                    <a:lnTo>
                      <a:pt x="23118" y="37267"/>
                    </a:lnTo>
                    <a:lnTo>
                      <a:pt x="23107" y="37155"/>
                    </a:lnTo>
                    <a:lnTo>
                      <a:pt x="23084" y="37031"/>
                    </a:lnTo>
                    <a:lnTo>
                      <a:pt x="23062" y="36919"/>
                    </a:lnTo>
                    <a:lnTo>
                      <a:pt x="23017" y="36807"/>
                    </a:lnTo>
                    <a:lnTo>
                      <a:pt x="22961" y="36706"/>
                    </a:lnTo>
                    <a:lnTo>
                      <a:pt x="22894" y="36605"/>
                    </a:lnTo>
                    <a:lnTo>
                      <a:pt x="22815" y="36504"/>
                    </a:lnTo>
                    <a:lnTo>
                      <a:pt x="22748" y="36392"/>
                    </a:lnTo>
                    <a:lnTo>
                      <a:pt x="22624" y="36179"/>
                    </a:lnTo>
                    <a:lnTo>
                      <a:pt x="22512" y="35944"/>
                    </a:lnTo>
                    <a:lnTo>
                      <a:pt x="22400" y="35720"/>
                    </a:lnTo>
                    <a:lnTo>
                      <a:pt x="22288" y="35495"/>
                    </a:lnTo>
                    <a:lnTo>
                      <a:pt x="22154" y="35282"/>
                    </a:lnTo>
                    <a:lnTo>
                      <a:pt x="22086" y="35181"/>
                    </a:lnTo>
                    <a:lnTo>
                      <a:pt x="22008" y="35092"/>
                    </a:lnTo>
                    <a:lnTo>
                      <a:pt x="21918" y="35002"/>
                    </a:lnTo>
                    <a:lnTo>
                      <a:pt x="21828" y="34924"/>
                    </a:lnTo>
                    <a:lnTo>
                      <a:pt x="21728" y="34834"/>
                    </a:lnTo>
                    <a:lnTo>
                      <a:pt x="21649" y="34733"/>
                    </a:lnTo>
                    <a:lnTo>
                      <a:pt x="21571" y="34610"/>
                    </a:lnTo>
                    <a:lnTo>
                      <a:pt x="21492" y="34486"/>
                    </a:lnTo>
                    <a:lnTo>
                      <a:pt x="21358" y="34206"/>
                    </a:lnTo>
                    <a:lnTo>
                      <a:pt x="21223" y="33915"/>
                    </a:lnTo>
                    <a:lnTo>
                      <a:pt x="21089" y="33623"/>
                    </a:lnTo>
                    <a:lnTo>
                      <a:pt x="21021" y="33489"/>
                    </a:lnTo>
                    <a:lnTo>
                      <a:pt x="20943" y="33354"/>
                    </a:lnTo>
                    <a:lnTo>
                      <a:pt x="20853" y="33242"/>
                    </a:lnTo>
                    <a:lnTo>
                      <a:pt x="20763" y="33141"/>
                    </a:lnTo>
                    <a:lnTo>
                      <a:pt x="20662" y="33063"/>
                    </a:lnTo>
                    <a:lnTo>
                      <a:pt x="20562" y="32995"/>
                    </a:lnTo>
                    <a:lnTo>
                      <a:pt x="20438" y="32950"/>
                    </a:lnTo>
                    <a:lnTo>
                      <a:pt x="20315" y="32917"/>
                    </a:lnTo>
                    <a:lnTo>
                      <a:pt x="20180" y="32906"/>
                    </a:lnTo>
                    <a:lnTo>
                      <a:pt x="20046" y="32906"/>
                    </a:lnTo>
                    <a:lnTo>
                      <a:pt x="19900" y="32917"/>
                    </a:lnTo>
                    <a:lnTo>
                      <a:pt x="19754" y="32928"/>
                    </a:lnTo>
                    <a:lnTo>
                      <a:pt x="19452" y="32984"/>
                    </a:lnTo>
                    <a:lnTo>
                      <a:pt x="19138" y="33029"/>
                    </a:lnTo>
                    <a:lnTo>
                      <a:pt x="18846" y="33074"/>
                    </a:lnTo>
                    <a:lnTo>
                      <a:pt x="18701" y="33096"/>
                    </a:lnTo>
                    <a:lnTo>
                      <a:pt x="18555" y="33096"/>
                    </a:lnTo>
                    <a:lnTo>
                      <a:pt x="18420" y="33085"/>
                    </a:lnTo>
                    <a:lnTo>
                      <a:pt x="18297" y="33063"/>
                    </a:lnTo>
                    <a:lnTo>
                      <a:pt x="18174" y="33051"/>
                    </a:lnTo>
                    <a:lnTo>
                      <a:pt x="18050" y="33063"/>
                    </a:lnTo>
                    <a:lnTo>
                      <a:pt x="17927" y="33085"/>
                    </a:lnTo>
                    <a:lnTo>
                      <a:pt x="17804" y="33141"/>
                    </a:lnTo>
                    <a:lnTo>
                      <a:pt x="17680" y="33197"/>
                    </a:lnTo>
                    <a:lnTo>
                      <a:pt x="17557" y="33264"/>
                    </a:lnTo>
                    <a:lnTo>
                      <a:pt x="17299" y="33432"/>
                    </a:lnTo>
                    <a:lnTo>
                      <a:pt x="17052" y="33601"/>
                    </a:lnTo>
                    <a:lnTo>
                      <a:pt x="16929" y="33679"/>
                    </a:lnTo>
                    <a:lnTo>
                      <a:pt x="16795" y="33746"/>
                    </a:lnTo>
                    <a:lnTo>
                      <a:pt x="16671" y="33814"/>
                    </a:lnTo>
                    <a:lnTo>
                      <a:pt x="16537" y="33859"/>
                    </a:lnTo>
                    <a:lnTo>
                      <a:pt x="16413" y="33881"/>
                    </a:lnTo>
                    <a:lnTo>
                      <a:pt x="16279" y="33892"/>
                    </a:lnTo>
                    <a:lnTo>
                      <a:pt x="16144" y="33892"/>
                    </a:lnTo>
                    <a:lnTo>
                      <a:pt x="16010" y="33870"/>
                    </a:lnTo>
                    <a:lnTo>
                      <a:pt x="15864" y="33847"/>
                    </a:lnTo>
                    <a:lnTo>
                      <a:pt x="15730" y="33802"/>
                    </a:lnTo>
                    <a:lnTo>
                      <a:pt x="15427" y="33713"/>
                    </a:lnTo>
                    <a:lnTo>
                      <a:pt x="15135" y="33612"/>
                    </a:lnTo>
                    <a:lnTo>
                      <a:pt x="14833" y="33522"/>
                    </a:lnTo>
                    <a:lnTo>
                      <a:pt x="14698" y="33477"/>
                    </a:lnTo>
                    <a:lnTo>
                      <a:pt x="14552" y="33444"/>
                    </a:lnTo>
                    <a:lnTo>
                      <a:pt x="14407" y="33421"/>
                    </a:lnTo>
                    <a:lnTo>
                      <a:pt x="14272" y="33410"/>
                    </a:lnTo>
                    <a:lnTo>
                      <a:pt x="14149" y="33421"/>
                    </a:lnTo>
                    <a:lnTo>
                      <a:pt x="14014" y="33444"/>
                    </a:lnTo>
                    <a:lnTo>
                      <a:pt x="13969" y="33276"/>
                    </a:lnTo>
                    <a:lnTo>
                      <a:pt x="13936" y="33096"/>
                    </a:lnTo>
                    <a:lnTo>
                      <a:pt x="13925" y="32928"/>
                    </a:lnTo>
                    <a:lnTo>
                      <a:pt x="13925" y="32749"/>
                    </a:lnTo>
                    <a:lnTo>
                      <a:pt x="13925" y="32558"/>
                    </a:lnTo>
                    <a:lnTo>
                      <a:pt x="13947" y="32379"/>
                    </a:lnTo>
                    <a:lnTo>
                      <a:pt x="13992" y="32020"/>
                    </a:lnTo>
                    <a:lnTo>
                      <a:pt x="14014" y="31840"/>
                    </a:lnTo>
                    <a:lnTo>
                      <a:pt x="14025" y="31661"/>
                    </a:lnTo>
                    <a:lnTo>
                      <a:pt x="14025" y="31493"/>
                    </a:lnTo>
                    <a:lnTo>
                      <a:pt x="14014" y="31336"/>
                    </a:lnTo>
                    <a:lnTo>
                      <a:pt x="13981" y="31168"/>
                    </a:lnTo>
                    <a:lnTo>
                      <a:pt x="13925" y="31022"/>
                    </a:lnTo>
                    <a:lnTo>
                      <a:pt x="13891" y="30955"/>
                    </a:lnTo>
                    <a:lnTo>
                      <a:pt x="13857" y="30876"/>
                    </a:lnTo>
                    <a:lnTo>
                      <a:pt x="13801" y="30809"/>
                    </a:lnTo>
                    <a:lnTo>
                      <a:pt x="13745" y="30753"/>
                    </a:lnTo>
                    <a:lnTo>
                      <a:pt x="13801" y="30731"/>
                    </a:lnTo>
                    <a:lnTo>
                      <a:pt x="13846" y="30708"/>
                    </a:lnTo>
                    <a:lnTo>
                      <a:pt x="13880" y="30686"/>
                    </a:lnTo>
                    <a:lnTo>
                      <a:pt x="13913" y="30652"/>
                    </a:lnTo>
                    <a:lnTo>
                      <a:pt x="13936" y="30618"/>
                    </a:lnTo>
                    <a:lnTo>
                      <a:pt x="13947" y="30574"/>
                    </a:lnTo>
                    <a:lnTo>
                      <a:pt x="13969" y="30484"/>
                    </a:lnTo>
                    <a:lnTo>
                      <a:pt x="13969" y="30383"/>
                    </a:lnTo>
                    <a:lnTo>
                      <a:pt x="13958" y="30282"/>
                    </a:lnTo>
                    <a:lnTo>
                      <a:pt x="13913" y="30035"/>
                    </a:lnTo>
                    <a:lnTo>
                      <a:pt x="13857" y="29800"/>
                    </a:lnTo>
                    <a:lnTo>
                      <a:pt x="13846" y="29677"/>
                    </a:lnTo>
                    <a:lnTo>
                      <a:pt x="13835" y="29565"/>
                    </a:lnTo>
                    <a:lnTo>
                      <a:pt x="13846" y="29464"/>
                    </a:lnTo>
                    <a:lnTo>
                      <a:pt x="13880" y="29374"/>
                    </a:lnTo>
                    <a:lnTo>
                      <a:pt x="13902" y="29340"/>
                    </a:lnTo>
                    <a:lnTo>
                      <a:pt x="13936" y="29296"/>
                    </a:lnTo>
                    <a:lnTo>
                      <a:pt x="13981" y="29273"/>
                    </a:lnTo>
                    <a:lnTo>
                      <a:pt x="14025" y="29239"/>
                    </a:lnTo>
                    <a:lnTo>
                      <a:pt x="14138" y="29206"/>
                    </a:lnTo>
                    <a:lnTo>
                      <a:pt x="14261" y="29183"/>
                    </a:lnTo>
                    <a:lnTo>
                      <a:pt x="14384" y="29183"/>
                    </a:lnTo>
                    <a:lnTo>
                      <a:pt x="14530" y="29195"/>
                    </a:lnTo>
                    <a:lnTo>
                      <a:pt x="14664" y="29228"/>
                    </a:lnTo>
                    <a:lnTo>
                      <a:pt x="14821" y="29262"/>
                    </a:lnTo>
                    <a:lnTo>
                      <a:pt x="15113" y="29340"/>
                    </a:lnTo>
                    <a:lnTo>
                      <a:pt x="15416" y="29419"/>
                    </a:lnTo>
                    <a:lnTo>
                      <a:pt x="15561" y="29441"/>
                    </a:lnTo>
                    <a:lnTo>
                      <a:pt x="15696" y="29464"/>
                    </a:lnTo>
                    <a:lnTo>
                      <a:pt x="15830" y="29464"/>
                    </a:lnTo>
                    <a:lnTo>
                      <a:pt x="15954" y="29452"/>
                    </a:lnTo>
                    <a:lnTo>
                      <a:pt x="16055" y="29419"/>
                    </a:lnTo>
                    <a:lnTo>
                      <a:pt x="16111" y="29396"/>
                    </a:lnTo>
                    <a:lnTo>
                      <a:pt x="16156" y="29363"/>
                    </a:lnTo>
                    <a:lnTo>
                      <a:pt x="16537" y="29083"/>
                    </a:lnTo>
                    <a:lnTo>
                      <a:pt x="16918" y="28780"/>
                    </a:lnTo>
                    <a:lnTo>
                      <a:pt x="17097" y="28634"/>
                    </a:lnTo>
                    <a:lnTo>
                      <a:pt x="17277" y="28477"/>
                    </a:lnTo>
                    <a:lnTo>
                      <a:pt x="17445" y="28309"/>
                    </a:lnTo>
                    <a:lnTo>
                      <a:pt x="17602" y="28141"/>
                    </a:lnTo>
                    <a:lnTo>
                      <a:pt x="17680" y="28062"/>
                    </a:lnTo>
                    <a:lnTo>
                      <a:pt x="17748" y="28006"/>
                    </a:lnTo>
                    <a:lnTo>
                      <a:pt x="17804" y="27961"/>
                    </a:lnTo>
                    <a:lnTo>
                      <a:pt x="17860" y="27939"/>
                    </a:lnTo>
                    <a:lnTo>
                      <a:pt x="17916" y="27917"/>
                    </a:lnTo>
                    <a:lnTo>
                      <a:pt x="17961" y="27917"/>
                    </a:lnTo>
                    <a:lnTo>
                      <a:pt x="18050" y="27905"/>
                    </a:lnTo>
                    <a:lnTo>
                      <a:pt x="18140" y="27894"/>
                    </a:lnTo>
                    <a:lnTo>
                      <a:pt x="18185" y="27883"/>
                    </a:lnTo>
                    <a:lnTo>
                      <a:pt x="18230" y="27860"/>
                    </a:lnTo>
                    <a:lnTo>
                      <a:pt x="18274" y="27816"/>
                    </a:lnTo>
                    <a:lnTo>
                      <a:pt x="18319" y="27771"/>
                    </a:lnTo>
                    <a:lnTo>
                      <a:pt x="18375" y="27704"/>
                    </a:lnTo>
                    <a:lnTo>
                      <a:pt x="18420" y="27603"/>
                    </a:lnTo>
                    <a:lnTo>
                      <a:pt x="18544" y="27782"/>
                    </a:lnTo>
                    <a:lnTo>
                      <a:pt x="18633" y="27928"/>
                    </a:lnTo>
                    <a:lnTo>
                      <a:pt x="18745" y="28152"/>
                    </a:lnTo>
                    <a:lnTo>
                      <a:pt x="18790" y="28253"/>
                    </a:lnTo>
                    <a:lnTo>
                      <a:pt x="18869" y="28354"/>
                    </a:lnTo>
                    <a:lnTo>
                      <a:pt x="18981" y="28466"/>
                    </a:lnTo>
                    <a:lnTo>
                      <a:pt x="19138" y="28612"/>
                    </a:lnTo>
                    <a:lnTo>
                      <a:pt x="19340" y="28769"/>
                    </a:lnTo>
                    <a:lnTo>
                      <a:pt x="19575" y="28903"/>
                    </a:lnTo>
                    <a:lnTo>
                      <a:pt x="19822" y="29038"/>
                    </a:lnTo>
                    <a:lnTo>
                      <a:pt x="20079" y="29172"/>
                    </a:lnTo>
                    <a:lnTo>
                      <a:pt x="20595" y="29408"/>
                    </a:lnTo>
                    <a:lnTo>
                      <a:pt x="21077" y="29632"/>
                    </a:lnTo>
                    <a:lnTo>
                      <a:pt x="21189" y="29688"/>
                    </a:lnTo>
                    <a:lnTo>
                      <a:pt x="21313" y="29722"/>
                    </a:lnTo>
                    <a:lnTo>
                      <a:pt x="21447" y="29744"/>
                    </a:lnTo>
                    <a:lnTo>
                      <a:pt x="21571" y="29766"/>
                    </a:lnTo>
                    <a:lnTo>
                      <a:pt x="21716" y="29766"/>
                    </a:lnTo>
                    <a:lnTo>
                      <a:pt x="21851" y="29778"/>
                    </a:lnTo>
                    <a:lnTo>
                      <a:pt x="22142" y="29766"/>
                    </a:lnTo>
                    <a:lnTo>
                      <a:pt x="22434" y="29755"/>
                    </a:lnTo>
                    <a:lnTo>
                      <a:pt x="22714" y="29744"/>
                    </a:lnTo>
                    <a:lnTo>
                      <a:pt x="22994" y="29755"/>
                    </a:lnTo>
                    <a:lnTo>
                      <a:pt x="23129" y="29766"/>
                    </a:lnTo>
                    <a:lnTo>
                      <a:pt x="23252" y="29800"/>
                    </a:lnTo>
                    <a:lnTo>
                      <a:pt x="23364" y="29822"/>
                    </a:lnTo>
                    <a:lnTo>
                      <a:pt x="23488" y="29834"/>
                    </a:lnTo>
                    <a:lnTo>
                      <a:pt x="23611" y="29845"/>
                    </a:lnTo>
                    <a:lnTo>
                      <a:pt x="23734" y="29845"/>
                    </a:lnTo>
                    <a:lnTo>
                      <a:pt x="23981" y="29822"/>
                    </a:lnTo>
                    <a:lnTo>
                      <a:pt x="24239" y="29800"/>
                    </a:lnTo>
                    <a:lnTo>
                      <a:pt x="24755" y="29733"/>
                    </a:lnTo>
                    <a:lnTo>
                      <a:pt x="25012" y="29699"/>
                    </a:lnTo>
                    <a:lnTo>
                      <a:pt x="25259" y="29688"/>
                    </a:lnTo>
                    <a:lnTo>
                      <a:pt x="25394" y="29699"/>
                    </a:lnTo>
                    <a:lnTo>
                      <a:pt x="25517" y="29722"/>
                    </a:lnTo>
                    <a:lnTo>
                      <a:pt x="25651" y="29766"/>
                    </a:lnTo>
                    <a:lnTo>
                      <a:pt x="25786" y="29822"/>
                    </a:lnTo>
                    <a:lnTo>
                      <a:pt x="26055" y="29946"/>
                    </a:lnTo>
                    <a:lnTo>
                      <a:pt x="26324" y="30080"/>
                    </a:lnTo>
                    <a:lnTo>
                      <a:pt x="26593" y="30215"/>
                    </a:lnTo>
                    <a:lnTo>
                      <a:pt x="26728" y="30282"/>
                    </a:lnTo>
                    <a:lnTo>
                      <a:pt x="26862" y="30327"/>
                    </a:lnTo>
                    <a:lnTo>
                      <a:pt x="26997" y="30361"/>
                    </a:lnTo>
                    <a:lnTo>
                      <a:pt x="27120" y="30383"/>
                    </a:lnTo>
                    <a:lnTo>
                      <a:pt x="27243" y="30394"/>
                    </a:lnTo>
                    <a:lnTo>
                      <a:pt x="27356" y="30372"/>
                    </a:lnTo>
                    <a:lnTo>
                      <a:pt x="27613" y="30327"/>
                    </a:lnTo>
                    <a:lnTo>
                      <a:pt x="27871" y="30282"/>
                    </a:lnTo>
                    <a:lnTo>
                      <a:pt x="28432" y="30192"/>
                    </a:lnTo>
                    <a:lnTo>
                      <a:pt x="28712" y="30136"/>
                    </a:lnTo>
                    <a:lnTo>
                      <a:pt x="28981" y="30069"/>
                    </a:lnTo>
                    <a:lnTo>
                      <a:pt x="29228" y="29991"/>
                    </a:lnTo>
                    <a:lnTo>
                      <a:pt x="29340" y="29946"/>
                    </a:lnTo>
                    <a:lnTo>
                      <a:pt x="29452" y="29901"/>
                    </a:lnTo>
                    <a:lnTo>
                      <a:pt x="29508" y="29867"/>
                    </a:lnTo>
                    <a:lnTo>
                      <a:pt x="29553" y="29834"/>
                    </a:lnTo>
                    <a:lnTo>
                      <a:pt x="29598" y="29789"/>
                    </a:lnTo>
                    <a:lnTo>
                      <a:pt x="29643" y="29733"/>
                    </a:lnTo>
                    <a:lnTo>
                      <a:pt x="29699" y="29598"/>
                    </a:lnTo>
                    <a:lnTo>
                      <a:pt x="29755" y="29452"/>
                    </a:lnTo>
                    <a:lnTo>
                      <a:pt x="29800" y="29284"/>
                    </a:lnTo>
                    <a:lnTo>
                      <a:pt x="29833" y="29105"/>
                    </a:lnTo>
                    <a:lnTo>
                      <a:pt x="29878" y="28713"/>
                    </a:lnTo>
                    <a:lnTo>
                      <a:pt x="29934" y="28320"/>
                    </a:lnTo>
                    <a:lnTo>
                      <a:pt x="29957" y="28130"/>
                    </a:lnTo>
                    <a:lnTo>
                      <a:pt x="29990" y="27961"/>
                    </a:lnTo>
                    <a:lnTo>
                      <a:pt x="30035" y="27793"/>
                    </a:lnTo>
                    <a:lnTo>
                      <a:pt x="30091" y="27647"/>
                    </a:lnTo>
                    <a:lnTo>
                      <a:pt x="30158" y="27535"/>
                    </a:lnTo>
                    <a:lnTo>
                      <a:pt x="30203" y="27479"/>
                    </a:lnTo>
                    <a:lnTo>
                      <a:pt x="30248" y="27446"/>
                    </a:lnTo>
                    <a:lnTo>
                      <a:pt x="30349" y="27378"/>
                    </a:lnTo>
                    <a:lnTo>
                      <a:pt x="30461" y="27322"/>
                    </a:lnTo>
                    <a:lnTo>
                      <a:pt x="30596" y="27277"/>
                    </a:lnTo>
                    <a:lnTo>
                      <a:pt x="30730" y="27244"/>
                    </a:lnTo>
                    <a:lnTo>
                      <a:pt x="30876" y="27221"/>
                    </a:lnTo>
                    <a:lnTo>
                      <a:pt x="31022" y="27199"/>
                    </a:lnTo>
                    <a:lnTo>
                      <a:pt x="31324" y="27177"/>
                    </a:lnTo>
                    <a:lnTo>
                      <a:pt x="31627" y="27143"/>
                    </a:lnTo>
                    <a:lnTo>
                      <a:pt x="31762" y="27109"/>
                    </a:lnTo>
                    <a:lnTo>
                      <a:pt x="31907" y="27076"/>
                    </a:lnTo>
                    <a:lnTo>
                      <a:pt x="32031" y="27042"/>
                    </a:lnTo>
                    <a:lnTo>
                      <a:pt x="32143" y="26986"/>
                    </a:lnTo>
                    <a:lnTo>
                      <a:pt x="32244" y="26908"/>
                    </a:lnTo>
                    <a:lnTo>
                      <a:pt x="32322" y="26829"/>
                    </a:lnTo>
                    <a:lnTo>
                      <a:pt x="32401" y="26728"/>
                    </a:lnTo>
                    <a:lnTo>
                      <a:pt x="32457" y="26627"/>
                    </a:lnTo>
                    <a:lnTo>
                      <a:pt x="32513" y="26515"/>
                    </a:lnTo>
                    <a:lnTo>
                      <a:pt x="32558" y="26403"/>
                    </a:lnTo>
                    <a:lnTo>
                      <a:pt x="32636" y="26156"/>
                    </a:lnTo>
                    <a:lnTo>
                      <a:pt x="32703" y="25899"/>
                    </a:lnTo>
                    <a:lnTo>
                      <a:pt x="32827" y="25394"/>
                    </a:lnTo>
                    <a:lnTo>
                      <a:pt x="32905" y="25147"/>
                    </a:lnTo>
                    <a:lnTo>
                      <a:pt x="32950" y="25035"/>
                    </a:lnTo>
                    <a:lnTo>
                      <a:pt x="32995" y="24923"/>
                    </a:lnTo>
                    <a:lnTo>
                      <a:pt x="33051" y="24811"/>
                    </a:lnTo>
                    <a:lnTo>
                      <a:pt x="33129" y="24710"/>
                    </a:lnTo>
                    <a:lnTo>
                      <a:pt x="33208" y="24609"/>
                    </a:lnTo>
                    <a:lnTo>
                      <a:pt x="33298" y="24508"/>
                    </a:lnTo>
                    <a:lnTo>
                      <a:pt x="33499" y="24307"/>
                    </a:lnTo>
                    <a:lnTo>
                      <a:pt x="33712" y="24116"/>
                    </a:lnTo>
                    <a:lnTo>
                      <a:pt x="33914" y="23914"/>
                    </a:lnTo>
                    <a:lnTo>
                      <a:pt x="34004" y="23813"/>
                    </a:lnTo>
                    <a:lnTo>
                      <a:pt x="34094" y="23712"/>
                    </a:lnTo>
                    <a:lnTo>
                      <a:pt x="34172" y="23600"/>
                    </a:lnTo>
                    <a:lnTo>
                      <a:pt x="34228" y="23488"/>
                    </a:lnTo>
                    <a:lnTo>
                      <a:pt x="34284" y="23376"/>
                    </a:lnTo>
                    <a:lnTo>
                      <a:pt x="34318" y="23264"/>
                    </a:lnTo>
                    <a:lnTo>
                      <a:pt x="34329" y="23141"/>
                    </a:lnTo>
                    <a:lnTo>
                      <a:pt x="34318" y="23017"/>
                    </a:lnTo>
                    <a:lnTo>
                      <a:pt x="34295" y="22894"/>
                    </a:lnTo>
                    <a:lnTo>
                      <a:pt x="34239" y="22771"/>
                    </a:lnTo>
                    <a:lnTo>
                      <a:pt x="34183" y="22636"/>
                    </a:lnTo>
                    <a:lnTo>
                      <a:pt x="34105" y="22513"/>
                    </a:lnTo>
                    <a:lnTo>
                      <a:pt x="33937" y="22244"/>
                    </a:lnTo>
                    <a:lnTo>
                      <a:pt x="33768" y="21975"/>
                    </a:lnTo>
                    <a:lnTo>
                      <a:pt x="33679" y="21840"/>
                    </a:lnTo>
                    <a:lnTo>
                      <a:pt x="33611" y="21705"/>
                    </a:lnTo>
                    <a:lnTo>
                      <a:pt x="33544" y="21582"/>
                    </a:lnTo>
                    <a:lnTo>
                      <a:pt x="33499" y="21448"/>
                    </a:lnTo>
                    <a:lnTo>
                      <a:pt x="33466" y="21324"/>
                    </a:lnTo>
                    <a:lnTo>
                      <a:pt x="33454" y="21190"/>
                    </a:lnTo>
                    <a:lnTo>
                      <a:pt x="33466" y="21066"/>
                    </a:lnTo>
                    <a:lnTo>
                      <a:pt x="33488" y="20921"/>
                    </a:lnTo>
                    <a:lnTo>
                      <a:pt x="33533" y="20786"/>
                    </a:lnTo>
                    <a:lnTo>
                      <a:pt x="33578" y="20652"/>
                    </a:lnTo>
                    <a:lnTo>
                      <a:pt x="33712" y="20371"/>
                    </a:lnTo>
                    <a:lnTo>
                      <a:pt x="33847" y="20091"/>
                    </a:lnTo>
                    <a:lnTo>
                      <a:pt x="33981" y="19811"/>
                    </a:lnTo>
                    <a:lnTo>
                      <a:pt x="34049" y="19665"/>
                    </a:lnTo>
                    <a:lnTo>
                      <a:pt x="34094" y="19530"/>
                    </a:lnTo>
                    <a:lnTo>
                      <a:pt x="34127" y="19396"/>
                    </a:lnTo>
                    <a:lnTo>
                      <a:pt x="34150" y="19273"/>
                    </a:lnTo>
                    <a:lnTo>
                      <a:pt x="34150" y="19138"/>
                    </a:lnTo>
                    <a:lnTo>
                      <a:pt x="34127" y="19015"/>
                    </a:lnTo>
                    <a:lnTo>
                      <a:pt x="34094" y="18891"/>
                    </a:lnTo>
                    <a:lnTo>
                      <a:pt x="34049" y="18757"/>
                    </a:lnTo>
                    <a:lnTo>
                      <a:pt x="33937" y="18510"/>
                    </a:lnTo>
                    <a:lnTo>
                      <a:pt x="33813" y="18264"/>
                    </a:lnTo>
                    <a:lnTo>
                      <a:pt x="33667" y="18028"/>
                    </a:lnTo>
                    <a:lnTo>
                      <a:pt x="33365" y="17557"/>
                    </a:lnTo>
                    <a:lnTo>
                      <a:pt x="33219" y="17333"/>
                    </a:lnTo>
                    <a:lnTo>
                      <a:pt x="33085" y="17098"/>
                    </a:lnTo>
                    <a:lnTo>
                      <a:pt x="33017" y="16986"/>
                    </a:lnTo>
                    <a:lnTo>
                      <a:pt x="32939" y="16885"/>
                    </a:lnTo>
                    <a:lnTo>
                      <a:pt x="32849" y="16795"/>
                    </a:lnTo>
                    <a:lnTo>
                      <a:pt x="32737" y="16716"/>
                    </a:lnTo>
                    <a:lnTo>
                      <a:pt x="32625" y="16638"/>
                    </a:lnTo>
                    <a:lnTo>
                      <a:pt x="32513" y="16571"/>
                    </a:lnTo>
                    <a:lnTo>
                      <a:pt x="32255" y="16436"/>
                    </a:lnTo>
                    <a:lnTo>
                      <a:pt x="31997" y="16302"/>
                    </a:lnTo>
                    <a:lnTo>
                      <a:pt x="31750" y="16167"/>
                    </a:lnTo>
                    <a:lnTo>
                      <a:pt x="31627" y="16100"/>
                    </a:lnTo>
                    <a:lnTo>
                      <a:pt x="31526" y="16021"/>
                    </a:lnTo>
                    <a:lnTo>
                      <a:pt x="31414" y="15932"/>
                    </a:lnTo>
                    <a:lnTo>
                      <a:pt x="31324" y="15842"/>
                    </a:lnTo>
                    <a:lnTo>
                      <a:pt x="31257" y="15741"/>
                    </a:lnTo>
                    <a:lnTo>
                      <a:pt x="31201" y="15629"/>
                    </a:lnTo>
                    <a:lnTo>
                      <a:pt x="31167" y="15517"/>
                    </a:lnTo>
                    <a:lnTo>
                      <a:pt x="31145" y="15394"/>
                    </a:lnTo>
                    <a:lnTo>
                      <a:pt x="31145" y="15270"/>
                    </a:lnTo>
                    <a:lnTo>
                      <a:pt x="31145" y="15136"/>
                    </a:lnTo>
                    <a:lnTo>
                      <a:pt x="31167" y="14878"/>
                    </a:lnTo>
                    <a:lnTo>
                      <a:pt x="31179" y="14620"/>
                    </a:lnTo>
                    <a:lnTo>
                      <a:pt x="31179" y="14508"/>
                    </a:lnTo>
                    <a:lnTo>
                      <a:pt x="31167" y="14385"/>
                    </a:lnTo>
                    <a:lnTo>
                      <a:pt x="31134" y="14272"/>
                    </a:lnTo>
                    <a:lnTo>
                      <a:pt x="31089" y="14172"/>
                    </a:lnTo>
                    <a:lnTo>
                      <a:pt x="31022" y="14082"/>
                    </a:lnTo>
                    <a:lnTo>
                      <a:pt x="30921" y="14003"/>
                    </a:lnTo>
                    <a:lnTo>
                      <a:pt x="30999" y="13914"/>
                    </a:lnTo>
                    <a:lnTo>
                      <a:pt x="31066" y="13824"/>
                    </a:lnTo>
                    <a:lnTo>
                      <a:pt x="31111" y="13734"/>
                    </a:lnTo>
                    <a:lnTo>
                      <a:pt x="31145" y="13645"/>
                    </a:lnTo>
                    <a:lnTo>
                      <a:pt x="31167" y="13555"/>
                    </a:lnTo>
                    <a:lnTo>
                      <a:pt x="31179" y="13465"/>
                    </a:lnTo>
                    <a:lnTo>
                      <a:pt x="31201" y="13286"/>
                    </a:lnTo>
                    <a:lnTo>
                      <a:pt x="31201" y="13106"/>
                    </a:lnTo>
                    <a:lnTo>
                      <a:pt x="31223" y="12905"/>
                    </a:lnTo>
                    <a:lnTo>
                      <a:pt x="31246" y="12804"/>
                    </a:lnTo>
                    <a:lnTo>
                      <a:pt x="31268" y="12703"/>
                    </a:lnTo>
                    <a:lnTo>
                      <a:pt x="31313" y="12602"/>
                    </a:lnTo>
                    <a:lnTo>
                      <a:pt x="31369" y="12490"/>
                    </a:lnTo>
                    <a:lnTo>
                      <a:pt x="31436" y="12389"/>
                    </a:lnTo>
                    <a:lnTo>
                      <a:pt x="31526" y="12288"/>
                    </a:lnTo>
                    <a:lnTo>
                      <a:pt x="31616" y="12187"/>
                    </a:lnTo>
                    <a:lnTo>
                      <a:pt x="31728" y="12086"/>
                    </a:lnTo>
                    <a:lnTo>
                      <a:pt x="31975" y="11896"/>
                    </a:lnTo>
                    <a:lnTo>
                      <a:pt x="32221" y="11705"/>
                    </a:lnTo>
                    <a:lnTo>
                      <a:pt x="32468" y="11514"/>
                    </a:lnTo>
                    <a:lnTo>
                      <a:pt x="32580" y="11414"/>
                    </a:lnTo>
                    <a:lnTo>
                      <a:pt x="32692" y="11313"/>
                    </a:lnTo>
                    <a:lnTo>
                      <a:pt x="32782" y="11212"/>
                    </a:lnTo>
                    <a:lnTo>
                      <a:pt x="32860" y="11100"/>
                    </a:lnTo>
                    <a:lnTo>
                      <a:pt x="32928" y="10988"/>
                    </a:lnTo>
                    <a:lnTo>
                      <a:pt x="32961" y="10864"/>
                    </a:lnTo>
                    <a:lnTo>
                      <a:pt x="32972" y="10808"/>
                    </a:lnTo>
                    <a:lnTo>
                      <a:pt x="32972" y="10741"/>
                    </a:lnTo>
                    <a:lnTo>
                      <a:pt x="32972" y="10674"/>
                    </a:lnTo>
                    <a:lnTo>
                      <a:pt x="32950" y="10618"/>
                    </a:lnTo>
                    <a:lnTo>
                      <a:pt x="32894" y="10483"/>
                    </a:lnTo>
                    <a:lnTo>
                      <a:pt x="32804" y="10348"/>
                    </a:lnTo>
                    <a:lnTo>
                      <a:pt x="32692" y="10214"/>
                    </a:lnTo>
                    <a:lnTo>
                      <a:pt x="32569" y="10068"/>
                    </a:lnTo>
                    <a:lnTo>
                      <a:pt x="32289" y="9777"/>
                    </a:lnTo>
                    <a:lnTo>
                      <a:pt x="32008" y="9496"/>
                    </a:lnTo>
                    <a:lnTo>
                      <a:pt x="31874" y="9351"/>
                    </a:lnTo>
                    <a:lnTo>
                      <a:pt x="31750" y="9205"/>
                    </a:lnTo>
                    <a:lnTo>
                      <a:pt x="31649" y="9059"/>
                    </a:lnTo>
                    <a:lnTo>
                      <a:pt x="31560" y="8925"/>
                    </a:lnTo>
                    <a:lnTo>
                      <a:pt x="31537" y="8857"/>
                    </a:lnTo>
                    <a:lnTo>
                      <a:pt x="31515" y="8790"/>
                    </a:lnTo>
                    <a:lnTo>
                      <a:pt x="31504" y="8723"/>
                    </a:lnTo>
                    <a:lnTo>
                      <a:pt x="31493" y="8656"/>
                    </a:lnTo>
                    <a:lnTo>
                      <a:pt x="31504" y="8588"/>
                    </a:lnTo>
                    <a:lnTo>
                      <a:pt x="31515" y="8521"/>
                    </a:lnTo>
                    <a:lnTo>
                      <a:pt x="31537" y="8454"/>
                    </a:lnTo>
                    <a:lnTo>
                      <a:pt x="31560" y="8386"/>
                    </a:lnTo>
                    <a:lnTo>
                      <a:pt x="31638" y="8252"/>
                    </a:lnTo>
                    <a:lnTo>
                      <a:pt x="31728" y="8106"/>
                    </a:lnTo>
                    <a:lnTo>
                      <a:pt x="31851" y="7960"/>
                    </a:lnTo>
                    <a:lnTo>
                      <a:pt x="31975" y="7815"/>
                    </a:lnTo>
                    <a:lnTo>
                      <a:pt x="32244" y="7523"/>
                    </a:lnTo>
                    <a:lnTo>
                      <a:pt x="32502" y="7232"/>
                    </a:lnTo>
                    <a:lnTo>
                      <a:pt x="32625" y="7086"/>
                    </a:lnTo>
                    <a:lnTo>
                      <a:pt x="32726" y="6940"/>
                    </a:lnTo>
                    <a:lnTo>
                      <a:pt x="32804" y="6806"/>
                    </a:lnTo>
                    <a:lnTo>
                      <a:pt x="32849" y="6671"/>
                    </a:lnTo>
                    <a:lnTo>
                      <a:pt x="32871" y="6604"/>
                    </a:lnTo>
                    <a:lnTo>
                      <a:pt x="32871" y="6548"/>
                    </a:lnTo>
                    <a:lnTo>
                      <a:pt x="32871" y="6481"/>
                    </a:lnTo>
                    <a:lnTo>
                      <a:pt x="32860" y="6425"/>
                    </a:lnTo>
                    <a:lnTo>
                      <a:pt x="32815" y="6301"/>
                    </a:lnTo>
                    <a:lnTo>
                      <a:pt x="32748" y="6178"/>
                    </a:lnTo>
                    <a:lnTo>
                      <a:pt x="32658" y="6077"/>
                    </a:lnTo>
                    <a:lnTo>
                      <a:pt x="32558" y="5976"/>
                    </a:lnTo>
                    <a:lnTo>
                      <a:pt x="32445" y="5875"/>
                    </a:lnTo>
                    <a:lnTo>
                      <a:pt x="32322" y="5785"/>
                    </a:lnTo>
                    <a:lnTo>
                      <a:pt x="32042" y="5606"/>
                    </a:lnTo>
                    <a:lnTo>
                      <a:pt x="31762" y="5427"/>
                    </a:lnTo>
                    <a:lnTo>
                      <a:pt x="31504" y="5247"/>
                    </a:lnTo>
                    <a:lnTo>
                      <a:pt x="31380" y="5158"/>
                    </a:lnTo>
                    <a:lnTo>
                      <a:pt x="31268" y="5057"/>
                    </a:lnTo>
                    <a:lnTo>
                      <a:pt x="31179" y="4956"/>
                    </a:lnTo>
                    <a:lnTo>
                      <a:pt x="31100" y="4844"/>
                    </a:lnTo>
                    <a:lnTo>
                      <a:pt x="31033" y="4743"/>
                    </a:lnTo>
                    <a:lnTo>
                      <a:pt x="30966" y="4642"/>
                    </a:lnTo>
                    <a:lnTo>
                      <a:pt x="30876" y="4552"/>
                    </a:lnTo>
                    <a:lnTo>
                      <a:pt x="30786" y="4463"/>
                    </a:lnTo>
                    <a:lnTo>
                      <a:pt x="30607" y="4306"/>
                    </a:lnTo>
                    <a:lnTo>
                      <a:pt x="30405" y="4160"/>
                    </a:lnTo>
                    <a:lnTo>
                      <a:pt x="29979" y="3891"/>
                    </a:lnTo>
                    <a:lnTo>
                      <a:pt x="29777" y="3734"/>
                    </a:lnTo>
                    <a:lnTo>
                      <a:pt x="29688" y="3655"/>
                    </a:lnTo>
                    <a:lnTo>
                      <a:pt x="29587" y="3566"/>
                    </a:lnTo>
                    <a:lnTo>
                      <a:pt x="29508" y="3476"/>
                    </a:lnTo>
                    <a:lnTo>
                      <a:pt x="29430" y="3364"/>
                    </a:lnTo>
                    <a:lnTo>
                      <a:pt x="29362" y="3252"/>
                    </a:lnTo>
                    <a:lnTo>
                      <a:pt x="29295" y="3128"/>
                    </a:lnTo>
                    <a:lnTo>
                      <a:pt x="29183" y="2882"/>
                    </a:lnTo>
                    <a:lnTo>
                      <a:pt x="29071" y="2624"/>
                    </a:lnTo>
                    <a:lnTo>
                      <a:pt x="28959" y="2366"/>
                    </a:lnTo>
                    <a:lnTo>
                      <a:pt x="28903" y="2254"/>
                    </a:lnTo>
                    <a:lnTo>
                      <a:pt x="28824" y="2142"/>
                    </a:lnTo>
                    <a:lnTo>
                      <a:pt x="28757" y="2030"/>
                    </a:lnTo>
                    <a:lnTo>
                      <a:pt x="28667" y="1940"/>
                    </a:lnTo>
                    <a:lnTo>
                      <a:pt x="28578" y="1850"/>
                    </a:lnTo>
                    <a:lnTo>
                      <a:pt x="28465" y="1783"/>
                    </a:lnTo>
                    <a:lnTo>
                      <a:pt x="28365" y="1705"/>
                    </a:lnTo>
                    <a:lnTo>
                      <a:pt x="28252" y="1626"/>
                    </a:lnTo>
                    <a:lnTo>
                      <a:pt x="28152" y="1525"/>
                    </a:lnTo>
                    <a:lnTo>
                      <a:pt x="28051" y="1413"/>
                    </a:lnTo>
                    <a:lnTo>
                      <a:pt x="27849" y="1178"/>
                    </a:lnTo>
                    <a:lnTo>
                      <a:pt x="27647" y="931"/>
                    </a:lnTo>
                    <a:lnTo>
                      <a:pt x="27445" y="684"/>
                    </a:lnTo>
                    <a:lnTo>
                      <a:pt x="27344" y="572"/>
                    </a:lnTo>
                    <a:lnTo>
                      <a:pt x="27232" y="471"/>
                    </a:lnTo>
                    <a:lnTo>
                      <a:pt x="27120" y="382"/>
                    </a:lnTo>
                    <a:lnTo>
                      <a:pt x="27008" y="303"/>
                    </a:lnTo>
                    <a:lnTo>
                      <a:pt x="26896" y="236"/>
                    </a:lnTo>
                    <a:lnTo>
                      <a:pt x="26773" y="191"/>
                    </a:lnTo>
                    <a:lnTo>
                      <a:pt x="26705" y="180"/>
                    </a:lnTo>
                    <a:lnTo>
                      <a:pt x="26638" y="180"/>
                    </a:lnTo>
                    <a:lnTo>
                      <a:pt x="26582" y="191"/>
                    </a:lnTo>
                    <a:lnTo>
                      <a:pt x="26515" y="202"/>
                    </a:lnTo>
                    <a:lnTo>
                      <a:pt x="26380" y="258"/>
                    </a:lnTo>
                    <a:lnTo>
                      <a:pt x="26234" y="337"/>
                    </a:lnTo>
                    <a:lnTo>
                      <a:pt x="26100" y="438"/>
                    </a:lnTo>
                    <a:lnTo>
                      <a:pt x="25954" y="550"/>
                    </a:lnTo>
                    <a:lnTo>
                      <a:pt x="25651" y="819"/>
                    </a:lnTo>
                    <a:lnTo>
                      <a:pt x="25360" y="1088"/>
                    </a:lnTo>
                    <a:lnTo>
                      <a:pt x="25203" y="1211"/>
                    </a:lnTo>
                    <a:lnTo>
                      <a:pt x="25057" y="1323"/>
                    </a:lnTo>
                    <a:lnTo>
                      <a:pt x="24912" y="1424"/>
                    </a:lnTo>
                    <a:lnTo>
                      <a:pt x="24777" y="1503"/>
                    </a:lnTo>
                    <a:lnTo>
                      <a:pt x="24631" y="1548"/>
                    </a:lnTo>
                    <a:lnTo>
                      <a:pt x="24564" y="1559"/>
                    </a:lnTo>
                    <a:lnTo>
                      <a:pt x="24497" y="1570"/>
                    </a:lnTo>
                    <a:lnTo>
                      <a:pt x="24441" y="1559"/>
                    </a:lnTo>
                    <a:lnTo>
                      <a:pt x="24385" y="1548"/>
                    </a:lnTo>
                    <a:lnTo>
                      <a:pt x="24317" y="1525"/>
                    </a:lnTo>
                    <a:lnTo>
                      <a:pt x="24261" y="1492"/>
                    </a:lnTo>
                    <a:lnTo>
                      <a:pt x="24127" y="1413"/>
                    </a:lnTo>
                    <a:lnTo>
                      <a:pt x="24003" y="1301"/>
                    </a:lnTo>
                    <a:lnTo>
                      <a:pt x="23869" y="1178"/>
                    </a:lnTo>
                    <a:lnTo>
                      <a:pt x="23734" y="1032"/>
                    </a:lnTo>
                    <a:lnTo>
                      <a:pt x="23465" y="729"/>
                    </a:lnTo>
                    <a:lnTo>
                      <a:pt x="23196" y="438"/>
                    </a:lnTo>
                    <a:lnTo>
                      <a:pt x="23062" y="303"/>
                    </a:lnTo>
                    <a:lnTo>
                      <a:pt x="22938" y="191"/>
                    </a:lnTo>
                    <a:lnTo>
                      <a:pt x="22804" y="101"/>
                    </a:lnTo>
                    <a:lnTo>
                      <a:pt x="22680" y="34"/>
                    </a:lnTo>
                    <a:lnTo>
                      <a:pt x="22624" y="12"/>
                    </a:lnTo>
                    <a:lnTo>
                      <a:pt x="225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0"/>
              <p:cNvSpPr/>
              <p:nvPr/>
            </p:nvSpPr>
            <p:spPr>
              <a:xfrm>
                <a:off x="5612600" y="2487375"/>
                <a:ext cx="525550" cy="377850"/>
              </a:xfrm>
              <a:custGeom>
                <a:avLst/>
                <a:gdLst/>
                <a:ahLst/>
                <a:cxnLst/>
                <a:rect l="l" t="t" r="r" b="b"/>
                <a:pathLst>
                  <a:path w="21022" h="15114" extrusionOk="0">
                    <a:moveTo>
                      <a:pt x="7221" y="1"/>
                    </a:moveTo>
                    <a:lnTo>
                      <a:pt x="6672" y="34"/>
                    </a:lnTo>
                    <a:lnTo>
                      <a:pt x="6134" y="79"/>
                    </a:lnTo>
                    <a:lnTo>
                      <a:pt x="5629" y="135"/>
                    </a:lnTo>
                    <a:lnTo>
                      <a:pt x="5158" y="214"/>
                    </a:lnTo>
                    <a:lnTo>
                      <a:pt x="4710" y="314"/>
                    </a:lnTo>
                    <a:lnTo>
                      <a:pt x="4284" y="427"/>
                    </a:lnTo>
                    <a:lnTo>
                      <a:pt x="3880" y="550"/>
                    </a:lnTo>
                    <a:lnTo>
                      <a:pt x="3499" y="696"/>
                    </a:lnTo>
                    <a:lnTo>
                      <a:pt x="3151" y="853"/>
                    </a:lnTo>
                    <a:lnTo>
                      <a:pt x="2815" y="1021"/>
                    </a:lnTo>
                    <a:lnTo>
                      <a:pt x="2501" y="1211"/>
                    </a:lnTo>
                    <a:lnTo>
                      <a:pt x="2221" y="1413"/>
                    </a:lnTo>
                    <a:lnTo>
                      <a:pt x="1952" y="1626"/>
                    </a:lnTo>
                    <a:lnTo>
                      <a:pt x="1705" y="1850"/>
                    </a:lnTo>
                    <a:lnTo>
                      <a:pt x="1481" y="2086"/>
                    </a:lnTo>
                    <a:lnTo>
                      <a:pt x="1268" y="2344"/>
                    </a:lnTo>
                    <a:lnTo>
                      <a:pt x="1077" y="2602"/>
                    </a:lnTo>
                    <a:lnTo>
                      <a:pt x="909" y="2871"/>
                    </a:lnTo>
                    <a:lnTo>
                      <a:pt x="752" y="3162"/>
                    </a:lnTo>
                    <a:lnTo>
                      <a:pt x="618" y="3454"/>
                    </a:lnTo>
                    <a:lnTo>
                      <a:pt x="494" y="3756"/>
                    </a:lnTo>
                    <a:lnTo>
                      <a:pt x="382" y="4070"/>
                    </a:lnTo>
                    <a:lnTo>
                      <a:pt x="292" y="4395"/>
                    </a:lnTo>
                    <a:lnTo>
                      <a:pt x="214" y="4720"/>
                    </a:lnTo>
                    <a:lnTo>
                      <a:pt x="147" y="5068"/>
                    </a:lnTo>
                    <a:lnTo>
                      <a:pt x="102" y="5416"/>
                    </a:lnTo>
                    <a:lnTo>
                      <a:pt x="57" y="5763"/>
                    </a:lnTo>
                    <a:lnTo>
                      <a:pt x="35" y="6122"/>
                    </a:lnTo>
                    <a:lnTo>
                      <a:pt x="12" y="6492"/>
                    </a:lnTo>
                    <a:lnTo>
                      <a:pt x="1" y="6862"/>
                    </a:lnTo>
                    <a:lnTo>
                      <a:pt x="12" y="7243"/>
                    </a:lnTo>
                    <a:lnTo>
                      <a:pt x="23" y="7624"/>
                    </a:lnTo>
                    <a:lnTo>
                      <a:pt x="46" y="8017"/>
                    </a:lnTo>
                    <a:lnTo>
                      <a:pt x="68" y="8398"/>
                    </a:lnTo>
                    <a:lnTo>
                      <a:pt x="102" y="8779"/>
                    </a:lnTo>
                    <a:lnTo>
                      <a:pt x="147" y="9160"/>
                    </a:lnTo>
                    <a:lnTo>
                      <a:pt x="203" y="9530"/>
                    </a:lnTo>
                    <a:lnTo>
                      <a:pt x="270" y="9889"/>
                    </a:lnTo>
                    <a:lnTo>
                      <a:pt x="349" y="10236"/>
                    </a:lnTo>
                    <a:lnTo>
                      <a:pt x="427" y="10584"/>
                    </a:lnTo>
                    <a:lnTo>
                      <a:pt x="528" y="10920"/>
                    </a:lnTo>
                    <a:lnTo>
                      <a:pt x="629" y="11245"/>
                    </a:lnTo>
                    <a:lnTo>
                      <a:pt x="752" y="11571"/>
                    </a:lnTo>
                    <a:lnTo>
                      <a:pt x="887" y="11873"/>
                    </a:lnTo>
                    <a:lnTo>
                      <a:pt x="1032" y="12176"/>
                    </a:lnTo>
                    <a:lnTo>
                      <a:pt x="1189" y="12456"/>
                    </a:lnTo>
                    <a:lnTo>
                      <a:pt x="1369" y="12737"/>
                    </a:lnTo>
                    <a:lnTo>
                      <a:pt x="1559" y="12994"/>
                    </a:lnTo>
                    <a:lnTo>
                      <a:pt x="1761" y="13241"/>
                    </a:lnTo>
                    <a:lnTo>
                      <a:pt x="1985" y="13476"/>
                    </a:lnTo>
                    <a:lnTo>
                      <a:pt x="2221" y="13701"/>
                    </a:lnTo>
                    <a:lnTo>
                      <a:pt x="2479" y="13914"/>
                    </a:lnTo>
                    <a:lnTo>
                      <a:pt x="2748" y="14104"/>
                    </a:lnTo>
                    <a:lnTo>
                      <a:pt x="3039" y="14284"/>
                    </a:lnTo>
                    <a:lnTo>
                      <a:pt x="3353" y="14441"/>
                    </a:lnTo>
                    <a:lnTo>
                      <a:pt x="3689" y="14586"/>
                    </a:lnTo>
                    <a:lnTo>
                      <a:pt x="4037" y="14721"/>
                    </a:lnTo>
                    <a:lnTo>
                      <a:pt x="4407" y="14833"/>
                    </a:lnTo>
                    <a:lnTo>
                      <a:pt x="4799" y="14923"/>
                    </a:lnTo>
                    <a:lnTo>
                      <a:pt x="5214" y="15001"/>
                    </a:lnTo>
                    <a:lnTo>
                      <a:pt x="5651" y="15057"/>
                    </a:lnTo>
                    <a:lnTo>
                      <a:pt x="6111" y="15091"/>
                    </a:lnTo>
                    <a:lnTo>
                      <a:pt x="6593" y="15113"/>
                    </a:lnTo>
                    <a:lnTo>
                      <a:pt x="7098" y="15113"/>
                    </a:lnTo>
                    <a:lnTo>
                      <a:pt x="7636" y="15080"/>
                    </a:lnTo>
                    <a:lnTo>
                      <a:pt x="8185" y="15035"/>
                    </a:lnTo>
                    <a:lnTo>
                      <a:pt x="8746" y="14968"/>
                    </a:lnTo>
                    <a:lnTo>
                      <a:pt x="9306" y="14889"/>
                    </a:lnTo>
                    <a:lnTo>
                      <a:pt x="9889" y="14788"/>
                    </a:lnTo>
                    <a:lnTo>
                      <a:pt x="10461" y="14665"/>
                    </a:lnTo>
                    <a:lnTo>
                      <a:pt x="11044" y="14519"/>
                    </a:lnTo>
                    <a:lnTo>
                      <a:pt x="11627" y="14362"/>
                    </a:lnTo>
                    <a:lnTo>
                      <a:pt x="12210" y="14183"/>
                    </a:lnTo>
                    <a:lnTo>
                      <a:pt x="12793" y="14003"/>
                    </a:lnTo>
                    <a:lnTo>
                      <a:pt x="13365" y="13790"/>
                    </a:lnTo>
                    <a:lnTo>
                      <a:pt x="13925" y="13566"/>
                    </a:lnTo>
                    <a:lnTo>
                      <a:pt x="14486" y="13342"/>
                    </a:lnTo>
                    <a:lnTo>
                      <a:pt x="15035" y="13084"/>
                    </a:lnTo>
                    <a:lnTo>
                      <a:pt x="15573" y="12826"/>
                    </a:lnTo>
                    <a:lnTo>
                      <a:pt x="16089" y="12557"/>
                    </a:lnTo>
                    <a:lnTo>
                      <a:pt x="16594" y="12266"/>
                    </a:lnTo>
                    <a:lnTo>
                      <a:pt x="17087" y="11974"/>
                    </a:lnTo>
                    <a:lnTo>
                      <a:pt x="17558" y="11671"/>
                    </a:lnTo>
                    <a:lnTo>
                      <a:pt x="18006" y="11346"/>
                    </a:lnTo>
                    <a:lnTo>
                      <a:pt x="18421" y="11021"/>
                    </a:lnTo>
                    <a:lnTo>
                      <a:pt x="18825" y="10685"/>
                    </a:lnTo>
                    <a:lnTo>
                      <a:pt x="19195" y="10349"/>
                    </a:lnTo>
                    <a:lnTo>
                      <a:pt x="19542" y="10001"/>
                    </a:lnTo>
                    <a:lnTo>
                      <a:pt x="19699" y="9822"/>
                    </a:lnTo>
                    <a:lnTo>
                      <a:pt x="19845" y="9642"/>
                    </a:lnTo>
                    <a:lnTo>
                      <a:pt x="19991" y="9463"/>
                    </a:lnTo>
                    <a:lnTo>
                      <a:pt x="20125" y="9283"/>
                    </a:lnTo>
                    <a:lnTo>
                      <a:pt x="20260" y="9093"/>
                    </a:lnTo>
                    <a:lnTo>
                      <a:pt x="20372" y="8913"/>
                    </a:lnTo>
                    <a:lnTo>
                      <a:pt x="20484" y="8723"/>
                    </a:lnTo>
                    <a:lnTo>
                      <a:pt x="20585" y="8532"/>
                    </a:lnTo>
                    <a:lnTo>
                      <a:pt x="20674" y="8353"/>
                    </a:lnTo>
                    <a:lnTo>
                      <a:pt x="20753" y="8162"/>
                    </a:lnTo>
                    <a:lnTo>
                      <a:pt x="20820" y="7972"/>
                    </a:lnTo>
                    <a:lnTo>
                      <a:pt x="20876" y="7781"/>
                    </a:lnTo>
                    <a:lnTo>
                      <a:pt x="20932" y="7591"/>
                    </a:lnTo>
                    <a:lnTo>
                      <a:pt x="20966" y="7389"/>
                    </a:lnTo>
                    <a:lnTo>
                      <a:pt x="21000" y="7198"/>
                    </a:lnTo>
                    <a:lnTo>
                      <a:pt x="21011" y="7008"/>
                    </a:lnTo>
                    <a:lnTo>
                      <a:pt x="21022" y="6817"/>
                    </a:lnTo>
                    <a:lnTo>
                      <a:pt x="21011" y="6615"/>
                    </a:lnTo>
                    <a:lnTo>
                      <a:pt x="21000" y="6425"/>
                    </a:lnTo>
                    <a:lnTo>
                      <a:pt x="20966" y="6234"/>
                    </a:lnTo>
                    <a:lnTo>
                      <a:pt x="20921" y="6043"/>
                    </a:lnTo>
                    <a:lnTo>
                      <a:pt x="20876" y="5853"/>
                    </a:lnTo>
                    <a:lnTo>
                      <a:pt x="20809" y="5673"/>
                    </a:lnTo>
                    <a:lnTo>
                      <a:pt x="20731" y="5483"/>
                    </a:lnTo>
                    <a:lnTo>
                      <a:pt x="20652" y="5303"/>
                    </a:lnTo>
                    <a:lnTo>
                      <a:pt x="20562" y="5124"/>
                    </a:lnTo>
                    <a:lnTo>
                      <a:pt x="20450" y="4945"/>
                    </a:lnTo>
                    <a:lnTo>
                      <a:pt x="20338" y="4777"/>
                    </a:lnTo>
                    <a:lnTo>
                      <a:pt x="20215" y="4608"/>
                    </a:lnTo>
                    <a:lnTo>
                      <a:pt x="20091" y="4429"/>
                    </a:lnTo>
                    <a:lnTo>
                      <a:pt x="19946" y="4272"/>
                    </a:lnTo>
                    <a:lnTo>
                      <a:pt x="19800" y="4104"/>
                    </a:lnTo>
                    <a:lnTo>
                      <a:pt x="19643" y="3947"/>
                    </a:lnTo>
                    <a:lnTo>
                      <a:pt x="19475" y="3779"/>
                    </a:lnTo>
                    <a:lnTo>
                      <a:pt x="19295" y="3622"/>
                    </a:lnTo>
                    <a:lnTo>
                      <a:pt x="19116" y="3476"/>
                    </a:lnTo>
                    <a:lnTo>
                      <a:pt x="18735" y="3173"/>
                    </a:lnTo>
                    <a:lnTo>
                      <a:pt x="18320" y="2882"/>
                    </a:lnTo>
                    <a:lnTo>
                      <a:pt x="17883" y="2613"/>
                    </a:lnTo>
                    <a:lnTo>
                      <a:pt x="17423" y="2344"/>
                    </a:lnTo>
                    <a:lnTo>
                      <a:pt x="16941" y="2097"/>
                    </a:lnTo>
                    <a:lnTo>
                      <a:pt x="16437" y="1850"/>
                    </a:lnTo>
                    <a:lnTo>
                      <a:pt x="15921" y="1626"/>
                    </a:lnTo>
                    <a:lnTo>
                      <a:pt x="15383" y="1413"/>
                    </a:lnTo>
                    <a:lnTo>
                      <a:pt x="14822" y="1211"/>
                    </a:lnTo>
                    <a:lnTo>
                      <a:pt x="14262" y="1021"/>
                    </a:lnTo>
                    <a:lnTo>
                      <a:pt x="13690" y="853"/>
                    </a:lnTo>
                    <a:lnTo>
                      <a:pt x="13107" y="696"/>
                    </a:lnTo>
                    <a:lnTo>
                      <a:pt x="12513" y="550"/>
                    </a:lnTo>
                    <a:lnTo>
                      <a:pt x="11918" y="427"/>
                    </a:lnTo>
                    <a:lnTo>
                      <a:pt x="11324" y="314"/>
                    </a:lnTo>
                    <a:lnTo>
                      <a:pt x="10719" y="225"/>
                    </a:lnTo>
                    <a:lnTo>
                      <a:pt x="10125" y="146"/>
                    </a:lnTo>
                    <a:lnTo>
                      <a:pt x="9531" y="79"/>
                    </a:lnTo>
                    <a:lnTo>
                      <a:pt x="8936" y="34"/>
                    </a:lnTo>
                    <a:lnTo>
                      <a:pt x="8353" y="12"/>
                    </a:lnTo>
                    <a:lnTo>
                      <a:pt x="778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0"/>
              <p:cNvSpPr/>
              <p:nvPr/>
            </p:nvSpPr>
            <p:spPr>
              <a:xfrm>
                <a:off x="5336825" y="2576225"/>
                <a:ext cx="627275" cy="189500"/>
              </a:xfrm>
              <a:custGeom>
                <a:avLst/>
                <a:gdLst/>
                <a:ahLst/>
                <a:cxnLst/>
                <a:rect l="l" t="t" r="r" b="b"/>
                <a:pathLst>
                  <a:path w="25091" h="7580" extrusionOk="0">
                    <a:moveTo>
                      <a:pt x="18768" y="0"/>
                    </a:moveTo>
                    <a:lnTo>
                      <a:pt x="18700" y="23"/>
                    </a:lnTo>
                    <a:lnTo>
                      <a:pt x="18543" y="68"/>
                    </a:lnTo>
                    <a:lnTo>
                      <a:pt x="18353" y="157"/>
                    </a:lnTo>
                    <a:lnTo>
                      <a:pt x="18140" y="270"/>
                    </a:lnTo>
                    <a:lnTo>
                      <a:pt x="17904" y="404"/>
                    </a:lnTo>
                    <a:lnTo>
                      <a:pt x="17647" y="561"/>
                    </a:lnTo>
                    <a:lnTo>
                      <a:pt x="17378" y="740"/>
                    </a:lnTo>
                    <a:lnTo>
                      <a:pt x="16806" y="1133"/>
                    </a:lnTo>
                    <a:lnTo>
                      <a:pt x="16212" y="1570"/>
                    </a:lnTo>
                    <a:lnTo>
                      <a:pt x="15617" y="2030"/>
                    </a:lnTo>
                    <a:lnTo>
                      <a:pt x="15057" y="2467"/>
                    </a:lnTo>
                    <a:lnTo>
                      <a:pt x="13891" y="2411"/>
                    </a:lnTo>
                    <a:lnTo>
                      <a:pt x="12680" y="2355"/>
                    </a:lnTo>
                    <a:lnTo>
                      <a:pt x="11447" y="2321"/>
                    </a:lnTo>
                    <a:lnTo>
                      <a:pt x="10202" y="2288"/>
                    </a:lnTo>
                    <a:lnTo>
                      <a:pt x="8958" y="2265"/>
                    </a:lnTo>
                    <a:lnTo>
                      <a:pt x="7747" y="2254"/>
                    </a:lnTo>
                    <a:lnTo>
                      <a:pt x="5438" y="2254"/>
                    </a:lnTo>
                    <a:lnTo>
                      <a:pt x="3420" y="2265"/>
                    </a:lnTo>
                    <a:lnTo>
                      <a:pt x="1828" y="2288"/>
                    </a:lnTo>
                    <a:lnTo>
                      <a:pt x="381" y="2310"/>
                    </a:lnTo>
                    <a:lnTo>
                      <a:pt x="292" y="2523"/>
                    </a:lnTo>
                    <a:lnTo>
                      <a:pt x="224" y="2736"/>
                    </a:lnTo>
                    <a:lnTo>
                      <a:pt x="157" y="2949"/>
                    </a:lnTo>
                    <a:lnTo>
                      <a:pt x="112" y="3151"/>
                    </a:lnTo>
                    <a:lnTo>
                      <a:pt x="67" y="3364"/>
                    </a:lnTo>
                    <a:lnTo>
                      <a:pt x="34" y="3566"/>
                    </a:lnTo>
                    <a:lnTo>
                      <a:pt x="11" y="3767"/>
                    </a:lnTo>
                    <a:lnTo>
                      <a:pt x="0" y="3958"/>
                    </a:lnTo>
                    <a:lnTo>
                      <a:pt x="0" y="4160"/>
                    </a:lnTo>
                    <a:lnTo>
                      <a:pt x="0" y="4350"/>
                    </a:lnTo>
                    <a:lnTo>
                      <a:pt x="11" y="4530"/>
                    </a:lnTo>
                    <a:lnTo>
                      <a:pt x="34" y="4709"/>
                    </a:lnTo>
                    <a:lnTo>
                      <a:pt x="79" y="5057"/>
                    </a:lnTo>
                    <a:lnTo>
                      <a:pt x="146" y="5382"/>
                    </a:lnTo>
                    <a:lnTo>
                      <a:pt x="224" y="5685"/>
                    </a:lnTo>
                    <a:lnTo>
                      <a:pt x="314" y="5942"/>
                    </a:lnTo>
                    <a:lnTo>
                      <a:pt x="404" y="6178"/>
                    </a:lnTo>
                    <a:lnTo>
                      <a:pt x="482" y="6380"/>
                    </a:lnTo>
                    <a:lnTo>
                      <a:pt x="617" y="6660"/>
                    </a:lnTo>
                    <a:lnTo>
                      <a:pt x="673" y="6750"/>
                    </a:lnTo>
                    <a:lnTo>
                      <a:pt x="2354" y="6660"/>
                    </a:lnTo>
                    <a:lnTo>
                      <a:pt x="4204" y="6548"/>
                    </a:lnTo>
                    <a:lnTo>
                      <a:pt x="6503" y="6391"/>
                    </a:lnTo>
                    <a:lnTo>
                      <a:pt x="7770" y="6301"/>
                    </a:lnTo>
                    <a:lnTo>
                      <a:pt x="9081" y="6189"/>
                    </a:lnTo>
                    <a:lnTo>
                      <a:pt x="10427" y="6066"/>
                    </a:lnTo>
                    <a:lnTo>
                      <a:pt x="11772" y="5931"/>
                    </a:lnTo>
                    <a:lnTo>
                      <a:pt x="13106" y="5786"/>
                    </a:lnTo>
                    <a:lnTo>
                      <a:pt x="14395" y="5629"/>
                    </a:lnTo>
                    <a:lnTo>
                      <a:pt x="15640" y="5460"/>
                    </a:lnTo>
                    <a:lnTo>
                      <a:pt x="16223" y="5359"/>
                    </a:lnTo>
                    <a:lnTo>
                      <a:pt x="16795" y="5270"/>
                    </a:lnTo>
                    <a:lnTo>
                      <a:pt x="17232" y="5606"/>
                    </a:lnTo>
                    <a:lnTo>
                      <a:pt x="17770" y="6021"/>
                    </a:lnTo>
                    <a:lnTo>
                      <a:pt x="18387" y="6458"/>
                    </a:lnTo>
                    <a:lnTo>
                      <a:pt x="18712" y="6671"/>
                    </a:lnTo>
                    <a:lnTo>
                      <a:pt x="19026" y="6884"/>
                    </a:lnTo>
                    <a:lnTo>
                      <a:pt x="19328" y="7075"/>
                    </a:lnTo>
                    <a:lnTo>
                      <a:pt x="19631" y="7243"/>
                    </a:lnTo>
                    <a:lnTo>
                      <a:pt x="19900" y="7378"/>
                    </a:lnTo>
                    <a:lnTo>
                      <a:pt x="20147" y="7490"/>
                    </a:lnTo>
                    <a:lnTo>
                      <a:pt x="20259" y="7523"/>
                    </a:lnTo>
                    <a:lnTo>
                      <a:pt x="20371" y="7557"/>
                    </a:lnTo>
                    <a:lnTo>
                      <a:pt x="20461" y="7568"/>
                    </a:lnTo>
                    <a:lnTo>
                      <a:pt x="20550" y="7579"/>
                    </a:lnTo>
                    <a:lnTo>
                      <a:pt x="20618" y="7568"/>
                    </a:lnTo>
                    <a:lnTo>
                      <a:pt x="20685" y="7546"/>
                    </a:lnTo>
                    <a:lnTo>
                      <a:pt x="20730" y="7512"/>
                    </a:lnTo>
                    <a:lnTo>
                      <a:pt x="20763" y="7456"/>
                    </a:lnTo>
                    <a:lnTo>
                      <a:pt x="20786" y="7411"/>
                    </a:lnTo>
                    <a:lnTo>
                      <a:pt x="20797" y="7355"/>
                    </a:lnTo>
                    <a:lnTo>
                      <a:pt x="20786" y="7299"/>
                    </a:lnTo>
                    <a:lnTo>
                      <a:pt x="20786" y="7232"/>
                    </a:lnTo>
                    <a:lnTo>
                      <a:pt x="20763" y="7176"/>
                    </a:lnTo>
                    <a:lnTo>
                      <a:pt x="20730" y="7108"/>
                    </a:lnTo>
                    <a:lnTo>
                      <a:pt x="20651" y="6963"/>
                    </a:lnTo>
                    <a:lnTo>
                      <a:pt x="20550" y="6806"/>
                    </a:lnTo>
                    <a:lnTo>
                      <a:pt x="20416" y="6638"/>
                    </a:lnTo>
                    <a:lnTo>
                      <a:pt x="20270" y="6469"/>
                    </a:lnTo>
                    <a:lnTo>
                      <a:pt x="20091" y="6301"/>
                    </a:lnTo>
                    <a:lnTo>
                      <a:pt x="19911" y="6122"/>
                    </a:lnTo>
                    <a:lnTo>
                      <a:pt x="19709" y="5942"/>
                    </a:lnTo>
                    <a:lnTo>
                      <a:pt x="19295" y="5584"/>
                    </a:lnTo>
                    <a:lnTo>
                      <a:pt x="18869" y="5247"/>
                    </a:lnTo>
                    <a:lnTo>
                      <a:pt x="18465" y="4945"/>
                    </a:lnTo>
                    <a:lnTo>
                      <a:pt x="19149" y="4799"/>
                    </a:lnTo>
                    <a:lnTo>
                      <a:pt x="20079" y="4608"/>
                    </a:lnTo>
                    <a:lnTo>
                      <a:pt x="21144" y="4384"/>
                    </a:lnTo>
                    <a:lnTo>
                      <a:pt x="22254" y="4149"/>
                    </a:lnTo>
                    <a:lnTo>
                      <a:pt x="23308" y="3913"/>
                    </a:lnTo>
                    <a:lnTo>
                      <a:pt x="23779" y="3790"/>
                    </a:lnTo>
                    <a:lnTo>
                      <a:pt x="24194" y="3678"/>
                    </a:lnTo>
                    <a:lnTo>
                      <a:pt x="24541" y="3577"/>
                    </a:lnTo>
                    <a:lnTo>
                      <a:pt x="24822" y="3465"/>
                    </a:lnTo>
                    <a:lnTo>
                      <a:pt x="24923" y="3420"/>
                    </a:lnTo>
                    <a:lnTo>
                      <a:pt x="25001" y="3375"/>
                    </a:lnTo>
                    <a:lnTo>
                      <a:pt x="25057" y="3330"/>
                    </a:lnTo>
                    <a:lnTo>
                      <a:pt x="25091" y="3297"/>
                    </a:lnTo>
                    <a:lnTo>
                      <a:pt x="25091" y="3263"/>
                    </a:lnTo>
                    <a:lnTo>
                      <a:pt x="25091" y="3229"/>
                    </a:lnTo>
                    <a:lnTo>
                      <a:pt x="25080" y="3207"/>
                    </a:lnTo>
                    <a:lnTo>
                      <a:pt x="25057" y="3184"/>
                    </a:lnTo>
                    <a:lnTo>
                      <a:pt x="24990" y="3128"/>
                    </a:lnTo>
                    <a:lnTo>
                      <a:pt x="24889" y="3084"/>
                    </a:lnTo>
                    <a:lnTo>
                      <a:pt x="24755" y="3039"/>
                    </a:lnTo>
                    <a:lnTo>
                      <a:pt x="24598" y="3005"/>
                    </a:lnTo>
                    <a:lnTo>
                      <a:pt x="24418" y="2971"/>
                    </a:lnTo>
                    <a:lnTo>
                      <a:pt x="24205" y="2938"/>
                    </a:lnTo>
                    <a:lnTo>
                      <a:pt x="23723" y="2882"/>
                    </a:lnTo>
                    <a:lnTo>
                      <a:pt x="23163" y="2837"/>
                    </a:lnTo>
                    <a:lnTo>
                      <a:pt x="22535" y="2803"/>
                    </a:lnTo>
                    <a:lnTo>
                      <a:pt x="21862" y="2770"/>
                    </a:lnTo>
                    <a:lnTo>
                      <a:pt x="20427" y="2725"/>
                    </a:lnTo>
                    <a:lnTo>
                      <a:pt x="18958" y="2680"/>
                    </a:lnTo>
                    <a:lnTo>
                      <a:pt x="17568" y="2635"/>
                    </a:lnTo>
                    <a:lnTo>
                      <a:pt x="16951" y="2602"/>
                    </a:lnTo>
                    <a:lnTo>
                      <a:pt x="16380" y="2568"/>
                    </a:lnTo>
                    <a:lnTo>
                      <a:pt x="16884" y="2175"/>
                    </a:lnTo>
                    <a:lnTo>
                      <a:pt x="17389" y="1783"/>
                    </a:lnTo>
                    <a:lnTo>
                      <a:pt x="17860" y="1379"/>
                    </a:lnTo>
                    <a:lnTo>
                      <a:pt x="18297" y="998"/>
                    </a:lnTo>
                    <a:lnTo>
                      <a:pt x="18476" y="819"/>
                    </a:lnTo>
                    <a:lnTo>
                      <a:pt x="18644" y="651"/>
                    </a:lnTo>
                    <a:lnTo>
                      <a:pt x="18779" y="505"/>
                    </a:lnTo>
                    <a:lnTo>
                      <a:pt x="18880" y="359"/>
                    </a:lnTo>
                    <a:lnTo>
                      <a:pt x="18947" y="247"/>
                    </a:lnTo>
                    <a:lnTo>
                      <a:pt x="18970" y="191"/>
                    </a:lnTo>
                    <a:lnTo>
                      <a:pt x="18981" y="146"/>
                    </a:lnTo>
                    <a:lnTo>
                      <a:pt x="18981" y="101"/>
                    </a:lnTo>
                    <a:lnTo>
                      <a:pt x="18981" y="68"/>
                    </a:lnTo>
                    <a:lnTo>
                      <a:pt x="18958" y="45"/>
                    </a:lnTo>
                    <a:lnTo>
                      <a:pt x="18925" y="23"/>
                    </a:lnTo>
                    <a:lnTo>
                      <a:pt x="1888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0"/>
              <p:cNvSpPr/>
              <p:nvPr/>
            </p:nvSpPr>
            <p:spPr>
              <a:xfrm>
                <a:off x="3313200" y="4897525"/>
                <a:ext cx="359625" cy="579350"/>
              </a:xfrm>
              <a:custGeom>
                <a:avLst/>
                <a:gdLst/>
                <a:ahLst/>
                <a:cxnLst/>
                <a:rect l="l" t="t" r="r" b="b"/>
                <a:pathLst>
                  <a:path w="14385" h="23174" extrusionOk="0">
                    <a:moveTo>
                      <a:pt x="9395" y="0"/>
                    </a:moveTo>
                    <a:lnTo>
                      <a:pt x="8689" y="23"/>
                    </a:lnTo>
                    <a:lnTo>
                      <a:pt x="7960" y="68"/>
                    </a:lnTo>
                    <a:lnTo>
                      <a:pt x="6435" y="157"/>
                    </a:lnTo>
                    <a:lnTo>
                      <a:pt x="4955" y="225"/>
                    </a:lnTo>
                    <a:lnTo>
                      <a:pt x="4272" y="258"/>
                    </a:lnTo>
                    <a:lnTo>
                      <a:pt x="3633" y="314"/>
                    </a:lnTo>
                    <a:lnTo>
                      <a:pt x="3341" y="348"/>
                    </a:lnTo>
                    <a:lnTo>
                      <a:pt x="3050" y="393"/>
                    </a:lnTo>
                    <a:lnTo>
                      <a:pt x="2769" y="438"/>
                    </a:lnTo>
                    <a:lnTo>
                      <a:pt x="2500" y="505"/>
                    </a:lnTo>
                    <a:lnTo>
                      <a:pt x="2242" y="572"/>
                    </a:lnTo>
                    <a:lnTo>
                      <a:pt x="1996" y="662"/>
                    </a:lnTo>
                    <a:lnTo>
                      <a:pt x="1771" y="763"/>
                    </a:lnTo>
                    <a:lnTo>
                      <a:pt x="1558" y="875"/>
                    </a:lnTo>
                    <a:lnTo>
                      <a:pt x="1345" y="1009"/>
                    </a:lnTo>
                    <a:lnTo>
                      <a:pt x="1155" y="1155"/>
                    </a:lnTo>
                    <a:lnTo>
                      <a:pt x="987" y="1323"/>
                    </a:lnTo>
                    <a:lnTo>
                      <a:pt x="819" y="1503"/>
                    </a:lnTo>
                    <a:lnTo>
                      <a:pt x="673" y="1716"/>
                    </a:lnTo>
                    <a:lnTo>
                      <a:pt x="538" y="1951"/>
                    </a:lnTo>
                    <a:lnTo>
                      <a:pt x="415" y="2198"/>
                    </a:lnTo>
                    <a:lnTo>
                      <a:pt x="303" y="2478"/>
                    </a:lnTo>
                    <a:lnTo>
                      <a:pt x="213" y="2792"/>
                    </a:lnTo>
                    <a:lnTo>
                      <a:pt x="146" y="3128"/>
                    </a:lnTo>
                    <a:lnTo>
                      <a:pt x="79" y="3487"/>
                    </a:lnTo>
                    <a:lnTo>
                      <a:pt x="34" y="3879"/>
                    </a:lnTo>
                    <a:lnTo>
                      <a:pt x="11" y="4305"/>
                    </a:lnTo>
                    <a:lnTo>
                      <a:pt x="0" y="4765"/>
                    </a:lnTo>
                    <a:lnTo>
                      <a:pt x="0" y="5247"/>
                    </a:lnTo>
                    <a:lnTo>
                      <a:pt x="23" y="5774"/>
                    </a:lnTo>
                    <a:lnTo>
                      <a:pt x="67" y="6335"/>
                    </a:lnTo>
                    <a:lnTo>
                      <a:pt x="123" y="6929"/>
                    </a:lnTo>
                    <a:lnTo>
                      <a:pt x="213" y="7545"/>
                    </a:lnTo>
                    <a:lnTo>
                      <a:pt x="325" y="8196"/>
                    </a:lnTo>
                    <a:lnTo>
                      <a:pt x="460" y="8857"/>
                    </a:lnTo>
                    <a:lnTo>
                      <a:pt x="606" y="9541"/>
                    </a:lnTo>
                    <a:lnTo>
                      <a:pt x="774" y="10236"/>
                    </a:lnTo>
                    <a:lnTo>
                      <a:pt x="964" y="10943"/>
                    </a:lnTo>
                    <a:lnTo>
                      <a:pt x="1166" y="11660"/>
                    </a:lnTo>
                    <a:lnTo>
                      <a:pt x="1379" y="12389"/>
                    </a:lnTo>
                    <a:lnTo>
                      <a:pt x="1603" y="13117"/>
                    </a:lnTo>
                    <a:lnTo>
                      <a:pt x="1850" y="13835"/>
                    </a:lnTo>
                    <a:lnTo>
                      <a:pt x="2097" y="14553"/>
                    </a:lnTo>
                    <a:lnTo>
                      <a:pt x="2354" y="15270"/>
                    </a:lnTo>
                    <a:lnTo>
                      <a:pt x="2624" y="15965"/>
                    </a:lnTo>
                    <a:lnTo>
                      <a:pt x="2904" y="16660"/>
                    </a:lnTo>
                    <a:lnTo>
                      <a:pt x="3184" y="17322"/>
                    </a:lnTo>
                    <a:lnTo>
                      <a:pt x="3464" y="17972"/>
                    </a:lnTo>
                    <a:lnTo>
                      <a:pt x="3756" y="18600"/>
                    </a:lnTo>
                    <a:lnTo>
                      <a:pt x="4036" y="19205"/>
                    </a:lnTo>
                    <a:lnTo>
                      <a:pt x="4328" y="19777"/>
                    </a:lnTo>
                    <a:lnTo>
                      <a:pt x="4619" y="20315"/>
                    </a:lnTo>
                    <a:lnTo>
                      <a:pt x="4911" y="20808"/>
                    </a:lnTo>
                    <a:lnTo>
                      <a:pt x="5191" y="21279"/>
                    </a:lnTo>
                    <a:lnTo>
                      <a:pt x="5471" y="21694"/>
                    </a:lnTo>
                    <a:lnTo>
                      <a:pt x="5740" y="22064"/>
                    </a:lnTo>
                    <a:lnTo>
                      <a:pt x="6009" y="22389"/>
                    </a:lnTo>
                    <a:lnTo>
                      <a:pt x="6144" y="22535"/>
                    </a:lnTo>
                    <a:lnTo>
                      <a:pt x="6267" y="22670"/>
                    </a:lnTo>
                    <a:lnTo>
                      <a:pt x="6402" y="22782"/>
                    </a:lnTo>
                    <a:lnTo>
                      <a:pt x="6525" y="22883"/>
                    </a:lnTo>
                    <a:lnTo>
                      <a:pt x="6637" y="22972"/>
                    </a:lnTo>
                    <a:lnTo>
                      <a:pt x="6760" y="23051"/>
                    </a:lnTo>
                    <a:lnTo>
                      <a:pt x="6873" y="23107"/>
                    </a:lnTo>
                    <a:lnTo>
                      <a:pt x="6985" y="23140"/>
                    </a:lnTo>
                    <a:lnTo>
                      <a:pt x="7097" y="23174"/>
                    </a:lnTo>
                    <a:lnTo>
                      <a:pt x="7198" y="23174"/>
                    </a:lnTo>
                    <a:lnTo>
                      <a:pt x="7321" y="23163"/>
                    </a:lnTo>
                    <a:lnTo>
                      <a:pt x="7433" y="23140"/>
                    </a:lnTo>
                    <a:lnTo>
                      <a:pt x="7556" y="23096"/>
                    </a:lnTo>
                    <a:lnTo>
                      <a:pt x="7680" y="23039"/>
                    </a:lnTo>
                    <a:lnTo>
                      <a:pt x="7814" y="22961"/>
                    </a:lnTo>
                    <a:lnTo>
                      <a:pt x="7949" y="22871"/>
                    </a:lnTo>
                    <a:lnTo>
                      <a:pt x="8083" y="22759"/>
                    </a:lnTo>
                    <a:lnTo>
                      <a:pt x="8218" y="22636"/>
                    </a:lnTo>
                    <a:lnTo>
                      <a:pt x="8352" y="22490"/>
                    </a:lnTo>
                    <a:lnTo>
                      <a:pt x="8498" y="22344"/>
                    </a:lnTo>
                    <a:lnTo>
                      <a:pt x="8644" y="22176"/>
                    </a:lnTo>
                    <a:lnTo>
                      <a:pt x="8790" y="21997"/>
                    </a:lnTo>
                    <a:lnTo>
                      <a:pt x="9081" y="21593"/>
                    </a:lnTo>
                    <a:lnTo>
                      <a:pt x="9384" y="21156"/>
                    </a:lnTo>
                    <a:lnTo>
                      <a:pt x="9698" y="20663"/>
                    </a:lnTo>
                    <a:lnTo>
                      <a:pt x="10001" y="20125"/>
                    </a:lnTo>
                    <a:lnTo>
                      <a:pt x="10314" y="19553"/>
                    </a:lnTo>
                    <a:lnTo>
                      <a:pt x="10617" y="18947"/>
                    </a:lnTo>
                    <a:lnTo>
                      <a:pt x="10920" y="18320"/>
                    </a:lnTo>
                    <a:lnTo>
                      <a:pt x="11223" y="17658"/>
                    </a:lnTo>
                    <a:lnTo>
                      <a:pt x="11525" y="16963"/>
                    </a:lnTo>
                    <a:lnTo>
                      <a:pt x="11817" y="16257"/>
                    </a:lnTo>
                    <a:lnTo>
                      <a:pt x="12097" y="15539"/>
                    </a:lnTo>
                    <a:lnTo>
                      <a:pt x="12366" y="14799"/>
                    </a:lnTo>
                    <a:lnTo>
                      <a:pt x="12635" y="14048"/>
                    </a:lnTo>
                    <a:lnTo>
                      <a:pt x="12882" y="13297"/>
                    </a:lnTo>
                    <a:lnTo>
                      <a:pt x="13117" y="12535"/>
                    </a:lnTo>
                    <a:lnTo>
                      <a:pt x="13341" y="11783"/>
                    </a:lnTo>
                    <a:lnTo>
                      <a:pt x="13543" y="11021"/>
                    </a:lnTo>
                    <a:lnTo>
                      <a:pt x="13723" y="10281"/>
                    </a:lnTo>
                    <a:lnTo>
                      <a:pt x="13891" y="9541"/>
                    </a:lnTo>
                    <a:lnTo>
                      <a:pt x="14037" y="8824"/>
                    </a:lnTo>
                    <a:lnTo>
                      <a:pt x="14160" y="8117"/>
                    </a:lnTo>
                    <a:lnTo>
                      <a:pt x="14261" y="7433"/>
                    </a:lnTo>
                    <a:lnTo>
                      <a:pt x="14328" y="6783"/>
                    </a:lnTo>
                    <a:lnTo>
                      <a:pt x="14373" y="6144"/>
                    </a:lnTo>
                    <a:lnTo>
                      <a:pt x="14384" y="5841"/>
                    </a:lnTo>
                    <a:lnTo>
                      <a:pt x="14384" y="5550"/>
                    </a:lnTo>
                    <a:lnTo>
                      <a:pt x="14384" y="5270"/>
                    </a:lnTo>
                    <a:lnTo>
                      <a:pt x="14373" y="4989"/>
                    </a:lnTo>
                    <a:lnTo>
                      <a:pt x="14339" y="4462"/>
                    </a:lnTo>
                    <a:lnTo>
                      <a:pt x="14283" y="3969"/>
                    </a:lnTo>
                    <a:lnTo>
                      <a:pt x="14205" y="3521"/>
                    </a:lnTo>
                    <a:lnTo>
                      <a:pt x="14115" y="3106"/>
                    </a:lnTo>
                    <a:lnTo>
                      <a:pt x="14003" y="2725"/>
                    </a:lnTo>
                    <a:lnTo>
                      <a:pt x="13880" y="2366"/>
                    </a:lnTo>
                    <a:lnTo>
                      <a:pt x="13745" y="2041"/>
                    </a:lnTo>
                    <a:lnTo>
                      <a:pt x="13667" y="1895"/>
                    </a:lnTo>
                    <a:lnTo>
                      <a:pt x="13588" y="1749"/>
                    </a:lnTo>
                    <a:lnTo>
                      <a:pt x="13510" y="1615"/>
                    </a:lnTo>
                    <a:lnTo>
                      <a:pt x="13420" y="1491"/>
                    </a:lnTo>
                    <a:lnTo>
                      <a:pt x="13330" y="1368"/>
                    </a:lnTo>
                    <a:lnTo>
                      <a:pt x="13229" y="1245"/>
                    </a:lnTo>
                    <a:lnTo>
                      <a:pt x="13140" y="1144"/>
                    </a:lnTo>
                    <a:lnTo>
                      <a:pt x="13039" y="1032"/>
                    </a:lnTo>
                    <a:lnTo>
                      <a:pt x="12826" y="852"/>
                    </a:lnTo>
                    <a:lnTo>
                      <a:pt x="12602" y="684"/>
                    </a:lnTo>
                    <a:lnTo>
                      <a:pt x="12366" y="538"/>
                    </a:lnTo>
                    <a:lnTo>
                      <a:pt x="12108" y="415"/>
                    </a:lnTo>
                    <a:lnTo>
                      <a:pt x="11850" y="314"/>
                    </a:lnTo>
                    <a:lnTo>
                      <a:pt x="11581" y="225"/>
                    </a:lnTo>
                    <a:lnTo>
                      <a:pt x="11290" y="157"/>
                    </a:lnTo>
                    <a:lnTo>
                      <a:pt x="10998" y="101"/>
                    </a:lnTo>
                    <a:lnTo>
                      <a:pt x="10696" y="56"/>
                    </a:lnTo>
                    <a:lnTo>
                      <a:pt x="10382" y="23"/>
                    </a:lnTo>
                    <a:lnTo>
                      <a:pt x="10057" y="12"/>
                    </a:lnTo>
                    <a:lnTo>
                      <a:pt x="973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0"/>
              <p:cNvSpPr/>
              <p:nvPr/>
            </p:nvSpPr>
            <p:spPr>
              <a:xfrm>
                <a:off x="3393625" y="4624800"/>
                <a:ext cx="190050" cy="627575"/>
              </a:xfrm>
              <a:custGeom>
                <a:avLst/>
                <a:gdLst/>
                <a:ahLst/>
                <a:cxnLst/>
                <a:rect l="l" t="t" r="r" b="b"/>
                <a:pathLst>
                  <a:path w="7602" h="25103" extrusionOk="0">
                    <a:moveTo>
                      <a:pt x="3454" y="1"/>
                    </a:moveTo>
                    <a:lnTo>
                      <a:pt x="3263" y="12"/>
                    </a:lnTo>
                    <a:lnTo>
                      <a:pt x="3084" y="23"/>
                    </a:lnTo>
                    <a:lnTo>
                      <a:pt x="2736" y="68"/>
                    </a:lnTo>
                    <a:lnTo>
                      <a:pt x="2411" y="135"/>
                    </a:lnTo>
                    <a:lnTo>
                      <a:pt x="2120" y="214"/>
                    </a:lnTo>
                    <a:lnTo>
                      <a:pt x="1851" y="292"/>
                    </a:lnTo>
                    <a:lnTo>
                      <a:pt x="1615" y="382"/>
                    </a:lnTo>
                    <a:lnTo>
                      <a:pt x="1413" y="460"/>
                    </a:lnTo>
                    <a:lnTo>
                      <a:pt x="1133" y="584"/>
                    </a:lnTo>
                    <a:lnTo>
                      <a:pt x="1043" y="640"/>
                    </a:lnTo>
                    <a:lnTo>
                      <a:pt x="1111" y="2321"/>
                    </a:lnTo>
                    <a:lnTo>
                      <a:pt x="1200" y="4183"/>
                    </a:lnTo>
                    <a:lnTo>
                      <a:pt x="1335" y="6481"/>
                    </a:lnTo>
                    <a:lnTo>
                      <a:pt x="1425" y="7748"/>
                    </a:lnTo>
                    <a:lnTo>
                      <a:pt x="1514" y="9059"/>
                    </a:lnTo>
                    <a:lnTo>
                      <a:pt x="1626" y="10405"/>
                    </a:lnTo>
                    <a:lnTo>
                      <a:pt x="1738" y="11750"/>
                    </a:lnTo>
                    <a:lnTo>
                      <a:pt x="1873" y="13084"/>
                    </a:lnTo>
                    <a:lnTo>
                      <a:pt x="2019" y="14374"/>
                    </a:lnTo>
                    <a:lnTo>
                      <a:pt x="2176" y="15618"/>
                    </a:lnTo>
                    <a:lnTo>
                      <a:pt x="2265" y="16212"/>
                    </a:lnTo>
                    <a:lnTo>
                      <a:pt x="2355" y="16784"/>
                    </a:lnTo>
                    <a:lnTo>
                      <a:pt x="2008" y="17210"/>
                    </a:lnTo>
                    <a:lnTo>
                      <a:pt x="1593" y="17748"/>
                    </a:lnTo>
                    <a:lnTo>
                      <a:pt x="1144" y="18365"/>
                    </a:lnTo>
                    <a:lnTo>
                      <a:pt x="931" y="18679"/>
                    </a:lnTo>
                    <a:lnTo>
                      <a:pt x="718" y="18993"/>
                    </a:lnTo>
                    <a:lnTo>
                      <a:pt x="528" y="19295"/>
                    </a:lnTo>
                    <a:lnTo>
                      <a:pt x="348" y="19587"/>
                    </a:lnTo>
                    <a:lnTo>
                      <a:pt x="214" y="19867"/>
                    </a:lnTo>
                    <a:lnTo>
                      <a:pt x="102" y="20114"/>
                    </a:lnTo>
                    <a:lnTo>
                      <a:pt x="57" y="20226"/>
                    </a:lnTo>
                    <a:lnTo>
                      <a:pt x="34" y="20327"/>
                    </a:lnTo>
                    <a:lnTo>
                      <a:pt x="12" y="20416"/>
                    </a:lnTo>
                    <a:lnTo>
                      <a:pt x="1" y="20506"/>
                    </a:lnTo>
                    <a:lnTo>
                      <a:pt x="12" y="20585"/>
                    </a:lnTo>
                    <a:lnTo>
                      <a:pt x="34" y="20641"/>
                    </a:lnTo>
                    <a:lnTo>
                      <a:pt x="68" y="20686"/>
                    </a:lnTo>
                    <a:lnTo>
                      <a:pt x="124" y="20730"/>
                    </a:lnTo>
                    <a:lnTo>
                      <a:pt x="169" y="20742"/>
                    </a:lnTo>
                    <a:lnTo>
                      <a:pt x="225" y="20753"/>
                    </a:lnTo>
                    <a:lnTo>
                      <a:pt x="281" y="20753"/>
                    </a:lnTo>
                    <a:lnTo>
                      <a:pt x="337" y="20742"/>
                    </a:lnTo>
                    <a:lnTo>
                      <a:pt x="404" y="20730"/>
                    </a:lnTo>
                    <a:lnTo>
                      <a:pt x="472" y="20697"/>
                    </a:lnTo>
                    <a:lnTo>
                      <a:pt x="617" y="20618"/>
                    </a:lnTo>
                    <a:lnTo>
                      <a:pt x="774" y="20517"/>
                    </a:lnTo>
                    <a:lnTo>
                      <a:pt x="942" y="20383"/>
                    </a:lnTo>
                    <a:lnTo>
                      <a:pt x="1111" y="20237"/>
                    </a:lnTo>
                    <a:lnTo>
                      <a:pt x="1290" y="20069"/>
                    </a:lnTo>
                    <a:lnTo>
                      <a:pt x="1469" y="19878"/>
                    </a:lnTo>
                    <a:lnTo>
                      <a:pt x="1649" y="19688"/>
                    </a:lnTo>
                    <a:lnTo>
                      <a:pt x="2008" y="19273"/>
                    </a:lnTo>
                    <a:lnTo>
                      <a:pt x="2355" y="18858"/>
                    </a:lnTo>
                    <a:lnTo>
                      <a:pt x="2658" y="18454"/>
                    </a:lnTo>
                    <a:lnTo>
                      <a:pt x="2804" y="19138"/>
                    </a:lnTo>
                    <a:lnTo>
                      <a:pt x="2983" y="20069"/>
                    </a:lnTo>
                    <a:lnTo>
                      <a:pt x="3185" y="21134"/>
                    </a:lnTo>
                    <a:lnTo>
                      <a:pt x="3409" y="22255"/>
                    </a:lnTo>
                    <a:lnTo>
                      <a:pt x="3633" y="23298"/>
                    </a:lnTo>
                    <a:lnTo>
                      <a:pt x="3745" y="23780"/>
                    </a:lnTo>
                    <a:lnTo>
                      <a:pt x="3857" y="24195"/>
                    </a:lnTo>
                    <a:lnTo>
                      <a:pt x="3970" y="24553"/>
                    </a:lnTo>
                    <a:lnTo>
                      <a:pt x="4059" y="24822"/>
                    </a:lnTo>
                    <a:lnTo>
                      <a:pt x="4115" y="24935"/>
                    </a:lnTo>
                    <a:lnTo>
                      <a:pt x="4160" y="25013"/>
                    </a:lnTo>
                    <a:lnTo>
                      <a:pt x="4205" y="25069"/>
                    </a:lnTo>
                    <a:lnTo>
                      <a:pt x="4239" y="25092"/>
                    </a:lnTo>
                    <a:lnTo>
                      <a:pt x="4272" y="25103"/>
                    </a:lnTo>
                    <a:lnTo>
                      <a:pt x="4295" y="25092"/>
                    </a:lnTo>
                    <a:lnTo>
                      <a:pt x="4328" y="25080"/>
                    </a:lnTo>
                    <a:lnTo>
                      <a:pt x="4351" y="25058"/>
                    </a:lnTo>
                    <a:lnTo>
                      <a:pt x="4407" y="24991"/>
                    </a:lnTo>
                    <a:lnTo>
                      <a:pt x="4452" y="24890"/>
                    </a:lnTo>
                    <a:lnTo>
                      <a:pt x="4496" y="24766"/>
                    </a:lnTo>
                    <a:lnTo>
                      <a:pt x="4530" y="24609"/>
                    </a:lnTo>
                    <a:lnTo>
                      <a:pt x="4564" y="24430"/>
                    </a:lnTo>
                    <a:lnTo>
                      <a:pt x="4597" y="24217"/>
                    </a:lnTo>
                    <a:lnTo>
                      <a:pt x="4665" y="23735"/>
                    </a:lnTo>
                    <a:lnTo>
                      <a:pt x="4709" y="23174"/>
                    </a:lnTo>
                    <a:lnTo>
                      <a:pt x="4754" y="22547"/>
                    </a:lnTo>
                    <a:lnTo>
                      <a:pt x="4788" y="21874"/>
                    </a:lnTo>
                    <a:lnTo>
                      <a:pt x="4855" y="20439"/>
                    </a:lnTo>
                    <a:lnTo>
                      <a:pt x="4911" y="18970"/>
                    </a:lnTo>
                    <a:lnTo>
                      <a:pt x="4979" y="17580"/>
                    </a:lnTo>
                    <a:lnTo>
                      <a:pt x="5012" y="16963"/>
                    </a:lnTo>
                    <a:lnTo>
                      <a:pt x="5057" y="16403"/>
                    </a:lnTo>
                    <a:lnTo>
                      <a:pt x="5438" y="16896"/>
                    </a:lnTo>
                    <a:lnTo>
                      <a:pt x="5831" y="17412"/>
                    </a:lnTo>
                    <a:lnTo>
                      <a:pt x="6234" y="17894"/>
                    </a:lnTo>
                    <a:lnTo>
                      <a:pt x="6604" y="18320"/>
                    </a:lnTo>
                    <a:lnTo>
                      <a:pt x="6784" y="18511"/>
                    </a:lnTo>
                    <a:lnTo>
                      <a:pt x="6952" y="18679"/>
                    </a:lnTo>
                    <a:lnTo>
                      <a:pt x="7097" y="18813"/>
                    </a:lnTo>
                    <a:lnTo>
                      <a:pt x="7232" y="18914"/>
                    </a:lnTo>
                    <a:lnTo>
                      <a:pt x="7355" y="18993"/>
                    </a:lnTo>
                    <a:lnTo>
                      <a:pt x="7400" y="19015"/>
                    </a:lnTo>
                    <a:lnTo>
                      <a:pt x="7456" y="19026"/>
                    </a:lnTo>
                    <a:lnTo>
                      <a:pt x="7490" y="19026"/>
                    </a:lnTo>
                    <a:lnTo>
                      <a:pt x="7523" y="19015"/>
                    </a:lnTo>
                    <a:lnTo>
                      <a:pt x="7557" y="18993"/>
                    </a:lnTo>
                    <a:lnTo>
                      <a:pt x="7580" y="18959"/>
                    </a:lnTo>
                    <a:lnTo>
                      <a:pt x="7591" y="18925"/>
                    </a:lnTo>
                    <a:lnTo>
                      <a:pt x="7602" y="18869"/>
                    </a:lnTo>
                    <a:lnTo>
                      <a:pt x="7591" y="18813"/>
                    </a:lnTo>
                    <a:lnTo>
                      <a:pt x="7580" y="18735"/>
                    </a:lnTo>
                    <a:lnTo>
                      <a:pt x="7535" y="18578"/>
                    </a:lnTo>
                    <a:lnTo>
                      <a:pt x="7445" y="18387"/>
                    </a:lnTo>
                    <a:lnTo>
                      <a:pt x="7344" y="18174"/>
                    </a:lnTo>
                    <a:lnTo>
                      <a:pt x="7210" y="17939"/>
                    </a:lnTo>
                    <a:lnTo>
                      <a:pt x="7053" y="17681"/>
                    </a:lnTo>
                    <a:lnTo>
                      <a:pt x="6873" y="17412"/>
                    </a:lnTo>
                    <a:lnTo>
                      <a:pt x="6481" y="16840"/>
                    </a:lnTo>
                    <a:lnTo>
                      <a:pt x="6055" y="16235"/>
                    </a:lnTo>
                    <a:lnTo>
                      <a:pt x="5606" y="15640"/>
                    </a:lnTo>
                    <a:lnTo>
                      <a:pt x="5169" y="15069"/>
                    </a:lnTo>
                    <a:lnTo>
                      <a:pt x="5248" y="13903"/>
                    </a:lnTo>
                    <a:lnTo>
                      <a:pt x="5304" y="12692"/>
                    </a:lnTo>
                    <a:lnTo>
                      <a:pt x="5360" y="11459"/>
                    </a:lnTo>
                    <a:lnTo>
                      <a:pt x="5405" y="10214"/>
                    </a:lnTo>
                    <a:lnTo>
                      <a:pt x="5438" y="8981"/>
                    </a:lnTo>
                    <a:lnTo>
                      <a:pt x="5461" y="7759"/>
                    </a:lnTo>
                    <a:lnTo>
                      <a:pt x="5494" y="5461"/>
                    </a:lnTo>
                    <a:lnTo>
                      <a:pt x="5494" y="3443"/>
                    </a:lnTo>
                    <a:lnTo>
                      <a:pt x="5494" y="1839"/>
                    </a:lnTo>
                    <a:lnTo>
                      <a:pt x="5483" y="404"/>
                    </a:lnTo>
                    <a:lnTo>
                      <a:pt x="5270" y="315"/>
                    </a:lnTo>
                    <a:lnTo>
                      <a:pt x="5057" y="236"/>
                    </a:lnTo>
                    <a:lnTo>
                      <a:pt x="4855" y="169"/>
                    </a:lnTo>
                    <a:lnTo>
                      <a:pt x="4642" y="113"/>
                    </a:lnTo>
                    <a:lnTo>
                      <a:pt x="4440" y="68"/>
                    </a:lnTo>
                    <a:lnTo>
                      <a:pt x="4239" y="34"/>
                    </a:lnTo>
                    <a:lnTo>
                      <a:pt x="4037" y="12"/>
                    </a:lnTo>
                    <a:lnTo>
                      <a:pt x="383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0"/>
              <p:cNvSpPr/>
              <p:nvPr/>
            </p:nvSpPr>
            <p:spPr>
              <a:xfrm>
                <a:off x="5195825" y="3894950"/>
                <a:ext cx="515750" cy="407000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16280" extrusionOk="0">
                    <a:moveTo>
                      <a:pt x="6974" y="1"/>
                    </a:moveTo>
                    <a:lnTo>
                      <a:pt x="6604" y="12"/>
                    </a:lnTo>
                    <a:lnTo>
                      <a:pt x="6246" y="34"/>
                    </a:lnTo>
                    <a:lnTo>
                      <a:pt x="5898" y="90"/>
                    </a:lnTo>
                    <a:lnTo>
                      <a:pt x="5562" y="158"/>
                    </a:lnTo>
                    <a:lnTo>
                      <a:pt x="5237" y="247"/>
                    </a:lnTo>
                    <a:lnTo>
                      <a:pt x="4923" y="359"/>
                    </a:lnTo>
                    <a:lnTo>
                      <a:pt x="4631" y="494"/>
                    </a:lnTo>
                    <a:lnTo>
                      <a:pt x="4340" y="640"/>
                    </a:lnTo>
                    <a:lnTo>
                      <a:pt x="4059" y="808"/>
                    </a:lnTo>
                    <a:lnTo>
                      <a:pt x="3801" y="998"/>
                    </a:lnTo>
                    <a:lnTo>
                      <a:pt x="3544" y="1189"/>
                    </a:lnTo>
                    <a:lnTo>
                      <a:pt x="3297" y="1413"/>
                    </a:lnTo>
                    <a:lnTo>
                      <a:pt x="3062" y="1649"/>
                    </a:lnTo>
                    <a:lnTo>
                      <a:pt x="2837" y="1895"/>
                    </a:lnTo>
                    <a:lnTo>
                      <a:pt x="2613" y="2153"/>
                    </a:lnTo>
                    <a:lnTo>
                      <a:pt x="2400" y="2422"/>
                    </a:lnTo>
                    <a:lnTo>
                      <a:pt x="2198" y="2714"/>
                    </a:lnTo>
                    <a:lnTo>
                      <a:pt x="2008" y="3005"/>
                    </a:lnTo>
                    <a:lnTo>
                      <a:pt x="1817" y="3319"/>
                    </a:lnTo>
                    <a:lnTo>
                      <a:pt x="1638" y="3644"/>
                    </a:lnTo>
                    <a:lnTo>
                      <a:pt x="1470" y="3969"/>
                    </a:lnTo>
                    <a:lnTo>
                      <a:pt x="1301" y="4306"/>
                    </a:lnTo>
                    <a:lnTo>
                      <a:pt x="1144" y="4653"/>
                    </a:lnTo>
                    <a:lnTo>
                      <a:pt x="987" y="5012"/>
                    </a:lnTo>
                    <a:lnTo>
                      <a:pt x="842" y="5371"/>
                    </a:lnTo>
                    <a:lnTo>
                      <a:pt x="696" y="5730"/>
                    </a:lnTo>
                    <a:lnTo>
                      <a:pt x="573" y="6088"/>
                    </a:lnTo>
                    <a:lnTo>
                      <a:pt x="461" y="6436"/>
                    </a:lnTo>
                    <a:lnTo>
                      <a:pt x="348" y="6795"/>
                    </a:lnTo>
                    <a:lnTo>
                      <a:pt x="259" y="7142"/>
                    </a:lnTo>
                    <a:lnTo>
                      <a:pt x="180" y="7490"/>
                    </a:lnTo>
                    <a:lnTo>
                      <a:pt x="113" y="7826"/>
                    </a:lnTo>
                    <a:lnTo>
                      <a:pt x="68" y="8174"/>
                    </a:lnTo>
                    <a:lnTo>
                      <a:pt x="23" y="8510"/>
                    </a:lnTo>
                    <a:lnTo>
                      <a:pt x="12" y="8846"/>
                    </a:lnTo>
                    <a:lnTo>
                      <a:pt x="1" y="9171"/>
                    </a:lnTo>
                    <a:lnTo>
                      <a:pt x="23" y="9508"/>
                    </a:lnTo>
                    <a:lnTo>
                      <a:pt x="57" y="9833"/>
                    </a:lnTo>
                    <a:lnTo>
                      <a:pt x="102" y="10147"/>
                    </a:lnTo>
                    <a:lnTo>
                      <a:pt x="180" y="10461"/>
                    </a:lnTo>
                    <a:lnTo>
                      <a:pt x="270" y="10775"/>
                    </a:lnTo>
                    <a:lnTo>
                      <a:pt x="382" y="11077"/>
                    </a:lnTo>
                    <a:lnTo>
                      <a:pt x="517" y="11380"/>
                    </a:lnTo>
                    <a:lnTo>
                      <a:pt x="674" y="11671"/>
                    </a:lnTo>
                    <a:lnTo>
                      <a:pt x="864" y="11963"/>
                    </a:lnTo>
                    <a:lnTo>
                      <a:pt x="1066" y="12254"/>
                    </a:lnTo>
                    <a:lnTo>
                      <a:pt x="1290" y="12524"/>
                    </a:lnTo>
                    <a:lnTo>
                      <a:pt x="1548" y="12804"/>
                    </a:lnTo>
                    <a:lnTo>
                      <a:pt x="1828" y="13062"/>
                    </a:lnTo>
                    <a:lnTo>
                      <a:pt x="2142" y="13331"/>
                    </a:lnTo>
                    <a:lnTo>
                      <a:pt x="2479" y="13577"/>
                    </a:lnTo>
                    <a:lnTo>
                      <a:pt x="2849" y="13824"/>
                    </a:lnTo>
                    <a:lnTo>
                      <a:pt x="3241" y="14059"/>
                    </a:lnTo>
                    <a:lnTo>
                      <a:pt x="3667" y="14295"/>
                    </a:lnTo>
                    <a:lnTo>
                      <a:pt x="4115" y="14519"/>
                    </a:lnTo>
                    <a:lnTo>
                      <a:pt x="4597" y="14732"/>
                    </a:lnTo>
                    <a:lnTo>
                      <a:pt x="5113" y="14945"/>
                    </a:lnTo>
                    <a:lnTo>
                      <a:pt x="5640" y="15136"/>
                    </a:lnTo>
                    <a:lnTo>
                      <a:pt x="6189" y="15315"/>
                    </a:lnTo>
                    <a:lnTo>
                      <a:pt x="6750" y="15472"/>
                    </a:lnTo>
                    <a:lnTo>
                      <a:pt x="7322" y="15629"/>
                    </a:lnTo>
                    <a:lnTo>
                      <a:pt x="7905" y="15764"/>
                    </a:lnTo>
                    <a:lnTo>
                      <a:pt x="8499" y="15887"/>
                    </a:lnTo>
                    <a:lnTo>
                      <a:pt x="9093" y="15988"/>
                    </a:lnTo>
                    <a:lnTo>
                      <a:pt x="9699" y="16078"/>
                    </a:lnTo>
                    <a:lnTo>
                      <a:pt x="10304" y="16145"/>
                    </a:lnTo>
                    <a:lnTo>
                      <a:pt x="10909" y="16212"/>
                    </a:lnTo>
                    <a:lnTo>
                      <a:pt x="11515" y="16246"/>
                    </a:lnTo>
                    <a:lnTo>
                      <a:pt x="12109" y="16268"/>
                    </a:lnTo>
                    <a:lnTo>
                      <a:pt x="12714" y="16279"/>
                    </a:lnTo>
                    <a:lnTo>
                      <a:pt x="13297" y="16268"/>
                    </a:lnTo>
                    <a:lnTo>
                      <a:pt x="13880" y="16246"/>
                    </a:lnTo>
                    <a:lnTo>
                      <a:pt x="14452" y="16190"/>
                    </a:lnTo>
                    <a:lnTo>
                      <a:pt x="15001" y="16134"/>
                    </a:lnTo>
                    <a:lnTo>
                      <a:pt x="15551" y="16044"/>
                    </a:lnTo>
                    <a:lnTo>
                      <a:pt x="16067" y="15943"/>
                    </a:lnTo>
                    <a:lnTo>
                      <a:pt x="16571" y="15831"/>
                    </a:lnTo>
                    <a:lnTo>
                      <a:pt x="17064" y="15685"/>
                    </a:lnTo>
                    <a:lnTo>
                      <a:pt x="17524" y="15528"/>
                    </a:lnTo>
                    <a:lnTo>
                      <a:pt x="17748" y="15438"/>
                    </a:lnTo>
                    <a:lnTo>
                      <a:pt x="17961" y="15349"/>
                    </a:lnTo>
                    <a:lnTo>
                      <a:pt x="18174" y="15248"/>
                    </a:lnTo>
                    <a:lnTo>
                      <a:pt x="18376" y="15147"/>
                    </a:lnTo>
                    <a:lnTo>
                      <a:pt x="18567" y="15046"/>
                    </a:lnTo>
                    <a:lnTo>
                      <a:pt x="18757" y="14934"/>
                    </a:lnTo>
                    <a:lnTo>
                      <a:pt x="18937" y="14811"/>
                    </a:lnTo>
                    <a:lnTo>
                      <a:pt x="19116" y="14687"/>
                    </a:lnTo>
                    <a:lnTo>
                      <a:pt x="19273" y="14564"/>
                    </a:lnTo>
                    <a:lnTo>
                      <a:pt x="19430" y="14429"/>
                    </a:lnTo>
                    <a:lnTo>
                      <a:pt x="19587" y="14295"/>
                    </a:lnTo>
                    <a:lnTo>
                      <a:pt x="19721" y="14149"/>
                    </a:lnTo>
                    <a:lnTo>
                      <a:pt x="19856" y="13992"/>
                    </a:lnTo>
                    <a:lnTo>
                      <a:pt x="19968" y="13846"/>
                    </a:lnTo>
                    <a:lnTo>
                      <a:pt x="20080" y="13678"/>
                    </a:lnTo>
                    <a:lnTo>
                      <a:pt x="20181" y="13521"/>
                    </a:lnTo>
                    <a:lnTo>
                      <a:pt x="20282" y="13342"/>
                    </a:lnTo>
                    <a:lnTo>
                      <a:pt x="20360" y="13163"/>
                    </a:lnTo>
                    <a:lnTo>
                      <a:pt x="20428" y="12983"/>
                    </a:lnTo>
                    <a:lnTo>
                      <a:pt x="20484" y="12804"/>
                    </a:lnTo>
                    <a:lnTo>
                      <a:pt x="20540" y="12613"/>
                    </a:lnTo>
                    <a:lnTo>
                      <a:pt x="20573" y="12423"/>
                    </a:lnTo>
                    <a:lnTo>
                      <a:pt x="20596" y="12232"/>
                    </a:lnTo>
                    <a:lnTo>
                      <a:pt x="20618" y="12030"/>
                    </a:lnTo>
                    <a:lnTo>
                      <a:pt x="20630" y="11828"/>
                    </a:lnTo>
                    <a:lnTo>
                      <a:pt x="20618" y="11627"/>
                    </a:lnTo>
                    <a:lnTo>
                      <a:pt x="20607" y="11425"/>
                    </a:lnTo>
                    <a:lnTo>
                      <a:pt x="20585" y="11223"/>
                    </a:lnTo>
                    <a:lnTo>
                      <a:pt x="20551" y="11010"/>
                    </a:lnTo>
                    <a:lnTo>
                      <a:pt x="20506" y="10797"/>
                    </a:lnTo>
                    <a:lnTo>
                      <a:pt x="20461" y="10584"/>
                    </a:lnTo>
                    <a:lnTo>
                      <a:pt x="20394" y="10371"/>
                    </a:lnTo>
                    <a:lnTo>
                      <a:pt x="20327" y="10158"/>
                    </a:lnTo>
                    <a:lnTo>
                      <a:pt x="20260" y="9945"/>
                    </a:lnTo>
                    <a:lnTo>
                      <a:pt x="20170" y="9721"/>
                    </a:lnTo>
                    <a:lnTo>
                      <a:pt x="20080" y="9508"/>
                    </a:lnTo>
                    <a:lnTo>
                      <a:pt x="19867" y="9070"/>
                    </a:lnTo>
                    <a:lnTo>
                      <a:pt x="19632" y="8622"/>
                    </a:lnTo>
                    <a:lnTo>
                      <a:pt x="19363" y="8185"/>
                    </a:lnTo>
                    <a:lnTo>
                      <a:pt x="19071" y="7736"/>
                    </a:lnTo>
                    <a:lnTo>
                      <a:pt x="18746" y="7299"/>
                    </a:lnTo>
                    <a:lnTo>
                      <a:pt x="18410" y="6851"/>
                    </a:lnTo>
                    <a:lnTo>
                      <a:pt x="18040" y="6425"/>
                    </a:lnTo>
                    <a:lnTo>
                      <a:pt x="17659" y="5987"/>
                    </a:lnTo>
                    <a:lnTo>
                      <a:pt x="17255" y="5561"/>
                    </a:lnTo>
                    <a:lnTo>
                      <a:pt x="16829" y="5147"/>
                    </a:lnTo>
                    <a:lnTo>
                      <a:pt x="16392" y="4732"/>
                    </a:lnTo>
                    <a:lnTo>
                      <a:pt x="15943" y="4328"/>
                    </a:lnTo>
                    <a:lnTo>
                      <a:pt x="15472" y="3936"/>
                    </a:lnTo>
                    <a:lnTo>
                      <a:pt x="15001" y="3555"/>
                    </a:lnTo>
                    <a:lnTo>
                      <a:pt x="14519" y="3196"/>
                    </a:lnTo>
                    <a:lnTo>
                      <a:pt x="14026" y="2837"/>
                    </a:lnTo>
                    <a:lnTo>
                      <a:pt x="13522" y="2501"/>
                    </a:lnTo>
                    <a:lnTo>
                      <a:pt x="13028" y="2176"/>
                    </a:lnTo>
                    <a:lnTo>
                      <a:pt x="12513" y="1873"/>
                    </a:lnTo>
                    <a:lnTo>
                      <a:pt x="12008" y="1581"/>
                    </a:lnTo>
                    <a:lnTo>
                      <a:pt x="11504" y="1323"/>
                    </a:lnTo>
                    <a:lnTo>
                      <a:pt x="10988" y="1077"/>
                    </a:lnTo>
                    <a:lnTo>
                      <a:pt x="10483" y="853"/>
                    </a:lnTo>
                    <a:lnTo>
                      <a:pt x="9990" y="651"/>
                    </a:lnTo>
                    <a:lnTo>
                      <a:pt x="9519" y="483"/>
                    </a:lnTo>
                    <a:lnTo>
                      <a:pt x="9060" y="337"/>
                    </a:lnTo>
                    <a:lnTo>
                      <a:pt x="8611" y="214"/>
                    </a:lnTo>
                    <a:lnTo>
                      <a:pt x="8174" y="124"/>
                    </a:lnTo>
                    <a:lnTo>
                      <a:pt x="7759" y="57"/>
                    </a:lnTo>
                    <a:lnTo>
                      <a:pt x="7367" y="23"/>
                    </a:lnTo>
                    <a:lnTo>
                      <a:pt x="697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0"/>
              <p:cNvSpPr/>
              <p:nvPr/>
            </p:nvSpPr>
            <p:spPr>
              <a:xfrm>
                <a:off x="4962075" y="3852350"/>
                <a:ext cx="585525" cy="344500"/>
              </a:xfrm>
              <a:custGeom>
                <a:avLst/>
                <a:gdLst/>
                <a:ahLst/>
                <a:cxnLst/>
                <a:rect l="l" t="t" r="r" b="b"/>
                <a:pathLst>
                  <a:path w="23421" h="13780" extrusionOk="0">
                    <a:moveTo>
                      <a:pt x="1750" y="0"/>
                    </a:moveTo>
                    <a:lnTo>
                      <a:pt x="1570" y="157"/>
                    </a:lnTo>
                    <a:lnTo>
                      <a:pt x="1413" y="314"/>
                    </a:lnTo>
                    <a:lnTo>
                      <a:pt x="1256" y="471"/>
                    </a:lnTo>
                    <a:lnTo>
                      <a:pt x="1122" y="628"/>
                    </a:lnTo>
                    <a:lnTo>
                      <a:pt x="987" y="796"/>
                    </a:lnTo>
                    <a:lnTo>
                      <a:pt x="875" y="965"/>
                    </a:lnTo>
                    <a:lnTo>
                      <a:pt x="763" y="1144"/>
                    </a:lnTo>
                    <a:lnTo>
                      <a:pt x="662" y="1312"/>
                    </a:lnTo>
                    <a:lnTo>
                      <a:pt x="573" y="1480"/>
                    </a:lnTo>
                    <a:lnTo>
                      <a:pt x="494" y="1660"/>
                    </a:lnTo>
                    <a:lnTo>
                      <a:pt x="416" y="1828"/>
                    </a:lnTo>
                    <a:lnTo>
                      <a:pt x="348" y="1996"/>
                    </a:lnTo>
                    <a:lnTo>
                      <a:pt x="247" y="2332"/>
                    </a:lnTo>
                    <a:lnTo>
                      <a:pt x="158" y="2646"/>
                    </a:lnTo>
                    <a:lnTo>
                      <a:pt x="102" y="2949"/>
                    </a:lnTo>
                    <a:lnTo>
                      <a:pt x="57" y="3218"/>
                    </a:lnTo>
                    <a:lnTo>
                      <a:pt x="23" y="3476"/>
                    </a:lnTo>
                    <a:lnTo>
                      <a:pt x="12" y="3689"/>
                    </a:lnTo>
                    <a:lnTo>
                      <a:pt x="1" y="3992"/>
                    </a:lnTo>
                    <a:lnTo>
                      <a:pt x="12" y="4104"/>
                    </a:lnTo>
                    <a:lnTo>
                      <a:pt x="1559" y="4776"/>
                    </a:lnTo>
                    <a:lnTo>
                      <a:pt x="3263" y="5516"/>
                    </a:lnTo>
                    <a:lnTo>
                      <a:pt x="5382" y="6402"/>
                    </a:lnTo>
                    <a:lnTo>
                      <a:pt x="6559" y="6884"/>
                    </a:lnTo>
                    <a:lnTo>
                      <a:pt x="7781" y="7366"/>
                    </a:lnTo>
                    <a:lnTo>
                      <a:pt x="9037" y="7860"/>
                    </a:lnTo>
                    <a:lnTo>
                      <a:pt x="10304" y="8342"/>
                    </a:lnTo>
                    <a:lnTo>
                      <a:pt x="11559" y="8813"/>
                    </a:lnTo>
                    <a:lnTo>
                      <a:pt x="12782" y="9250"/>
                    </a:lnTo>
                    <a:lnTo>
                      <a:pt x="13970" y="9653"/>
                    </a:lnTo>
                    <a:lnTo>
                      <a:pt x="14542" y="9833"/>
                    </a:lnTo>
                    <a:lnTo>
                      <a:pt x="15091" y="10012"/>
                    </a:lnTo>
                    <a:lnTo>
                      <a:pt x="15326" y="10505"/>
                    </a:lnTo>
                    <a:lnTo>
                      <a:pt x="15629" y="11111"/>
                    </a:lnTo>
                    <a:lnTo>
                      <a:pt x="15988" y="11783"/>
                    </a:lnTo>
                    <a:lnTo>
                      <a:pt x="16167" y="12120"/>
                    </a:lnTo>
                    <a:lnTo>
                      <a:pt x="16358" y="12445"/>
                    </a:lnTo>
                    <a:lnTo>
                      <a:pt x="16548" y="12759"/>
                    </a:lnTo>
                    <a:lnTo>
                      <a:pt x="16739" y="13039"/>
                    </a:lnTo>
                    <a:lnTo>
                      <a:pt x="16918" y="13286"/>
                    </a:lnTo>
                    <a:lnTo>
                      <a:pt x="17098" y="13488"/>
                    </a:lnTo>
                    <a:lnTo>
                      <a:pt x="17176" y="13577"/>
                    </a:lnTo>
                    <a:lnTo>
                      <a:pt x="17255" y="13645"/>
                    </a:lnTo>
                    <a:lnTo>
                      <a:pt x="17333" y="13712"/>
                    </a:lnTo>
                    <a:lnTo>
                      <a:pt x="17412" y="13745"/>
                    </a:lnTo>
                    <a:lnTo>
                      <a:pt x="17479" y="13779"/>
                    </a:lnTo>
                    <a:lnTo>
                      <a:pt x="17546" y="13779"/>
                    </a:lnTo>
                    <a:lnTo>
                      <a:pt x="17602" y="13768"/>
                    </a:lnTo>
                    <a:lnTo>
                      <a:pt x="17658" y="13745"/>
                    </a:lnTo>
                    <a:lnTo>
                      <a:pt x="17692" y="13712"/>
                    </a:lnTo>
                    <a:lnTo>
                      <a:pt x="17726" y="13667"/>
                    </a:lnTo>
                    <a:lnTo>
                      <a:pt x="17748" y="13611"/>
                    </a:lnTo>
                    <a:lnTo>
                      <a:pt x="17771" y="13555"/>
                    </a:lnTo>
                    <a:lnTo>
                      <a:pt x="17782" y="13488"/>
                    </a:lnTo>
                    <a:lnTo>
                      <a:pt x="17793" y="13409"/>
                    </a:lnTo>
                    <a:lnTo>
                      <a:pt x="17782" y="13252"/>
                    </a:lnTo>
                    <a:lnTo>
                      <a:pt x="17759" y="13062"/>
                    </a:lnTo>
                    <a:lnTo>
                      <a:pt x="17714" y="12860"/>
                    </a:lnTo>
                    <a:lnTo>
                      <a:pt x="17647" y="12636"/>
                    </a:lnTo>
                    <a:lnTo>
                      <a:pt x="17580" y="12400"/>
                    </a:lnTo>
                    <a:lnTo>
                      <a:pt x="17490" y="12165"/>
                    </a:lnTo>
                    <a:lnTo>
                      <a:pt x="17389" y="11907"/>
                    </a:lnTo>
                    <a:lnTo>
                      <a:pt x="17176" y="11414"/>
                    </a:lnTo>
                    <a:lnTo>
                      <a:pt x="16952" y="10920"/>
                    </a:lnTo>
                    <a:lnTo>
                      <a:pt x="16728" y="10461"/>
                    </a:lnTo>
                    <a:lnTo>
                      <a:pt x="17401" y="10640"/>
                    </a:lnTo>
                    <a:lnTo>
                      <a:pt x="18320" y="10887"/>
                    </a:lnTo>
                    <a:lnTo>
                      <a:pt x="19374" y="11167"/>
                    </a:lnTo>
                    <a:lnTo>
                      <a:pt x="20472" y="11458"/>
                    </a:lnTo>
                    <a:lnTo>
                      <a:pt x="21515" y="11716"/>
                    </a:lnTo>
                    <a:lnTo>
                      <a:pt x="21986" y="11817"/>
                    </a:lnTo>
                    <a:lnTo>
                      <a:pt x="22412" y="11907"/>
                    </a:lnTo>
                    <a:lnTo>
                      <a:pt x="22782" y="11963"/>
                    </a:lnTo>
                    <a:lnTo>
                      <a:pt x="23073" y="11997"/>
                    </a:lnTo>
                    <a:lnTo>
                      <a:pt x="23275" y="11997"/>
                    </a:lnTo>
                    <a:lnTo>
                      <a:pt x="23342" y="11985"/>
                    </a:lnTo>
                    <a:lnTo>
                      <a:pt x="23387" y="11952"/>
                    </a:lnTo>
                    <a:lnTo>
                      <a:pt x="23410" y="11929"/>
                    </a:lnTo>
                    <a:lnTo>
                      <a:pt x="23410" y="11907"/>
                    </a:lnTo>
                    <a:lnTo>
                      <a:pt x="23421" y="11873"/>
                    </a:lnTo>
                    <a:lnTo>
                      <a:pt x="23410" y="11840"/>
                    </a:lnTo>
                    <a:lnTo>
                      <a:pt x="23365" y="11761"/>
                    </a:lnTo>
                    <a:lnTo>
                      <a:pt x="23298" y="11683"/>
                    </a:lnTo>
                    <a:lnTo>
                      <a:pt x="23208" y="11582"/>
                    </a:lnTo>
                    <a:lnTo>
                      <a:pt x="23085" y="11481"/>
                    </a:lnTo>
                    <a:lnTo>
                      <a:pt x="22928" y="11369"/>
                    </a:lnTo>
                    <a:lnTo>
                      <a:pt x="22760" y="11245"/>
                    </a:lnTo>
                    <a:lnTo>
                      <a:pt x="22356" y="10976"/>
                    </a:lnTo>
                    <a:lnTo>
                      <a:pt x="21874" y="10685"/>
                    </a:lnTo>
                    <a:lnTo>
                      <a:pt x="21324" y="10371"/>
                    </a:lnTo>
                    <a:lnTo>
                      <a:pt x="20741" y="10046"/>
                    </a:lnTo>
                    <a:lnTo>
                      <a:pt x="19475" y="9362"/>
                    </a:lnTo>
                    <a:lnTo>
                      <a:pt x="18174" y="8667"/>
                    </a:lnTo>
                    <a:lnTo>
                      <a:pt x="16963" y="7994"/>
                    </a:lnTo>
                    <a:lnTo>
                      <a:pt x="16414" y="7691"/>
                    </a:lnTo>
                    <a:lnTo>
                      <a:pt x="15932" y="7400"/>
                    </a:lnTo>
                    <a:lnTo>
                      <a:pt x="16548" y="7288"/>
                    </a:lnTo>
                    <a:lnTo>
                      <a:pt x="17176" y="7153"/>
                    </a:lnTo>
                    <a:lnTo>
                      <a:pt x="17793" y="7007"/>
                    </a:lnTo>
                    <a:lnTo>
                      <a:pt x="18342" y="6862"/>
                    </a:lnTo>
                    <a:lnTo>
                      <a:pt x="18589" y="6783"/>
                    </a:lnTo>
                    <a:lnTo>
                      <a:pt x="18813" y="6705"/>
                    </a:lnTo>
                    <a:lnTo>
                      <a:pt x="18993" y="6638"/>
                    </a:lnTo>
                    <a:lnTo>
                      <a:pt x="19149" y="6559"/>
                    </a:lnTo>
                    <a:lnTo>
                      <a:pt x="19273" y="6481"/>
                    </a:lnTo>
                    <a:lnTo>
                      <a:pt x="19306" y="6447"/>
                    </a:lnTo>
                    <a:lnTo>
                      <a:pt x="19340" y="6413"/>
                    </a:lnTo>
                    <a:lnTo>
                      <a:pt x="19363" y="6368"/>
                    </a:lnTo>
                    <a:lnTo>
                      <a:pt x="19374" y="6335"/>
                    </a:lnTo>
                    <a:lnTo>
                      <a:pt x="19363" y="6301"/>
                    </a:lnTo>
                    <a:lnTo>
                      <a:pt x="19340" y="6268"/>
                    </a:lnTo>
                    <a:lnTo>
                      <a:pt x="19318" y="6234"/>
                    </a:lnTo>
                    <a:lnTo>
                      <a:pt x="19273" y="6211"/>
                    </a:lnTo>
                    <a:lnTo>
                      <a:pt x="19217" y="6189"/>
                    </a:lnTo>
                    <a:lnTo>
                      <a:pt x="19149" y="6167"/>
                    </a:lnTo>
                    <a:lnTo>
                      <a:pt x="18981" y="6144"/>
                    </a:lnTo>
                    <a:lnTo>
                      <a:pt x="18768" y="6133"/>
                    </a:lnTo>
                    <a:lnTo>
                      <a:pt x="18533" y="6133"/>
                    </a:lnTo>
                    <a:lnTo>
                      <a:pt x="18264" y="6155"/>
                    </a:lnTo>
                    <a:lnTo>
                      <a:pt x="17961" y="6178"/>
                    </a:lnTo>
                    <a:lnTo>
                      <a:pt x="17647" y="6211"/>
                    </a:lnTo>
                    <a:lnTo>
                      <a:pt x="16952" y="6312"/>
                    </a:lnTo>
                    <a:lnTo>
                      <a:pt x="16223" y="6447"/>
                    </a:lnTo>
                    <a:lnTo>
                      <a:pt x="15495" y="6581"/>
                    </a:lnTo>
                    <a:lnTo>
                      <a:pt x="14788" y="6727"/>
                    </a:lnTo>
                    <a:lnTo>
                      <a:pt x="13779" y="6144"/>
                    </a:lnTo>
                    <a:lnTo>
                      <a:pt x="12714" y="5561"/>
                    </a:lnTo>
                    <a:lnTo>
                      <a:pt x="11627" y="4967"/>
                    </a:lnTo>
                    <a:lnTo>
                      <a:pt x="10528" y="4384"/>
                    </a:lnTo>
                    <a:lnTo>
                      <a:pt x="9429" y="3812"/>
                    </a:lnTo>
                    <a:lnTo>
                      <a:pt x="8353" y="3252"/>
                    </a:lnTo>
                    <a:lnTo>
                      <a:pt x="6290" y="2220"/>
                    </a:lnTo>
                    <a:lnTo>
                      <a:pt x="4485" y="1323"/>
                    </a:lnTo>
                    <a:lnTo>
                      <a:pt x="3039" y="628"/>
                    </a:lnTo>
                    <a:lnTo>
                      <a:pt x="175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0"/>
              <p:cNvSpPr/>
              <p:nvPr/>
            </p:nvSpPr>
            <p:spPr>
              <a:xfrm>
                <a:off x="1498650" y="1051200"/>
                <a:ext cx="475950" cy="464750"/>
              </a:xfrm>
              <a:custGeom>
                <a:avLst/>
                <a:gdLst/>
                <a:ahLst/>
                <a:cxnLst/>
                <a:rect l="l" t="t" r="r" b="b"/>
                <a:pathLst>
                  <a:path w="19038" h="18590" extrusionOk="0">
                    <a:moveTo>
                      <a:pt x="4485" y="1"/>
                    </a:moveTo>
                    <a:lnTo>
                      <a:pt x="4250" y="12"/>
                    </a:lnTo>
                    <a:lnTo>
                      <a:pt x="4014" y="23"/>
                    </a:lnTo>
                    <a:lnTo>
                      <a:pt x="3779" y="35"/>
                    </a:lnTo>
                    <a:lnTo>
                      <a:pt x="3555" y="68"/>
                    </a:lnTo>
                    <a:lnTo>
                      <a:pt x="3342" y="91"/>
                    </a:lnTo>
                    <a:lnTo>
                      <a:pt x="3117" y="135"/>
                    </a:lnTo>
                    <a:lnTo>
                      <a:pt x="2916" y="180"/>
                    </a:lnTo>
                    <a:lnTo>
                      <a:pt x="2703" y="236"/>
                    </a:lnTo>
                    <a:lnTo>
                      <a:pt x="2512" y="304"/>
                    </a:lnTo>
                    <a:lnTo>
                      <a:pt x="2321" y="371"/>
                    </a:lnTo>
                    <a:lnTo>
                      <a:pt x="2131" y="449"/>
                    </a:lnTo>
                    <a:lnTo>
                      <a:pt x="1951" y="539"/>
                    </a:lnTo>
                    <a:lnTo>
                      <a:pt x="1772" y="640"/>
                    </a:lnTo>
                    <a:lnTo>
                      <a:pt x="1604" y="741"/>
                    </a:lnTo>
                    <a:lnTo>
                      <a:pt x="1447" y="853"/>
                    </a:lnTo>
                    <a:lnTo>
                      <a:pt x="1301" y="976"/>
                    </a:lnTo>
                    <a:lnTo>
                      <a:pt x="1155" y="1100"/>
                    </a:lnTo>
                    <a:lnTo>
                      <a:pt x="1010" y="1234"/>
                    </a:lnTo>
                    <a:lnTo>
                      <a:pt x="886" y="1391"/>
                    </a:lnTo>
                    <a:lnTo>
                      <a:pt x="763" y="1537"/>
                    </a:lnTo>
                    <a:lnTo>
                      <a:pt x="651" y="1694"/>
                    </a:lnTo>
                    <a:lnTo>
                      <a:pt x="550" y="1862"/>
                    </a:lnTo>
                    <a:lnTo>
                      <a:pt x="460" y="2041"/>
                    </a:lnTo>
                    <a:lnTo>
                      <a:pt x="382" y="2221"/>
                    </a:lnTo>
                    <a:lnTo>
                      <a:pt x="303" y="2400"/>
                    </a:lnTo>
                    <a:lnTo>
                      <a:pt x="236" y="2591"/>
                    </a:lnTo>
                    <a:lnTo>
                      <a:pt x="180" y="2793"/>
                    </a:lnTo>
                    <a:lnTo>
                      <a:pt x="124" y="2994"/>
                    </a:lnTo>
                    <a:lnTo>
                      <a:pt x="90" y="3196"/>
                    </a:lnTo>
                    <a:lnTo>
                      <a:pt x="57" y="3409"/>
                    </a:lnTo>
                    <a:lnTo>
                      <a:pt x="34" y="3622"/>
                    </a:lnTo>
                    <a:lnTo>
                      <a:pt x="12" y="3846"/>
                    </a:lnTo>
                    <a:lnTo>
                      <a:pt x="1" y="4071"/>
                    </a:lnTo>
                    <a:lnTo>
                      <a:pt x="1" y="4306"/>
                    </a:lnTo>
                    <a:lnTo>
                      <a:pt x="1" y="4530"/>
                    </a:lnTo>
                    <a:lnTo>
                      <a:pt x="12" y="4777"/>
                    </a:lnTo>
                    <a:lnTo>
                      <a:pt x="57" y="5259"/>
                    </a:lnTo>
                    <a:lnTo>
                      <a:pt x="135" y="5752"/>
                    </a:lnTo>
                    <a:lnTo>
                      <a:pt x="225" y="6268"/>
                    </a:lnTo>
                    <a:lnTo>
                      <a:pt x="348" y="6784"/>
                    </a:lnTo>
                    <a:lnTo>
                      <a:pt x="494" y="7311"/>
                    </a:lnTo>
                    <a:lnTo>
                      <a:pt x="673" y="7838"/>
                    </a:lnTo>
                    <a:lnTo>
                      <a:pt x="864" y="8376"/>
                    </a:lnTo>
                    <a:lnTo>
                      <a:pt x="1077" y="8914"/>
                    </a:lnTo>
                    <a:lnTo>
                      <a:pt x="1301" y="9452"/>
                    </a:lnTo>
                    <a:lnTo>
                      <a:pt x="1559" y="9990"/>
                    </a:lnTo>
                    <a:lnTo>
                      <a:pt x="1828" y="10528"/>
                    </a:lnTo>
                    <a:lnTo>
                      <a:pt x="2108" y="11055"/>
                    </a:lnTo>
                    <a:lnTo>
                      <a:pt x="2411" y="11582"/>
                    </a:lnTo>
                    <a:lnTo>
                      <a:pt x="2725" y="12109"/>
                    </a:lnTo>
                    <a:lnTo>
                      <a:pt x="3050" y="12625"/>
                    </a:lnTo>
                    <a:lnTo>
                      <a:pt x="3386" y="13118"/>
                    </a:lnTo>
                    <a:lnTo>
                      <a:pt x="3745" y="13611"/>
                    </a:lnTo>
                    <a:lnTo>
                      <a:pt x="4104" y="14082"/>
                    </a:lnTo>
                    <a:lnTo>
                      <a:pt x="4474" y="14553"/>
                    </a:lnTo>
                    <a:lnTo>
                      <a:pt x="4855" y="14990"/>
                    </a:lnTo>
                    <a:lnTo>
                      <a:pt x="5236" y="15416"/>
                    </a:lnTo>
                    <a:lnTo>
                      <a:pt x="5629" y="15820"/>
                    </a:lnTo>
                    <a:lnTo>
                      <a:pt x="6021" y="16212"/>
                    </a:lnTo>
                    <a:lnTo>
                      <a:pt x="6413" y="16560"/>
                    </a:lnTo>
                    <a:lnTo>
                      <a:pt x="6806" y="16885"/>
                    </a:lnTo>
                    <a:lnTo>
                      <a:pt x="7187" y="17188"/>
                    </a:lnTo>
                    <a:lnTo>
                      <a:pt x="7568" y="17446"/>
                    </a:lnTo>
                    <a:lnTo>
                      <a:pt x="7938" y="17681"/>
                    </a:lnTo>
                    <a:lnTo>
                      <a:pt x="8308" y="17883"/>
                    </a:lnTo>
                    <a:lnTo>
                      <a:pt x="8678" y="18062"/>
                    </a:lnTo>
                    <a:lnTo>
                      <a:pt x="9026" y="18219"/>
                    </a:lnTo>
                    <a:lnTo>
                      <a:pt x="9384" y="18343"/>
                    </a:lnTo>
                    <a:lnTo>
                      <a:pt x="9732" y="18432"/>
                    </a:lnTo>
                    <a:lnTo>
                      <a:pt x="10080" y="18511"/>
                    </a:lnTo>
                    <a:lnTo>
                      <a:pt x="10416" y="18556"/>
                    </a:lnTo>
                    <a:lnTo>
                      <a:pt x="10752" y="18578"/>
                    </a:lnTo>
                    <a:lnTo>
                      <a:pt x="11077" y="18589"/>
                    </a:lnTo>
                    <a:lnTo>
                      <a:pt x="11402" y="18567"/>
                    </a:lnTo>
                    <a:lnTo>
                      <a:pt x="11728" y="18522"/>
                    </a:lnTo>
                    <a:lnTo>
                      <a:pt x="12042" y="18466"/>
                    </a:lnTo>
                    <a:lnTo>
                      <a:pt x="12355" y="18376"/>
                    </a:lnTo>
                    <a:lnTo>
                      <a:pt x="12658" y="18287"/>
                    </a:lnTo>
                    <a:lnTo>
                      <a:pt x="12972" y="18163"/>
                    </a:lnTo>
                    <a:lnTo>
                      <a:pt x="13275" y="18029"/>
                    </a:lnTo>
                    <a:lnTo>
                      <a:pt x="13566" y="17872"/>
                    </a:lnTo>
                    <a:lnTo>
                      <a:pt x="13869" y="17704"/>
                    </a:lnTo>
                    <a:lnTo>
                      <a:pt x="14160" y="17513"/>
                    </a:lnTo>
                    <a:lnTo>
                      <a:pt x="14441" y="17322"/>
                    </a:lnTo>
                    <a:lnTo>
                      <a:pt x="14732" y="17109"/>
                    </a:lnTo>
                    <a:lnTo>
                      <a:pt x="15013" y="16885"/>
                    </a:lnTo>
                    <a:lnTo>
                      <a:pt x="15293" y="16638"/>
                    </a:lnTo>
                    <a:lnTo>
                      <a:pt x="15562" y="16392"/>
                    </a:lnTo>
                    <a:lnTo>
                      <a:pt x="15842" y="16134"/>
                    </a:lnTo>
                    <a:lnTo>
                      <a:pt x="16111" y="15865"/>
                    </a:lnTo>
                    <a:lnTo>
                      <a:pt x="16380" y="15573"/>
                    </a:lnTo>
                    <a:lnTo>
                      <a:pt x="16638" y="15293"/>
                    </a:lnTo>
                    <a:lnTo>
                      <a:pt x="16896" y="15002"/>
                    </a:lnTo>
                    <a:lnTo>
                      <a:pt x="17143" y="14710"/>
                    </a:lnTo>
                    <a:lnTo>
                      <a:pt x="17367" y="14419"/>
                    </a:lnTo>
                    <a:lnTo>
                      <a:pt x="17591" y="14127"/>
                    </a:lnTo>
                    <a:lnTo>
                      <a:pt x="17793" y="13836"/>
                    </a:lnTo>
                    <a:lnTo>
                      <a:pt x="17995" y="13533"/>
                    </a:lnTo>
                    <a:lnTo>
                      <a:pt x="18174" y="13230"/>
                    </a:lnTo>
                    <a:lnTo>
                      <a:pt x="18342" y="12928"/>
                    </a:lnTo>
                    <a:lnTo>
                      <a:pt x="18488" y="12625"/>
                    </a:lnTo>
                    <a:lnTo>
                      <a:pt x="18623" y="12322"/>
                    </a:lnTo>
                    <a:lnTo>
                      <a:pt x="18735" y="12008"/>
                    </a:lnTo>
                    <a:lnTo>
                      <a:pt x="18836" y="11694"/>
                    </a:lnTo>
                    <a:lnTo>
                      <a:pt x="18914" y="11380"/>
                    </a:lnTo>
                    <a:lnTo>
                      <a:pt x="18981" y="11066"/>
                    </a:lnTo>
                    <a:lnTo>
                      <a:pt x="19015" y="10741"/>
                    </a:lnTo>
                    <a:lnTo>
                      <a:pt x="19037" y="10416"/>
                    </a:lnTo>
                    <a:lnTo>
                      <a:pt x="19037" y="10091"/>
                    </a:lnTo>
                    <a:lnTo>
                      <a:pt x="19015" y="9766"/>
                    </a:lnTo>
                    <a:lnTo>
                      <a:pt x="18970" y="9430"/>
                    </a:lnTo>
                    <a:lnTo>
                      <a:pt x="18903" y="9093"/>
                    </a:lnTo>
                    <a:lnTo>
                      <a:pt x="18802" y="8757"/>
                    </a:lnTo>
                    <a:lnTo>
                      <a:pt x="18679" y="8421"/>
                    </a:lnTo>
                    <a:lnTo>
                      <a:pt x="18533" y="8073"/>
                    </a:lnTo>
                    <a:lnTo>
                      <a:pt x="18365" y="7725"/>
                    </a:lnTo>
                    <a:lnTo>
                      <a:pt x="18163" y="7378"/>
                    </a:lnTo>
                    <a:lnTo>
                      <a:pt x="17939" y="7019"/>
                    </a:lnTo>
                    <a:lnTo>
                      <a:pt x="17681" y="6672"/>
                    </a:lnTo>
                    <a:lnTo>
                      <a:pt x="17389" y="6302"/>
                    </a:lnTo>
                    <a:lnTo>
                      <a:pt x="17075" y="5943"/>
                    </a:lnTo>
                    <a:lnTo>
                      <a:pt x="16717" y="5573"/>
                    </a:lnTo>
                    <a:lnTo>
                      <a:pt x="16335" y="5203"/>
                    </a:lnTo>
                    <a:lnTo>
                      <a:pt x="15932" y="4833"/>
                    </a:lnTo>
                    <a:lnTo>
                      <a:pt x="15506" y="4474"/>
                    </a:lnTo>
                    <a:lnTo>
                      <a:pt x="15046" y="4115"/>
                    </a:lnTo>
                    <a:lnTo>
                      <a:pt x="14586" y="3768"/>
                    </a:lnTo>
                    <a:lnTo>
                      <a:pt x="14093" y="3432"/>
                    </a:lnTo>
                    <a:lnTo>
                      <a:pt x="13600" y="3106"/>
                    </a:lnTo>
                    <a:lnTo>
                      <a:pt x="13084" y="2781"/>
                    </a:lnTo>
                    <a:lnTo>
                      <a:pt x="12557" y="2479"/>
                    </a:lnTo>
                    <a:lnTo>
                      <a:pt x="12019" y="2187"/>
                    </a:lnTo>
                    <a:lnTo>
                      <a:pt x="11481" y="1907"/>
                    </a:lnTo>
                    <a:lnTo>
                      <a:pt x="10932" y="1649"/>
                    </a:lnTo>
                    <a:lnTo>
                      <a:pt x="10382" y="1402"/>
                    </a:lnTo>
                    <a:lnTo>
                      <a:pt x="9822" y="1167"/>
                    </a:lnTo>
                    <a:lnTo>
                      <a:pt x="9261" y="954"/>
                    </a:lnTo>
                    <a:lnTo>
                      <a:pt x="8712" y="763"/>
                    </a:lnTo>
                    <a:lnTo>
                      <a:pt x="8151" y="595"/>
                    </a:lnTo>
                    <a:lnTo>
                      <a:pt x="7602" y="438"/>
                    </a:lnTo>
                    <a:lnTo>
                      <a:pt x="7064" y="304"/>
                    </a:lnTo>
                    <a:lnTo>
                      <a:pt x="6526" y="192"/>
                    </a:lnTo>
                    <a:lnTo>
                      <a:pt x="5999" y="113"/>
                    </a:lnTo>
                    <a:lnTo>
                      <a:pt x="5483" y="46"/>
                    </a:lnTo>
                    <a:lnTo>
                      <a:pt x="4978" y="12"/>
                    </a:lnTo>
                    <a:lnTo>
                      <a:pt x="448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0"/>
              <p:cNvSpPr/>
              <p:nvPr/>
            </p:nvSpPr>
            <p:spPr>
              <a:xfrm>
                <a:off x="1645525" y="1204800"/>
                <a:ext cx="482375" cy="467550"/>
              </a:xfrm>
              <a:custGeom>
                <a:avLst/>
                <a:gdLst/>
                <a:ahLst/>
                <a:cxnLst/>
                <a:rect l="l" t="t" r="r" b="b"/>
                <a:pathLst>
                  <a:path w="19295" h="18702" extrusionOk="0">
                    <a:moveTo>
                      <a:pt x="112" y="1"/>
                    </a:moveTo>
                    <a:lnTo>
                      <a:pt x="68" y="12"/>
                    </a:lnTo>
                    <a:lnTo>
                      <a:pt x="45" y="34"/>
                    </a:lnTo>
                    <a:lnTo>
                      <a:pt x="23" y="57"/>
                    </a:lnTo>
                    <a:lnTo>
                      <a:pt x="12" y="79"/>
                    </a:lnTo>
                    <a:lnTo>
                      <a:pt x="0" y="113"/>
                    </a:lnTo>
                    <a:lnTo>
                      <a:pt x="12" y="191"/>
                    </a:lnTo>
                    <a:lnTo>
                      <a:pt x="45" y="303"/>
                    </a:lnTo>
                    <a:lnTo>
                      <a:pt x="112" y="427"/>
                    </a:lnTo>
                    <a:lnTo>
                      <a:pt x="191" y="561"/>
                    </a:lnTo>
                    <a:lnTo>
                      <a:pt x="292" y="718"/>
                    </a:lnTo>
                    <a:lnTo>
                      <a:pt x="404" y="898"/>
                    </a:lnTo>
                    <a:lnTo>
                      <a:pt x="695" y="1290"/>
                    </a:lnTo>
                    <a:lnTo>
                      <a:pt x="1054" y="1727"/>
                    </a:lnTo>
                    <a:lnTo>
                      <a:pt x="1447" y="2209"/>
                    </a:lnTo>
                    <a:lnTo>
                      <a:pt x="1895" y="2714"/>
                    </a:lnTo>
                    <a:lnTo>
                      <a:pt x="2848" y="3801"/>
                    </a:lnTo>
                    <a:lnTo>
                      <a:pt x="3812" y="4900"/>
                    </a:lnTo>
                    <a:lnTo>
                      <a:pt x="4731" y="5943"/>
                    </a:lnTo>
                    <a:lnTo>
                      <a:pt x="5135" y="6425"/>
                    </a:lnTo>
                    <a:lnTo>
                      <a:pt x="5483" y="6862"/>
                    </a:lnTo>
                    <a:lnTo>
                      <a:pt x="5483" y="6862"/>
                    </a:lnTo>
                    <a:lnTo>
                      <a:pt x="4866" y="6761"/>
                    </a:lnTo>
                    <a:lnTo>
                      <a:pt x="4227" y="6660"/>
                    </a:lnTo>
                    <a:lnTo>
                      <a:pt x="3610" y="6593"/>
                    </a:lnTo>
                    <a:lnTo>
                      <a:pt x="3039" y="6537"/>
                    </a:lnTo>
                    <a:lnTo>
                      <a:pt x="2781" y="6526"/>
                    </a:lnTo>
                    <a:lnTo>
                      <a:pt x="2344" y="6526"/>
                    </a:lnTo>
                    <a:lnTo>
                      <a:pt x="2175" y="6548"/>
                    </a:lnTo>
                    <a:lnTo>
                      <a:pt x="2041" y="6571"/>
                    </a:lnTo>
                    <a:lnTo>
                      <a:pt x="1985" y="6593"/>
                    </a:lnTo>
                    <a:lnTo>
                      <a:pt x="1951" y="6615"/>
                    </a:lnTo>
                    <a:lnTo>
                      <a:pt x="1917" y="6649"/>
                    </a:lnTo>
                    <a:lnTo>
                      <a:pt x="1895" y="6671"/>
                    </a:lnTo>
                    <a:lnTo>
                      <a:pt x="1884" y="6705"/>
                    </a:lnTo>
                    <a:lnTo>
                      <a:pt x="1895" y="6750"/>
                    </a:lnTo>
                    <a:lnTo>
                      <a:pt x="1917" y="6784"/>
                    </a:lnTo>
                    <a:lnTo>
                      <a:pt x="1951" y="6828"/>
                    </a:lnTo>
                    <a:lnTo>
                      <a:pt x="1996" y="6873"/>
                    </a:lnTo>
                    <a:lnTo>
                      <a:pt x="2052" y="6907"/>
                    </a:lnTo>
                    <a:lnTo>
                      <a:pt x="2198" y="6997"/>
                    </a:lnTo>
                    <a:lnTo>
                      <a:pt x="2388" y="7075"/>
                    </a:lnTo>
                    <a:lnTo>
                      <a:pt x="2613" y="7153"/>
                    </a:lnTo>
                    <a:lnTo>
                      <a:pt x="2870" y="7232"/>
                    </a:lnTo>
                    <a:lnTo>
                      <a:pt x="3162" y="7310"/>
                    </a:lnTo>
                    <a:lnTo>
                      <a:pt x="3476" y="7389"/>
                    </a:lnTo>
                    <a:lnTo>
                      <a:pt x="4160" y="7523"/>
                    </a:lnTo>
                    <a:lnTo>
                      <a:pt x="4877" y="7658"/>
                    </a:lnTo>
                    <a:lnTo>
                      <a:pt x="5617" y="7781"/>
                    </a:lnTo>
                    <a:lnTo>
                      <a:pt x="6323" y="7893"/>
                    </a:lnTo>
                    <a:lnTo>
                      <a:pt x="7075" y="8779"/>
                    </a:lnTo>
                    <a:lnTo>
                      <a:pt x="7871" y="9698"/>
                    </a:lnTo>
                    <a:lnTo>
                      <a:pt x="8689" y="10629"/>
                    </a:lnTo>
                    <a:lnTo>
                      <a:pt x="9519" y="11560"/>
                    </a:lnTo>
                    <a:lnTo>
                      <a:pt x="10348" y="12479"/>
                    </a:lnTo>
                    <a:lnTo>
                      <a:pt x="11178" y="13376"/>
                    </a:lnTo>
                    <a:lnTo>
                      <a:pt x="12748" y="15057"/>
                    </a:lnTo>
                    <a:lnTo>
                      <a:pt x="14138" y="16515"/>
                    </a:lnTo>
                    <a:lnTo>
                      <a:pt x="15248" y="17670"/>
                    </a:lnTo>
                    <a:lnTo>
                      <a:pt x="16245" y="18701"/>
                    </a:lnTo>
                    <a:lnTo>
                      <a:pt x="16470" y="18623"/>
                    </a:lnTo>
                    <a:lnTo>
                      <a:pt x="16671" y="18533"/>
                    </a:lnTo>
                    <a:lnTo>
                      <a:pt x="16862" y="18432"/>
                    </a:lnTo>
                    <a:lnTo>
                      <a:pt x="17053" y="18320"/>
                    </a:lnTo>
                    <a:lnTo>
                      <a:pt x="17232" y="18219"/>
                    </a:lnTo>
                    <a:lnTo>
                      <a:pt x="17400" y="18096"/>
                    </a:lnTo>
                    <a:lnTo>
                      <a:pt x="17568" y="17972"/>
                    </a:lnTo>
                    <a:lnTo>
                      <a:pt x="17714" y="17849"/>
                    </a:lnTo>
                    <a:lnTo>
                      <a:pt x="17860" y="17715"/>
                    </a:lnTo>
                    <a:lnTo>
                      <a:pt x="17994" y="17580"/>
                    </a:lnTo>
                    <a:lnTo>
                      <a:pt x="18129" y="17445"/>
                    </a:lnTo>
                    <a:lnTo>
                      <a:pt x="18241" y="17311"/>
                    </a:lnTo>
                    <a:lnTo>
                      <a:pt x="18465" y="17042"/>
                    </a:lnTo>
                    <a:lnTo>
                      <a:pt x="18656" y="16773"/>
                    </a:lnTo>
                    <a:lnTo>
                      <a:pt x="18813" y="16504"/>
                    </a:lnTo>
                    <a:lnTo>
                      <a:pt x="18947" y="16268"/>
                    </a:lnTo>
                    <a:lnTo>
                      <a:pt x="19059" y="16044"/>
                    </a:lnTo>
                    <a:lnTo>
                      <a:pt x="19149" y="15842"/>
                    </a:lnTo>
                    <a:lnTo>
                      <a:pt x="19261" y="15562"/>
                    </a:lnTo>
                    <a:lnTo>
                      <a:pt x="19295" y="15450"/>
                    </a:lnTo>
                    <a:lnTo>
                      <a:pt x="18084" y="14284"/>
                    </a:lnTo>
                    <a:lnTo>
                      <a:pt x="16727" y="13006"/>
                    </a:lnTo>
                    <a:lnTo>
                      <a:pt x="15046" y="11436"/>
                    </a:lnTo>
                    <a:lnTo>
                      <a:pt x="14104" y="10584"/>
                    </a:lnTo>
                    <a:lnTo>
                      <a:pt x="13129" y="9698"/>
                    </a:lnTo>
                    <a:lnTo>
                      <a:pt x="12120" y="8813"/>
                    </a:lnTo>
                    <a:lnTo>
                      <a:pt x="11099" y="7916"/>
                    </a:lnTo>
                    <a:lnTo>
                      <a:pt x="10079" y="7053"/>
                    </a:lnTo>
                    <a:lnTo>
                      <a:pt x="9081" y="6212"/>
                    </a:lnTo>
                    <a:lnTo>
                      <a:pt x="8106" y="5427"/>
                    </a:lnTo>
                    <a:lnTo>
                      <a:pt x="7635" y="5057"/>
                    </a:lnTo>
                    <a:lnTo>
                      <a:pt x="7176" y="4709"/>
                    </a:lnTo>
                    <a:lnTo>
                      <a:pt x="7131" y="4160"/>
                    </a:lnTo>
                    <a:lnTo>
                      <a:pt x="7052" y="3476"/>
                    </a:lnTo>
                    <a:lnTo>
                      <a:pt x="6951" y="2736"/>
                    </a:lnTo>
                    <a:lnTo>
                      <a:pt x="6895" y="2355"/>
                    </a:lnTo>
                    <a:lnTo>
                      <a:pt x="6828" y="1985"/>
                    </a:lnTo>
                    <a:lnTo>
                      <a:pt x="6761" y="1626"/>
                    </a:lnTo>
                    <a:lnTo>
                      <a:pt x="6682" y="1290"/>
                    </a:lnTo>
                    <a:lnTo>
                      <a:pt x="6593" y="999"/>
                    </a:lnTo>
                    <a:lnTo>
                      <a:pt x="6503" y="741"/>
                    </a:lnTo>
                    <a:lnTo>
                      <a:pt x="6447" y="640"/>
                    </a:lnTo>
                    <a:lnTo>
                      <a:pt x="6402" y="539"/>
                    </a:lnTo>
                    <a:lnTo>
                      <a:pt x="6346" y="460"/>
                    </a:lnTo>
                    <a:lnTo>
                      <a:pt x="6290" y="393"/>
                    </a:lnTo>
                    <a:lnTo>
                      <a:pt x="6234" y="348"/>
                    </a:lnTo>
                    <a:lnTo>
                      <a:pt x="6178" y="315"/>
                    </a:lnTo>
                    <a:lnTo>
                      <a:pt x="6122" y="303"/>
                    </a:lnTo>
                    <a:lnTo>
                      <a:pt x="6066" y="315"/>
                    </a:lnTo>
                    <a:lnTo>
                      <a:pt x="6010" y="337"/>
                    </a:lnTo>
                    <a:lnTo>
                      <a:pt x="5965" y="359"/>
                    </a:lnTo>
                    <a:lnTo>
                      <a:pt x="5931" y="404"/>
                    </a:lnTo>
                    <a:lnTo>
                      <a:pt x="5886" y="460"/>
                    </a:lnTo>
                    <a:lnTo>
                      <a:pt x="5853" y="516"/>
                    </a:lnTo>
                    <a:lnTo>
                      <a:pt x="5819" y="584"/>
                    </a:lnTo>
                    <a:lnTo>
                      <a:pt x="5774" y="741"/>
                    </a:lnTo>
                    <a:lnTo>
                      <a:pt x="5729" y="920"/>
                    </a:lnTo>
                    <a:lnTo>
                      <a:pt x="5696" y="1122"/>
                    </a:lnTo>
                    <a:lnTo>
                      <a:pt x="5684" y="1357"/>
                    </a:lnTo>
                    <a:lnTo>
                      <a:pt x="5673" y="1604"/>
                    </a:lnTo>
                    <a:lnTo>
                      <a:pt x="5673" y="1851"/>
                    </a:lnTo>
                    <a:lnTo>
                      <a:pt x="5673" y="2120"/>
                    </a:lnTo>
                    <a:lnTo>
                      <a:pt x="5707" y="2669"/>
                    </a:lnTo>
                    <a:lnTo>
                      <a:pt x="5741" y="3207"/>
                    </a:lnTo>
                    <a:lnTo>
                      <a:pt x="5797" y="3712"/>
                    </a:lnTo>
                    <a:lnTo>
                      <a:pt x="5225" y="3319"/>
                    </a:lnTo>
                    <a:lnTo>
                      <a:pt x="4451" y="2770"/>
                    </a:lnTo>
                    <a:lnTo>
                      <a:pt x="3566" y="2142"/>
                    </a:lnTo>
                    <a:lnTo>
                      <a:pt x="2635" y="1492"/>
                    </a:lnTo>
                    <a:lnTo>
                      <a:pt x="1738" y="886"/>
                    </a:lnTo>
                    <a:lnTo>
                      <a:pt x="1334" y="629"/>
                    </a:lnTo>
                    <a:lnTo>
                      <a:pt x="965" y="393"/>
                    </a:lnTo>
                    <a:lnTo>
                      <a:pt x="639" y="214"/>
                    </a:lnTo>
                    <a:lnTo>
                      <a:pt x="382" y="79"/>
                    </a:lnTo>
                    <a:lnTo>
                      <a:pt x="269" y="46"/>
                    </a:lnTo>
                    <a:lnTo>
                      <a:pt x="180" y="12"/>
                    </a:lnTo>
                    <a:lnTo>
                      <a:pt x="11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0"/>
              <p:cNvSpPr/>
              <p:nvPr/>
            </p:nvSpPr>
            <p:spPr>
              <a:xfrm>
                <a:off x="1971500" y="4539600"/>
                <a:ext cx="452100" cy="486875"/>
              </a:xfrm>
              <a:custGeom>
                <a:avLst/>
                <a:gdLst/>
                <a:ahLst/>
                <a:cxnLst/>
                <a:rect l="l" t="t" r="r" b="b"/>
                <a:pathLst>
                  <a:path w="18084" h="19475" extrusionOk="0">
                    <a:moveTo>
                      <a:pt x="9653" y="0"/>
                    </a:moveTo>
                    <a:lnTo>
                      <a:pt x="9328" y="12"/>
                    </a:lnTo>
                    <a:lnTo>
                      <a:pt x="9014" y="34"/>
                    </a:lnTo>
                    <a:lnTo>
                      <a:pt x="8677" y="79"/>
                    </a:lnTo>
                    <a:lnTo>
                      <a:pt x="8352" y="146"/>
                    </a:lnTo>
                    <a:lnTo>
                      <a:pt x="8027" y="247"/>
                    </a:lnTo>
                    <a:lnTo>
                      <a:pt x="7691" y="370"/>
                    </a:lnTo>
                    <a:lnTo>
                      <a:pt x="7366" y="516"/>
                    </a:lnTo>
                    <a:lnTo>
                      <a:pt x="7029" y="684"/>
                    </a:lnTo>
                    <a:lnTo>
                      <a:pt x="6704" y="875"/>
                    </a:lnTo>
                    <a:lnTo>
                      <a:pt x="6368" y="1110"/>
                    </a:lnTo>
                    <a:lnTo>
                      <a:pt x="6032" y="1357"/>
                    </a:lnTo>
                    <a:lnTo>
                      <a:pt x="5695" y="1649"/>
                    </a:lnTo>
                    <a:lnTo>
                      <a:pt x="5359" y="1962"/>
                    </a:lnTo>
                    <a:lnTo>
                      <a:pt x="5011" y="2299"/>
                    </a:lnTo>
                    <a:lnTo>
                      <a:pt x="4675" y="2680"/>
                    </a:lnTo>
                    <a:lnTo>
                      <a:pt x="4328" y="3084"/>
                    </a:lnTo>
                    <a:lnTo>
                      <a:pt x="3991" y="3521"/>
                    </a:lnTo>
                    <a:lnTo>
                      <a:pt x="3666" y="3980"/>
                    </a:lnTo>
                    <a:lnTo>
                      <a:pt x="3341" y="4451"/>
                    </a:lnTo>
                    <a:lnTo>
                      <a:pt x="3027" y="4945"/>
                    </a:lnTo>
                    <a:lnTo>
                      <a:pt x="2724" y="5460"/>
                    </a:lnTo>
                    <a:lnTo>
                      <a:pt x="2433" y="5976"/>
                    </a:lnTo>
                    <a:lnTo>
                      <a:pt x="2164" y="6514"/>
                    </a:lnTo>
                    <a:lnTo>
                      <a:pt x="1895" y="7064"/>
                    </a:lnTo>
                    <a:lnTo>
                      <a:pt x="1648" y="7613"/>
                    </a:lnTo>
                    <a:lnTo>
                      <a:pt x="1413" y="8174"/>
                    </a:lnTo>
                    <a:lnTo>
                      <a:pt x="1188" y="8745"/>
                    </a:lnTo>
                    <a:lnTo>
                      <a:pt x="987" y="9317"/>
                    </a:lnTo>
                    <a:lnTo>
                      <a:pt x="796" y="9889"/>
                    </a:lnTo>
                    <a:lnTo>
                      <a:pt x="628" y="10461"/>
                    </a:lnTo>
                    <a:lnTo>
                      <a:pt x="471" y="11021"/>
                    </a:lnTo>
                    <a:lnTo>
                      <a:pt x="336" y="11593"/>
                    </a:lnTo>
                    <a:lnTo>
                      <a:pt x="224" y="12154"/>
                    </a:lnTo>
                    <a:lnTo>
                      <a:pt x="135" y="12703"/>
                    </a:lnTo>
                    <a:lnTo>
                      <a:pt x="67" y="13241"/>
                    </a:lnTo>
                    <a:lnTo>
                      <a:pt x="22" y="13779"/>
                    </a:lnTo>
                    <a:lnTo>
                      <a:pt x="0" y="14295"/>
                    </a:lnTo>
                    <a:lnTo>
                      <a:pt x="0" y="14799"/>
                    </a:lnTo>
                    <a:lnTo>
                      <a:pt x="22" y="15293"/>
                    </a:lnTo>
                    <a:lnTo>
                      <a:pt x="45" y="15528"/>
                    </a:lnTo>
                    <a:lnTo>
                      <a:pt x="78" y="15764"/>
                    </a:lnTo>
                    <a:lnTo>
                      <a:pt x="112" y="15988"/>
                    </a:lnTo>
                    <a:lnTo>
                      <a:pt x="157" y="16212"/>
                    </a:lnTo>
                    <a:lnTo>
                      <a:pt x="202" y="16436"/>
                    </a:lnTo>
                    <a:lnTo>
                      <a:pt x="258" y="16649"/>
                    </a:lnTo>
                    <a:lnTo>
                      <a:pt x="325" y="16851"/>
                    </a:lnTo>
                    <a:lnTo>
                      <a:pt x="392" y="17053"/>
                    </a:lnTo>
                    <a:lnTo>
                      <a:pt x="471" y="17243"/>
                    </a:lnTo>
                    <a:lnTo>
                      <a:pt x="561" y="17434"/>
                    </a:lnTo>
                    <a:lnTo>
                      <a:pt x="650" y="17613"/>
                    </a:lnTo>
                    <a:lnTo>
                      <a:pt x="751" y="17782"/>
                    </a:lnTo>
                    <a:lnTo>
                      <a:pt x="852" y="17950"/>
                    </a:lnTo>
                    <a:lnTo>
                      <a:pt x="975" y="18107"/>
                    </a:lnTo>
                    <a:lnTo>
                      <a:pt x="1099" y="18264"/>
                    </a:lnTo>
                    <a:lnTo>
                      <a:pt x="1222" y="18398"/>
                    </a:lnTo>
                    <a:lnTo>
                      <a:pt x="1368" y="18533"/>
                    </a:lnTo>
                    <a:lnTo>
                      <a:pt x="1514" y="18667"/>
                    </a:lnTo>
                    <a:lnTo>
                      <a:pt x="1670" y="18779"/>
                    </a:lnTo>
                    <a:lnTo>
                      <a:pt x="1827" y="18891"/>
                    </a:lnTo>
                    <a:lnTo>
                      <a:pt x="1996" y="18992"/>
                    </a:lnTo>
                    <a:lnTo>
                      <a:pt x="2175" y="19082"/>
                    </a:lnTo>
                    <a:lnTo>
                      <a:pt x="2354" y="19161"/>
                    </a:lnTo>
                    <a:lnTo>
                      <a:pt x="2534" y="19228"/>
                    </a:lnTo>
                    <a:lnTo>
                      <a:pt x="2724" y="19284"/>
                    </a:lnTo>
                    <a:lnTo>
                      <a:pt x="2926" y="19340"/>
                    </a:lnTo>
                    <a:lnTo>
                      <a:pt x="3117" y="19385"/>
                    </a:lnTo>
                    <a:lnTo>
                      <a:pt x="3330" y="19418"/>
                    </a:lnTo>
                    <a:lnTo>
                      <a:pt x="3532" y="19441"/>
                    </a:lnTo>
                    <a:lnTo>
                      <a:pt x="3745" y="19463"/>
                    </a:lnTo>
                    <a:lnTo>
                      <a:pt x="3969" y="19474"/>
                    </a:lnTo>
                    <a:lnTo>
                      <a:pt x="4193" y="19474"/>
                    </a:lnTo>
                    <a:lnTo>
                      <a:pt x="4417" y="19463"/>
                    </a:lnTo>
                    <a:lnTo>
                      <a:pt x="4641" y="19452"/>
                    </a:lnTo>
                    <a:lnTo>
                      <a:pt x="4877" y="19430"/>
                    </a:lnTo>
                    <a:lnTo>
                      <a:pt x="5112" y="19396"/>
                    </a:lnTo>
                    <a:lnTo>
                      <a:pt x="5594" y="19318"/>
                    </a:lnTo>
                    <a:lnTo>
                      <a:pt x="6088" y="19205"/>
                    </a:lnTo>
                    <a:lnTo>
                      <a:pt x="6581" y="19071"/>
                    </a:lnTo>
                    <a:lnTo>
                      <a:pt x="7085" y="18914"/>
                    </a:lnTo>
                    <a:lnTo>
                      <a:pt x="7601" y="18723"/>
                    </a:lnTo>
                    <a:lnTo>
                      <a:pt x="8117" y="18522"/>
                    </a:lnTo>
                    <a:lnTo>
                      <a:pt x="8644" y="18286"/>
                    </a:lnTo>
                    <a:lnTo>
                      <a:pt x="9160" y="18039"/>
                    </a:lnTo>
                    <a:lnTo>
                      <a:pt x="9686" y="17770"/>
                    </a:lnTo>
                    <a:lnTo>
                      <a:pt x="10202" y="17479"/>
                    </a:lnTo>
                    <a:lnTo>
                      <a:pt x="10718" y="17165"/>
                    </a:lnTo>
                    <a:lnTo>
                      <a:pt x="11222" y="16840"/>
                    </a:lnTo>
                    <a:lnTo>
                      <a:pt x="11727" y="16503"/>
                    </a:lnTo>
                    <a:lnTo>
                      <a:pt x="12231" y="16156"/>
                    </a:lnTo>
                    <a:lnTo>
                      <a:pt x="12714" y="15786"/>
                    </a:lnTo>
                    <a:lnTo>
                      <a:pt x="13184" y="15416"/>
                    </a:lnTo>
                    <a:lnTo>
                      <a:pt x="13655" y="15024"/>
                    </a:lnTo>
                    <a:lnTo>
                      <a:pt x="14093" y="14631"/>
                    </a:lnTo>
                    <a:lnTo>
                      <a:pt x="14530" y="14228"/>
                    </a:lnTo>
                    <a:lnTo>
                      <a:pt x="14945" y="13813"/>
                    </a:lnTo>
                    <a:lnTo>
                      <a:pt x="15337" y="13398"/>
                    </a:lnTo>
                    <a:lnTo>
                      <a:pt x="15718" y="12983"/>
                    </a:lnTo>
                    <a:lnTo>
                      <a:pt x="16066" y="12557"/>
                    </a:lnTo>
                    <a:lnTo>
                      <a:pt x="16402" y="12142"/>
                    </a:lnTo>
                    <a:lnTo>
                      <a:pt x="16694" y="11727"/>
                    </a:lnTo>
                    <a:lnTo>
                      <a:pt x="16963" y="11324"/>
                    </a:lnTo>
                    <a:lnTo>
                      <a:pt x="17187" y="10920"/>
                    </a:lnTo>
                    <a:lnTo>
                      <a:pt x="17400" y="10539"/>
                    </a:lnTo>
                    <a:lnTo>
                      <a:pt x="17579" y="10158"/>
                    </a:lnTo>
                    <a:lnTo>
                      <a:pt x="17725" y="9777"/>
                    </a:lnTo>
                    <a:lnTo>
                      <a:pt x="17848" y="9407"/>
                    </a:lnTo>
                    <a:lnTo>
                      <a:pt x="17949" y="9048"/>
                    </a:lnTo>
                    <a:lnTo>
                      <a:pt x="18016" y="8700"/>
                    </a:lnTo>
                    <a:lnTo>
                      <a:pt x="18061" y="8353"/>
                    </a:lnTo>
                    <a:lnTo>
                      <a:pt x="18084" y="8005"/>
                    </a:lnTo>
                    <a:lnTo>
                      <a:pt x="18084" y="7669"/>
                    </a:lnTo>
                    <a:lnTo>
                      <a:pt x="18061" y="7344"/>
                    </a:lnTo>
                    <a:lnTo>
                      <a:pt x="18028" y="7019"/>
                    </a:lnTo>
                    <a:lnTo>
                      <a:pt x="17960" y="6705"/>
                    </a:lnTo>
                    <a:lnTo>
                      <a:pt x="17871" y="6391"/>
                    </a:lnTo>
                    <a:lnTo>
                      <a:pt x="17770" y="6088"/>
                    </a:lnTo>
                    <a:lnTo>
                      <a:pt x="17646" y="5786"/>
                    </a:lnTo>
                    <a:lnTo>
                      <a:pt x="17501" y="5483"/>
                    </a:lnTo>
                    <a:lnTo>
                      <a:pt x="17344" y="5191"/>
                    </a:lnTo>
                    <a:lnTo>
                      <a:pt x="17176" y="4911"/>
                    </a:lnTo>
                    <a:lnTo>
                      <a:pt x="16985" y="4631"/>
                    </a:lnTo>
                    <a:lnTo>
                      <a:pt x="16772" y="4350"/>
                    </a:lnTo>
                    <a:lnTo>
                      <a:pt x="16559" y="4081"/>
                    </a:lnTo>
                    <a:lnTo>
                      <a:pt x="16324" y="3812"/>
                    </a:lnTo>
                    <a:lnTo>
                      <a:pt x="16077" y="3543"/>
                    </a:lnTo>
                    <a:lnTo>
                      <a:pt x="15819" y="3285"/>
                    </a:lnTo>
                    <a:lnTo>
                      <a:pt x="15550" y="3028"/>
                    </a:lnTo>
                    <a:lnTo>
                      <a:pt x="15270" y="2781"/>
                    </a:lnTo>
                    <a:lnTo>
                      <a:pt x="14978" y="2523"/>
                    </a:lnTo>
                    <a:lnTo>
                      <a:pt x="14675" y="2276"/>
                    </a:lnTo>
                    <a:lnTo>
                      <a:pt x="14373" y="2041"/>
                    </a:lnTo>
                    <a:lnTo>
                      <a:pt x="14070" y="1806"/>
                    </a:lnTo>
                    <a:lnTo>
                      <a:pt x="13756" y="1581"/>
                    </a:lnTo>
                    <a:lnTo>
                      <a:pt x="13453" y="1379"/>
                    </a:lnTo>
                    <a:lnTo>
                      <a:pt x="13140" y="1178"/>
                    </a:lnTo>
                    <a:lnTo>
                      <a:pt x="12826" y="998"/>
                    </a:lnTo>
                    <a:lnTo>
                      <a:pt x="12523" y="819"/>
                    </a:lnTo>
                    <a:lnTo>
                      <a:pt x="12209" y="662"/>
                    </a:lnTo>
                    <a:lnTo>
                      <a:pt x="11895" y="516"/>
                    </a:lnTo>
                    <a:lnTo>
                      <a:pt x="11570" y="393"/>
                    </a:lnTo>
                    <a:lnTo>
                      <a:pt x="11256" y="281"/>
                    </a:lnTo>
                    <a:lnTo>
                      <a:pt x="10942" y="191"/>
                    </a:lnTo>
                    <a:lnTo>
                      <a:pt x="10617" y="113"/>
                    </a:lnTo>
                    <a:lnTo>
                      <a:pt x="10303" y="57"/>
                    </a:lnTo>
                    <a:lnTo>
                      <a:pt x="9978" y="23"/>
                    </a:lnTo>
                    <a:lnTo>
                      <a:pt x="96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0"/>
              <p:cNvSpPr/>
              <p:nvPr/>
            </p:nvSpPr>
            <p:spPr>
              <a:xfrm>
                <a:off x="2118925" y="4366100"/>
                <a:ext cx="439775" cy="509575"/>
              </a:xfrm>
              <a:custGeom>
                <a:avLst/>
                <a:gdLst/>
                <a:ahLst/>
                <a:cxnLst/>
                <a:rect l="l" t="t" r="r" b="b"/>
                <a:pathLst>
                  <a:path w="17591" h="20383" extrusionOk="0">
                    <a:moveTo>
                      <a:pt x="14126" y="1"/>
                    </a:moveTo>
                    <a:lnTo>
                      <a:pt x="13050" y="1301"/>
                    </a:lnTo>
                    <a:lnTo>
                      <a:pt x="11884" y="2747"/>
                    </a:lnTo>
                    <a:lnTo>
                      <a:pt x="10438" y="4541"/>
                    </a:lnTo>
                    <a:lnTo>
                      <a:pt x="9664" y="5539"/>
                    </a:lnTo>
                    <a:lnTo>
                      <a:pt x="8846" y="6582"/>
                    </a:lnTo>
                    <a:lnTo>
                      <a:pt x="8039" y="7647"/>
                    </a:lnTo>
                    <a:lnTo>
                      <a:pt x="7220" y="8734"/>
                    </a:lnTo>
                    <a:lnTo>
                      <a:pt x="6424" y="9811"/>
                    </a:lnTo>
                    <a:lnTo>
                      <a:pt x="5673" y="10876"/>
                    </a:lnTo>
                    <a:lnTo>
                      <a:pt x="4955" y="11907"/>
                    </a:lnTo>
                    <a:lnTo>
                      <a:pt x="4630" y="12400"/>
                    </a:lnTo>
                    <a:lnTo>
                      <a:pt x="4305" y="12882"/>
                    </a:lnTo>
                    <a:lnTo>
                      <a:pt x="3767" y="12972"/>
                    </a:lnTo>
                    <a:lnTo>
                      <a:pt x="3094" y="13095"/>
                    </a:lnTo>
                    <a:lnTo>
                      <a:pt x="2354" y="13252"/>
                    </a:lnTo>
                    <a:lnTo>
                      <a:pt x="1984" y="13342"/>
                    </a:lnTo>
                    <a:lnTo>
                      <a:pt x="1615" y="13432"/>
                    </a:lnTo>
                    <a:lnTo>
                      <a:pt x="1267" y="13533"/>
                    </a:lnTo>
                    <a:lnTo>
                      <a:pt x="942" y="13634"/>
                    </a:lnTo>
                    <a:lnTo>
                      <a:pt x="650" y="13746"/>
                    </a:lnTo>
                    <a:lnTo>
                      <a:pt x="404" y="13858"/>
                    </a:lnTo>
                    <a:lnTo>
                      <a:pt x="303" y="13914"/>
                    </a:lnTo>
                    <a:lnTo>
                      <a:pt x="213" y="13970"/>
                    </a:lnTo>
                    <a:lnTo>
                      <a:pt x="135" y="14026"/>
                    </a:lnTo>
                    <a:lnTo>
                      <a:pt x="79" y="14082"/>
                    </a:lnTo>
                    <a:lnTo>
                      <a:pt x="34" y="14149"/>
                    </a:lnTo>
                    <a:lnTo>
                      <a:pt x="0" y="14205"/>
                    </a:lnTo>
                    <a:lnTo>
                      <a:pt x="0" y="14261"/>
                    </a:lnTo>
                    <a:lnTo>
                      <a:pt x="11" y="14329"/>
                    </a:lnTo>
                    <a:lnTo>
                      <a:pt x="34" y="14374"/>
                    </a:lnTo>
                    <a:lnTo>
                      <a:pt x="67" y="14418"/>
                    </a:lnTo>
                    <a:lnTo>
                      <a:pt x="112" y="14452"/>
                    </a:lnTo>
                    <a:lnTo>
                      <a:pt x="168" y="14486"/>
                    </a:lnTo>
                    <a:lnTo>
                      <a:pt x="224" y="14519"/>
                    </a:lnTo>
                    <a:lnTo>
                      <a:pt x="292" y="14542"/>
                    </a:lnTo>
                    <a:lnTo>
                      <a:pt x="449" y="14587"/>
                    </a:lnTo>
                    <a:lnTo>
                      <a:pt x="639" y="14609"/>
                    </a:lnTo>
                    <a:lnTo>
                      <a:pt x="852" y="14620"/>
                    </a:lnTo>
                    <a:lnTo>
                      <a:pt x="1076" y="14631"/>
                    </a:lnTo>
                    <a:lnTo>
                      <a:pt x="1323" y="14620"/>
                    </a:lnTo>
                    <a:lnTo>
                      <a:pt x="1581" y="14598"/>
                    </a:lnTo>
                    <a:lnTo>
                      <a:pt x="1839" y="14575"/>
                    </a:lnTo>
                    <a:lnTo>
                      <a:pt x="2388" y="14508"/>
                    </a:lnTo>
                    <a:lnTo>
                      <a:pt x="2926" y="14430"/>
                    </a:lnTo>
                    <a:lnTo>
                      <a:pt x="3420" y="14329"/>
                    </a:lnTo>
                    <a:lnTo>
                      <a:pt x="3072" y="14934"/>
                    </a:lnTo>
                    <a:lnTo>
                      <a:pt x="2579" y="15753"/>
                    </a:lnTo>
                    <a:lnTo>
                      <a:pt x="2018" y="16683"/>
                    </a:lnTo>
                    <a:lnTo>
                      <a:pt x="1435" y="17658"/>
                    </a:lnTo>
                    <a:lnTo>
                      <a:pt x="908" y="18589"/>
                    </a:lnTo>
                    <a:lnTo>
                      <a:pt x="673" y="19026"/>
                    </a:lnTo>
                    <a:lnTo>
                      <a:pt x="471" y="19407"/>
                    </a:lnTo>
                    <a:lnTo>
                      <a:pt x="314" y="19744"/>
                    </a:lnTo>
                    <a:lnTo>
                      <a:pt x="202" y="20013"/>
                    </a:lnTo>
                    <a:lnTo>
                      <a:pt x="168" y="20125"/>
                    </a:lnTo>
                    <a:lnTo>
                      <a:pt x="146" y="20215"/>
                    </a:lnTo>
                    <a:lnTo>
                      <a:pt x="146" y="20282"/>
                    </a:lnTo>
                    <a:lnTo>
                      <a:pt x="157" y="20327"/>
                    </a:lnTo>
                    <a:lnTo>
                      <a:pt x="179" y="20349"/>
                    </a:lnTo>
                    <a:lnTo>
                      <a:pt x="202" y="20372"/>
                    </a:lnTo>
                    <a:lnTo>
                      <a:pt x="224" y="20372"/>
                    </a:lnTo>
                    <a:lnTo>
                      <a:pt x="258" y="20383"/>
                    </a:lnTo>
                    <a:lnTo>
                      <a:pt x="348" y="20360"/>
                    </a:lnTo>
                    <a:lnTo>
                      <a:pt x="449" y="20316"/>
                    </a:lnTo>
                    <a:lnTo>
                      <a:pt x="561" y="20248"/>
                    </a:lnTo>
                    <a:lnTo>
                      <a:pt x="695" y="20159"/>
                    </a:lnTo>
                    <a:lnTo>
                      <a:pt x="841" y="20046"/>
                    </a:lnTo>
                    <a:lnTo>
                      <a:pt x="1009" y="19923"/>
                    </a:lnTo>
                    <a:lnTo>
                      <a:pt x="1379" y="19598"/>
                    </a:lnTo>
                    <a:lnTo>
                      <a:pt x="1794" y="19217"/>
                    </a:lnTo>
                    <a:lnTo>
                      <a:pt x="2242" y="18780"/>
                    </a:lnTo>
                    <a:lnTo>
                      <a:pt x="2724" y="18309"/>
                    </a:lnTo>
                    <a:lnTo>
                      <a:pt x="3733" y="17277"/>
                    </a:lnTo>
                    <a:lnTo>
                      <a:pt x="4754" y="16223"/>
                    </a:lnTo>
                    <a:lnTo>
                      <a:pt x="5729" y="15237"/>
                    </a:lnTo>
                    <a:lnTo>
                      <a:pt x="6166" y="14800"/>
                    </a:lnTo>
                    <a:lnTo>
                      <a:pt x="6581" y="14407"/>
                    </a:lnTo>
                    <a:lnTo>
                      <a:pt x="6581" y="14407"/>
                    </a:lnTo>
                    <a:lnTo>
                      <a:pt x="6525" y="15035"/>
                    </a:lnTo>
                    <a:lnTo>
                      <a:pt x="6480" y="15685"/>
                    </a:lnTo>
                    <a:lnTo>
                      <a:pt x="6447" y="16302"/>
                    </a:lnTo>
                    <a:lnTo>
                      <a:pt x="6447" y="16874"/>
                    </a:lnTo>
                    <a:lnTo>
                      <a:pt x="6447" y="17132"/>
                    </a:lnTo>
                    <a:lnTo>
                      <a:pt x="6458" y="17367"/>
                    </a:lnTo>
                    <a:lnTo>
                      <a:pt x="6480" y="17569"/>
                    </a:lnTo>
                    <a:lnTo>
                      <a:pt x="6514" y="17737"/>
                    </a:lnTo>
                    <a:lnTo>
                      <a:pt x="6547" y="17871"/>
                    </a:lnTo>
                    <a:lnTo>
                      <a:pt x="6581" y="17916"/>
                    </a:lnTo>
                    <a:lnTo>
                      <a:pt x="6604" y="17961"/>
                    </a:lnTo>
                    <a:lnTo>
                      <a:pt x="6626" y="17995"/>
                    </a:lnTo>
                    <a:lnTo>
                      <a:pt x="6660" y="18006"/>
                    </a:lnTo>
                    <a:lnTo>
                      <a:pt x="6738" y="18006"/>
                    </a:lnTo>
                    <a:lnTo>
                      <a:pt x="6772" y="17984"/>
                    </a:lnTo>
                    <a:lnTo>
                      <a:pt x="6817" y="17950"/>
                    </a:lnTo>
                    <a:lnTo>
                      <a:pt x="6850" y="17894"/>
                    </a:lnTo>
                    <a:lnTo>
                      <a:pt x="6884" y="17838"/>
                    </a:lnTo>
                    <a:lnTo>
                      <a:pt x="6962" y="17681"/>
                    </a:lnTo>
                    <a:lnTo>
                      <a:pt x="7030" y="17490"/>
                    </a:lnTo>
                    <a:lnTo>
                      <a:pt x="7086" y="17255"/>
                    </a:lnTo>
                    <a:lnTo>
                      <a:pt x="7142" y="16986"/>
                    </a:lnTo>
                    <a:lnTo>
                      <a:pt x="7198" y="16694"/>
                    </a:lnTo>
                    <a:lnTo>
                      <a:pt x="7254" y="16380"/>
                    </a:lnTo>
                    <a:lnTo>
                      <a:pt x="7343" y="15685"/>
                    </a:lnTo>
                    <a:lnTo>
                      <a:pt x="7422" y="14957"/>
                    </a:lnTo>
                    <a:lnTo>
                      <a:pt x="7489" y="14217"/>
                    </a:lnTo>
                    <a:lnTo>
                      <a:pt x="7545" y="13499"/>
                    </a:lnTo>
                    <a:lnTo>
                      <a:pt x="8386" y="12681"/>
                    </a:lnTo>
                    <a:lnTo>
                      <a:pt x="9238" y="11829"/>
                    </a:lnTo>
                    <a:lnTo>
                      <a:pt x="10101" y="10943"/>
                    </a:lnTo>
                    <a:lnTo>
                      <a:pt x="10965" y="10046"/>
                    </a:lnTo>
                    <a:lnTo>
                      <a:pt x="11817" y="9138"/>
                    </a:lnTo>
                    <a:lnTo>
                      <a:pt x="12658" y="8252"/>
                    </a:lnTo>
                    <a:lnTo>
                      <a:pt x="14216" y="6559"/>
                    </a:lnTo>
                    <a:lnTo>
                      <a:pt x="15572" y="5068"/>
                    </a:lnTo>
                    <a:lnTo>
                      <a:pt x="16638" y="3880"/>
                    </a:lnTo>
                    <a:lnTo>
                      <a:pt x="17591" y="2804"/>
                    </a:lnTo>
                    <a:lnTo>
                      <a:pt x="17490" y="2591"/>
                    </a:lnTo>
                    <a:lnTo>
                      <a:pt x="17389" y="2389"/>
                    </a:lnTo>
                    <a:lnTo>
                      <a:pt x="17277" y="2209"/>
                    </a:lnTo>
                    <a:lnTo>
                      <a:pt x="17153" y="2030"/>
                    </a:lnTo>
                    <a:lnTo>
                      <a:pt x="17030" y="1862"/>
                    </a:lnTo>
                    <a:lnTo>
                      <a:pt x="16907" y="1694"/>
                    </a:lnTo>
                    <a:lnTo>
                      <a:pt x="16772" y="1548"/>
                    </a:lnTo>
                    <a:lnTo>
                      <a:pt x="16638" y="1402"/>
                    </a:lnTo>
                    <a:lnTo>
                      <a:pt x="16492" y="1268"/>
                    </a:lnTo>
                    <a:lnTo>
                      <a:pt x="16346" y="1144"/>
                    </a:lnTo>
                    <a:lnTo>
                      <a:pt x="16200" y="1021"/>
                    </a:lnTo>
                    <a:lnTo>
                      <a:pt x="16055" y="920"/>
                    </a:lnTo>
                    <a:lnTo>
                      <a:pt x="15774" y="718"/>
                    </a:lnTo>
                    <a:lnTo>
                      <a:pt x="15483" y="550"/>
                    </a:lnTo>
                    <a:lnTo>
                      <a:pt x="15214" y="404"/>
                    </a:lnTo>
                    <a:lnTo>
                      <a:pt x="14956" y="292"/>
                    </a:lnTo>
                    <a:lnTo>
                      <a:pt x="14732" y="191"/>
                    </a:lnTo>
                    <a:lnTo>
                      <a:pt x="14530" y="124"/>
                    </a:lnTo>
                    <a:lnTo>
                      <a:pt x="14238" y="34"/>
                    </a:lnTo>
                    <a:lnTo>
                      <a:pt x="1412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0"/>
              <p:cNvSpPr/>
              <p:nvPr/>
            </p:nvSpPr>
            <p:spPr>
              <a:xfrm>
                <a:off x="5532725" y="2984600"/>
                <a:ext cx="219500" cy="187800"/>
              </a:xfrm>
              <a:custGeom>
                <a:avLst/>
                <a:gdLst/>
                <a:ahLst/>
                <a:cxnLst/>
                <a:rect l="l" t="t" r="r" b="b"/>
                <a:pathLst>
                  <a:path w="8780" h="7512" extrusionOk="0">
                    <a:moveTo>
                      <a:pt x="3846" y="0"/>
                    </a:moveTo>
                    <a:lnTo>
                      <a:pt x="3577" y="12"/>
                    </a:lnTo>
                    <a:lnTo>
                      <a:pt x="3308" y="23"/>
                    </a:lnTo>
                    <a:lnTo>
                      <a:pt x="3050" y="45"/>
                    </a:lnTo>
                    <a:lnTo>
                      <a:pt x="2792" y="68"/>
                    </a:lnTo>
                    <a:lnTo>
                      <a:pt x="2557" y="112"/>
                    </a:lnTo>
                    <a:lnTo>
                      <a:pt x="2333" y="157"/>
                    </a:lnTo>
                    <a:lnTo>
                      <a:pt x="2120" y="213"/>
                    </a:lnTo>
                    <a:lnTo>
                      <a:pt x="1929" y="281"/>
                    </a:lnTo>
                    <a:lnTo>
                      <a:pt x="1739" y="348"/>
                    </a:lnTo>
                    <a:lnTo>
                      <a:pt x="1559" y="426"/>
                    </a:lnTo>
                    <a:lnTo>
                      <a:pt x="1402" y="516"/>
                    </a:lnTo>
                    <a:lnTo>
                      <a:pt x="1245" y="606"/>
                    </a:lnTo>
                    <a:lnTo>
                      <a:pt x="1099" y="707"/>
                    </a:lnTo>
                    <a:lnTo>
                      <a:pt x="965" y="808"/>
                    </a:lnTo>
                    <a:lnTo>
                      <a:pt x="842" y="920"/>
                    </a:lnTo>
                    <a:lnTo>
                      <a:pt x="730" y="1043"/>
                    </a:lnTo>
                    <a:lnTo>
                      <a:pt x="629" y="1166"/>
                    </a:lnTo>
                    <a:lnTo>
                      <a:pt x="539" y="1301"/>
                    </a:lnTo>
                    <a:lnTo>
                      <a:pt x="449" y="1435"/>
                    </a:lnTo>
                    <a:lnTo>
                      <a:pt x="371" y="1570"/>
                    </a:lnTo>
                    <a:lnTo>
                      <a:pt x="303" y="1716"/>
                    </a:lnTo>
                    <a:lnTo>
                      <a:pt x="247" y="1873"/>
                    </a:lnTo>
                    <a:lnTo>
                      <a:pt x="191" y="2030"/>
                    </a:lnTo>
                    <a:lnTo>
                      <a:pt x="147" y="2187"/>
                    </a:lnTo>
                    <a:lnTo>
                      <a:pt x="102" y="2355"/>
                    </a:lnTo>
                    <a:lnTo>
                      <a:pt x="68" y="2523"/>
                    </a:lnTo>
                    <a:lnTo>
                      <a:pt x="23" y="2870"/>
                    </a:lnTo>
                    <a:lnTo>
                      <a:pt x="1" y="3229"/>
                    </a:lnTo>
                    <a:lnTo>
                      <a:pt x="1" y="3599"/>
                    </a:lnTo>
                    <a:lnTo>
                      <a:pt x="23" y="3980"/>
                    </a:lnTo>
                    <a:lnTo>
                      <a:pt x="57" y="4373"/>
                    </a:lnTo>
                    <a:lnTo>
                      <a:pt x="102" y="4743"/>
                    </a:lnTo>
                    <a:lnTo>
                      <a:pt x="169" y="5090"/>
                    </a:lnTo>
                    <a:lnTo>
                      <a:pt x="259" y="5427"/>
                    </a:lnTo>
                    <a:lnTo>
                      <a:pt x="315" y="5595"/>
                    </a:lnTo>
                    <a:lnTo>
                      <a:pt x="371" y="5752"/>
                    </a:lnTo>
                    <a:lnTo>
                      <a:pt x="438" y="5909"/>
                    </a:lnTo>
                    <a:lnTo>
                      <a:pt x="505" y="6054"/>
                    </a:lnTo>
                    <a:lnTo>
                      <a:pt x="595" y="6200"/>
                    </a:lnTo>
                    <a:lnTo>
                      <a:pt x="673" y="6335"/>
                    </a:lnTo>
                    <a:lnTo>
                      <a:pt x="774" y="6458"/>
                    </a:lnTo>
                    <a:lnTo>
                      <a:pt x="875" y="6581"/>
                    </a:lnTo>
                    <a:lnTo>
                      <a:pt x="987" y="6705"/>
                    </a:lnTo>
                    <a:lnTo>
                      <a:pt x="1099" y="6817"/>
                    </a:lnTo>
                    <a:lnTo>
                      <a:pt x="1234" y="6918"/>
                    </a:lnTo>
                    <a:lnTo>
                      <a:pt x="1369" y="7007"/>
                    </a:lnTo>
                    <a:lnTo>
                      <a:pt x="1514" y="7097"/>
                    </a:lnTo>
                    <a:lnTo>
                      <a:pt x="1660" y="7176"/>
                    </a:lnTo>
                    <a:lnTo>
                      <a:pt x="1828" y="7254"/>
                    </a:lnTo>
                    <a:lnTo>
                      <a:pt x="2008" y="7321"/>
                    </a:lnTo>
                    <a:lnTo>
                      <a:pt x="2187" y="7377"/>
                    </a:lnTo>
                    <a:lnTo>
                      <a:pt x="2378" y="7422"/>
                    </a:lnTo>
                    <a:lnTo>
                      <a:pt x="2591" y="7456"/>
                    </a:lnTo>
                    <a:lnTo>
                      <a:pt x="2804" y="7478"/>
                    </a:lnTo>
                    <a:lnTo>
                      <a:pt x="3039" y="7501"/>
                    </a:lnTo>
                    <a:lnTo>
                      <a:pt x="3274" y="7512"/>
                    </a:lnTo>
                    <a:lnTo>
                      <a:pt x="3521" y="7512"/>
                    </a:lnTo>
                    <a:lnTo>
                      <a:pt x="3790" y="7501"/>
                    </a:lnTo>
                    <a:lnTo>
                      <a:pt x="4059" y="7478"/>
                    </a:lnTo>
                    <a:lnTo>
                      <a:pt x="4317" y="7445"/>
                    </a:lnTo>
                    <a:lnTo>
                      <a:pt x="4586" y="7400"/>
                    </a:lnTo>
                    <a:lnTo>
                      <a:pt x="4833" y="7355"/>
                    </a:lnTo>
                    <a:lnTo>
                      <a:pt x="5091" y="7299"/>
                    </a:lnTo>
                    <a:lnTo>
                      <a:pt x="5326" y="7232"/>
                    </a:lnTo>
                    <a:lnTo>
                      <a:pt x="5573" y="7153"/>
                    </a:lnTo>
                    <a:lnTo>
                      <a:pt x="5808" y="7075"/>
                    </a:lnTo>
                    <a:lnTo>
                      <a:pt x="6032" y="6985"/>
                    </a:lnTo>
                    <a:lnTo>
                      <a:pt x="6245" y="6884"/>
                    </a:lnTo>
                    <a:lnTo>
                      <a:pt x="6458" y="6783"/>
                    </a:lnTo>
                    <a:lnTo>
                      <a:pt x="6671" y="6671"/>
                    </a:lnTo>
                    <a:lnTo>
                      <a:pt x="6862" y="6559"/>
                    </a:lnTo>
                    <a:lnTo>
                      <a:pt x="7053" y="6424"/>
                    </a:lnTo>
                    <a:lnTo>
                      <a:pt x="7232" y="6301"/>
                    </a:lnTo>
                    <a:lnTo>
                      <a:pt x="7411" y="6167"/>
                    </a:lnTo>
                    <a:lnTo>
                      <a:pt x="7580" y="6021"/>
                    </a:lnTo>
                    <a:lnTo>
                      <a:pt x="7725" y="5875"/>
                    </a:lnTo>
                    <a:lnTo>
                      <a:pt x="7871" y="5729"/>
                    </a:lnTo>
                    <a:lnTo>
                      <a:pt x="8017" y="5572"/>
                    </a:lnTo>
                    <a:lnTo>
                      <a:pt x="8140" y="5415"/>
                    </a:lnTo>
                    <a:lnTo>
                      <a:pt x="8252" y="5247"/>
                    </a:lnTo>
                    <a:lnTo>
                      <a:pt x="8364" y="5079"/>
                    </a:lnTo>
                    <a:lnTo>
                      <a:pt x="8454" y="4900"/>
                    </a:lnTo>
                    <a:lnTo>
                      <a:pt x="8533" y="4731"/>
                    </a:lnTo>
                    <a:lnTo>
                      <a:pt x="8611" y="4552"/>
                    </a:lnTo>
                    <a:lnTo>
                      <a:pt x="8667" y="4373"/>
                    </a:lnTo>
                    <a:lnTo>
                      <a:pt x="8712" y="4182"/>
                    </a:lnTo>
                    <a:lnTo>
                      <a:pt x="8746" y="3992"/>
                    </a:lnTo>
                    <a:lnTo>
                      <a:pt x="8768" y="3812"/>
                    </a:lnTo>
                    <a:lnTo>
                      <a:pt x="8779" y="3610"/>
                    </a:lnTo>
                    <a:lnTo>
                      <a:pt x="8768" y="3420"/>
                    </a:lnTo>
                    <a:lnTo>
                      <a:pt x="8757" y="3229"/>
                    </a:lnTo>
                    <a:lnTo>
                      <a:pt x="8723" y="3039"/>
                    </a:lnTo>
                    <a:lnTo>
                      <a:pt x="8678" y="2859"/>
                    </a:lnTo>
                    <a:lnTo>
                      <a:pt x="8611" y="2680"/>
                    </a:lnTo>
                    <a:lnTo>
                      <a:pt x="8544" y="2500"/>
                    </a:lnTo>
                    <a:lnTo>
                      <a:pt x="8465" y="2321"/>
                    </a:lnTo>
                    <a:lnTo>
                      <a:pt x="8376" y="2153"/>
                    </a:lnTo>
                    <a:lnTo>
                      <a:pt x="8263" y="1996"/>
                    </a:lnTo>
                    <a:lnTo>
                      <a:pt x="8151" y="1839"/>
                    </a:lnTo>
                    <a:lnTo>
                      <a:pt x="8028" y="1682"/>
                    </a:lnTo>
                    <a:lnTo>
                      <a:pt x="7893" y="1536"/>
                    </a:lnTo>
                    <a:lnTo>
                      <a:pt x="7748" y="1391"/>
                    </a:lnTo>
                    <a:lnTo>
                      <a:pt x="7591" y="1256"/>
                    </a:lnTo>
                    <a:lnTo>
                      <a:pt x="7423" y="1121"/>
                    </a:lnTo>
                    <a:lnTo>
                      <a:pt x="7254" y="998"/>
                    </a:lnTo>
                    <a:lnTo>
                      <a:pt x="7075" y="875"/>
                    </a:lnTo>
                    <a:lnTo>
                      <a:pt x="6884" y="763"/>
                    </a:lnTo>
                    <a:lnTo>
                      <a:pt x="6683" y="662"/>
                    </a:lnTo>
                    <a:lnTo>
                      <a:pt x="6481" y="561"/>
                    </a:lnTo>
                    <a:lnTo>
                      <a:pt x="6268" y="471"/>
                    </a:lnTo>
                    <a:lnTo>
                      <a:pt x="6055" y="382"/>
                    </a:lnTo>
                    <a:lnTo>
                      <a:pt x="5831" y="314"/>
                    </a:lnTo>
                    <a:lnTo>
                      <a:pt x="5595" y="247"/>
                    </a:lnTo>
                    <a:lnTo>
                      <a:pt x="5360" y="180"/>
                    </a:lnTo>
                    <a:lnTo>
                      <a:pt x="5124" y="135"/>
                    </a:lnTo>
                    <a:lnTo>
                      <a:pt x="4878" y="90"/>
                    </a:lnTo>
                    <a:lnTo>
                      <a:pt x="4620" y="56"/>
                    </a:lnTo>
                    <a:lnTo>
                      <a:pt x="4362" y="23"/>
                    </a:lnTo>
                    <a:lnTo>
                      <a:pt x="4104" y="12"/>
                    </a:lnTo>
                    <a:lnTo>
                      <a:pt x="384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0"/>
              <p:cNvSpPr/>
              <p:nvPr/>
            </p:nvSpPr>
            <p:spPr>
              <a:xfrm>
                <a:off x="5395675" y="3028875"/>
                <a:ext cx="260400" cy="93925"/>
              </a:xfrm>
              <a:custGeom>
                <a:avLst/>
                <a:gdLst/>
                <a:ahLst/>
                <a:cxnLst/>
                <a:rect l="l" t="t" r="r" b="b"/>
                <a:pathLst>
                  <a:path w="10416" h="3757" extrusionOk="0">
                    <a:moveTo>
                      <a:pt x="9351" y="1"/>
                    </a:moveTo>
                    <a:lnTo>
                      <a:pt x="9295" y="12"/>
                    </a:lnTo>
                    <a:lnTo>
                      <a:pt x="9205" y="34"/>
                    </a:lnTo>
                    <a:lnTo>
                      <a:pt x="9115" y="79"/>
                    </a:lnTo>
                    <a:lnTo>
                      <a:pt x="8891" y="203"/>
                    </a:lnTo>
                    <a:lnTo>
                      <a:pt x="8633" y="359"/>
                    </a:lnTo>
                    <a:lnTo>
                      <a:pt x="8353" y="561"/>
                    </a:lnTo>
                    <a:lnTo>
                      <a:pt x="8050" y="785"/>
                    </a:lnTo>
                    <a:lnTo>
                      <a:pt x="7478" y="1223"/>
                    </a:lnTo>
                    <a:lnTo>
                      <a:pt x="6895" y="1200"/>
                    </a:lnTo>
                    <a:lnTo>
                      <a:pt x="6301" y="1167"/>
                    </a:lnTo>
                    <a:lnTo>
                      <a:pt x="5068" y="1133"/>
                    </a:lnTo>
                    <a:lnTo>
                      <a:pt x="3846" y="1122"/>
                    </a:lnTo>
                    <a:lnTo>
                      <a:pt x="1705" y="1122"/>
                    </a:lnTo>
                    <a:lnTo>
                      <a:pt x="909" y="1133"/>
                    </a:lnTo>
                    <a:lnTo>
                      <a:pt x="191" y="1144"/>
                    </a:lnTo>
                    <a:lnTo>
                      <a:pt x="113" y="1357"/>
                    </a:lnTo>
                    <a:lnTo>
                      <a:pt x="57" y="1559"/>
                    </a:lnTo>
                    <a:lnTo>
                      <a:pt x="23" y="1772"/>
                    </a:lnTo>
                    <a:lnTo>
                      <a:pt x="0" y="1963"/>
                    </a:lnTo>
                    <a:lnTo>
                      <a:pt x="0" y="2153"/>
                    </a:lnTo>
                    <a:lnTo>
                      <a:pt x="12" y="2344"/>
                    </a:lnTo>
                    <a:lnTo>
                      <a:pt x="45" y="2512"/>
                    </a:lnTo>
                    <a:lnTo>
                      <a:pt x="79" y="2669"/>
                    </a:lnTo>
                    <a:lnTo>
                      <a:pt x="113" y="2815"/>
                    </a:lnTo>
                    <a:lnTo>
                      <a:pt x="157" y="2949"/>
                    </a:lnTo>
                    <a:lnTo>
                      <a:pt x="236" y="3162"/>
                    </a:lnTo>
                    <a:lnTo>
                      <a:pt x="303" y="3308"/>
                    </a:lnTo>
                    <a:lnTo>
                      <a:pt x="337" y="3353"/>
                    </a:lnTo>
                    <a:lnTo>
                      <a:pt x="1166" y="3308"/>
                    </a:lnTo>
                    <a:lnTo>
                      <a:pt x="2086" y="3252"/>
                    </a:lnTo>
                    <a:lnTo>
                      <a:pt x="3229" y="3173"/>
                    </a:lnTo>
                    <a:lnTo>
                      <a:pt x="4507" y="3073"/>
                    </a:lnTo>
                    <a:lnTo>
                      <a:pt x="5853" y="2949"/>
                    </a:lnTo>
                    <a:lnTo>
                      <a:pt x="6514" y="2871"/>
                    </a:lnTo>
                    <a:lnTo>
                      <a:pt x="7153" y="2792"/>
                    </a:lnTo>
                    <a:lnTo>
                      <a:pt x="7770" y="2714"/>
                    </a:lnTo>
                    <a:lnTo>
                      <a:pt x="8342" y="2613"/>
                    </a:lnTo>
                    <a:lnTo>
                      <a:pt x="8835" y="2983"/>
                    </a:lnTo>
                    <a:lnTo>
                      <a:pt x="9138" y="3207"/>
                    </a:lnTo>
                    <a:lnTo>
                      <a:pt x="9452" y="3420"/>
                    </a:lnTo>
                    <a:lnTo>
                      <a:pt x="9754" y="3600"/>
                    </a:lnTo>
                    <a:lnTo>
                      <a:pt x="9889" y="3667"/>
                    </a:lnTo>
                    <a:lnTo>
                      <a:pt x="10012" y="3723"/>
                    </a:lnTo>
                    <a:lnTo>
                      <a:pt x="10113" y="3745"/>
                    </a:lnTo>
                    <a:lnTo>
                      <a:pt x="10203" y="3756"/>
                    </a:lnTo>
                    <a:lnTo>
                      <a:pt x="10248" y="3756"/>
                    </a:lnTo>
                    <a:lnTo>
                      <a:pt x="10270" y="3745"/>
                    </a:lnTo>
                    <a:lnTo>
                      <a:pt x="10304" y="3734"/>
                    </a:lnTo>
                    <a:lnTo>
                      <a:pt x="10315" y="3700"/>
                    </a:lnTo>
                    <a:lnTo>
                      <a:pt x="10326" y="3656"/>
                    </a:lnTo>
                    <a:lnTo>
                      <a:pt x="10326" y="3600"/>
                    </a:lnTo>
                    <a:lnTo>
                      <a:pt x="10304" y="3532"/>
                    </a:lnTo>
                    <a:lnTo>
                      <a:pt x="10259" y="3454"/>
                    </a:lnTo>
                    <a:lnTo>
                      <a:pt x="10214" y="3375"/>
                    </a:lnTo>
                    <a:lnTo>
                      <a:pt x="10147" y="3297"/>
                    </a:lnTo>
                    <a:lnTo>
                      <a:pt x="9978" y="3129"/>
                    </a:lnTo>
                    <a:lnTo>
                      <a:pt x="9788" y="2949"/>
                    </a:lnTo>
                    <a:lnTo>
                      <a:pt x="9586" y="2770"/>
                    </a:lnTo>
                    <a:lnTo>
                      <a:pt x="9373" y="2602"/>
                    </a:lnTo>
                    <a:lnTo>
                      <a:pt x="9171" y="2456"/>
                    </a:lnTo>
                    <a:lnTo>
                      <a:pt x="9429" y="2389"/>
                    </a:lnTo>
                    <a:lnTo>
                      <a:pt x="9653" y="2333"/>
                    </a:lnTo>
                    <a:lnTo>
                      <a:pt x="9855" y="2265"/>
                    </a:lnTo>
                    <a:lnTo>
                      <a:pt x="10023" y="2198"/>
                    </a:lnTo>
                    <a:lnTo>
                      <a:pt x="10169" y="2120"/>
                    </a:lnTo>
                    <a:lnTo>
                      <a:pt x="10281" y="2052"/>
                    </a:lnTo>
                    <a:lnTo>
                      <a:pt x="10360" y="1974"/>
                    </a:lnTo>
                    <a:lnTo>
                      <a:pt x="10393" y="1940"/>
                    </a:lnTo>
                    <a:lnTo>
                      <a:pt x="10404" y="1895"/>
                    </a:lnTo>
                    <a:lnTo>
                      <a:pt x="10416" y="1839"/>
                    </a:lnTo>
                    <a:lnTo>
                      <a:pt x="10393" y="1783"/>
                    </a:lnTo>
                    <a:lnTo>
                      <a:pt x="10360" y="1727"/>
                    </a:lnTo>
                    <a:lnTo>
                      <a:pt x="10292" y="1682"/>
                    </a:lnTo>
                    <a:lnTo>
                      <a:pt x="10203" y="1638"/>
                    </a:lnTo>
                    <a:lnTo>
                      <a:pt x="10102" y="1593"/>
                    </a:lnTo>
                    <a:lnTo>
                      <a:pt x="9978" y="1548"/>
                    </a:lnTo>
                    <a:lnTo>
                      <a:pt x="9833" y="1514"/>
                    </a:lnTo>
                    <a:lnTo>
                      <a:pt x="9496" y="1436"/>
                    </a:lnTo>
                    <a:lnTo>
                      <a:pt x="9093" y="1380"/>
                    </a:lnTo>
                    <a:lnTo>
                      <a:pt x="8644" y="1324"/>
                    </a:lnTo>
                    <a:lnTo>
                      <a:pt x="8140" y="1279"/>
                    </a:lnTo>
                    <a:lnTo>
                      <a:pt x="8633" y="886"/>
                    </a:lnTo>
                    <a:lnTo>
                      <a:pt x="8880" y="685"/>
                    </a:lnTo>
                    <a:lnTo>
                      <a:pt x="9093" y="494"/>
                    </a:lnTo>
                    <a:lnTo>
                      <a:pt x="9261" y="326"/>
                    </a:lnTo>
                    <a:lnTo>
                      <a:pt x="9328" y="247"/>
                    </a:lnTo>
                    <a:lnTo>
                      <a:pt x="9384" y="180"/>
                    </a:lnTo>
                    <a:lnTo>
                      <a:pt x="9418" y="124"/>
                    </a:lnTo>
                    <a:lnTo>
                      <a:pt x="9429" y="68"/>
                    </a:lnTo>
                    <a:lnTo>
                      <a:pt x="9429" y="34"/>
                    </a:lnTo>
                    <a:lnTo>
                      <a:pt x="9395" y="12"/>
                    </a:lnTo>
                    <a:lnTo>
                      <a:pt x="935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0"/>
              <p:cNvSpPr/>
              <p:nvPr/>
            </p:nvSpPr>
            <p:spPr>
              <a:xfrm>
                <a:off x="4659100" y="1091575"/>
                <a:ext cx="198750" cy="218925"/>
              </a:xfrm>
              <a:custGeom>
                <a:avLst/>
                <a:gdLst/>
                <a:ahLst/>
                <a:cxnLst/>
                <a:rect l="l" t="t" r="r" b="b"/>
                <a:pathLst>
                  <a:path w="7950" h="8757" extrusionOk="0">
                    <a:moveTo>
                      <a:pt x="4844" y="0"/>
                    </a:moveTo>
                    <a:lnTo>
                      <a:pt x="4653" y="12"/>
                    </a:lnTo>
                    <a:lnTo>
                      <a:pt x="4462" y="34"/>
                    </a:lnTo>
                    <a:lnTo>
                      <a:pt x="4261" y="68"/>
                    </a:lnTo>
                    <a:lnTo>
                      <a:pt x="4070" y="112"/>
                    </a:lnTo>
                    <a:lnTo>
                      <a:pt x="3868" y="169"/>
                    </a:lnTo>
                    <a:lnTo>
                      <a:pt x="3678" y="236"/>
                    </a:lnTo>
                    <a:lnTo>
                      <a:pt x="3487" y="314"/>
                    </a:lnTo>
                    <a:lnTo>
                      <a:pt x="3285" y="404"/>
                    </a:lnTo>
                    <a:lnTo>
                      <a:pt x="3095" y="505"/>
                    </a:lnTo>
                    <a:lnTo>
                      <a:pt x="2904" y="606"/>
                    </a:lnTo>
                    <a:lnTo>
                      <a:pt x="2714" y="729"/>
                    </a:lnTo>
                    <a:lnTo>
                      <a:pt x="2534" y="864"/>
                    </a:lnTo>
                    <a:lnTo>
                      <a:pt x="2344" y="998"/>
                    </a:lnTo>
                    <a:lnTo>
                      <a:pt x="2164" y="1155"/>
                    </a:lnTo>
                    <a:lnTo>
                      <a:pt x="1996" y="1312"/>
                    </a:lnTo>
                    <a:lnTo>
                      <a:pt x="1817" y="1480"/>
                    </a:lnTo>
                    <a:lnTo>
                      <a:pt x="1648" y="1648"/>
                    </a:lnTo>
                    <a:lnTo>
                      <a:pt x="1491" y="1839"/>
                    </a:lnTo>
                    <a:lnTo>
                      <a:pt x="1335" y="2030"/>
                    </a:lnTo>
                    <a:lnTo>
                      <a:pt x="1178" y="2231"/>
                    </a:lnTo>
                    <a:lnTo>
                      <a:pt x="1032" y="2444"/>
                    </a:lnTo>
                    <a:lnTo>
                      <a:pt x="886" y="2657"/>
                    </a:lnTo>
                    <a:lnTo>
                      <a:pt x="752" y="2882"/>
                    </a:lnTo>
                    <a:lnTo>
                      <a:pt x="628" y="3117"/>
                    </a:lnTo>
                    <a:lnTo>
                      <a:pt x="505" y="3364"/>
                    </a:lnTo>
                    <a:lnTo>
                      <a:pt x="393" y="3599"/>
                    </a:lnTo>
                    <a:lnTo>
                      <a:pt x="292" y="3835"/>
                    </a:lnTo>
                    <a:lnTo>
                      <a:pt x="213" y="4059"/>
                    </a:lnTo>
                    <a:lnTo>
                      <a:pt x="146" y="4272"/>
                    </a:lnTo>
                    <a:lnTo>
                      <a:pt x="90" y="4485"/>
                    </a:lnTo>
                    <a:lnTo>
                      <a:pt x="45" y="4698"/>
                    </a:lnTo>
                    <a:lnTo>
                      <a:pt x="23" y="4888"/>
                    </a:lnTo>
                    <a:lnTo>
                      <a:pt x="0" y="5079"/>
                    </a:lnTo>
                    <a:lnTo>
                      <a:pt x="0" y="5270"/>
                    </a:lnTo>
                    <a:lnTo>
                      <a:pt x="0" y="5449"/>
                    </a:lnTo>
                    <a:lnTo>
                      <a:pt x="12" y="5617"/>
                    </a:lnTo>
                    <a:lnTo>
                      <a:pt x="45" y="5785"/>
                    </a:lnTo>
                    <a:lnTo>
                      <a:pt x="79" y="5954"/>
                    </a:lnTo>
                    <a:lnTo>
                      <a:pt x="135" y="6110"/>
                    </a:lnTo>
                    <a:lnTo>
                      <a:pt x="191" y="6256"/>
                    </a:lnTo>
                    <a:lnTo>
                      <a:pt x="258" y="6402"/>
                    </a:lnTo>
                    <a:lnTo>
                      <a:pt x="337" y="6548"/>
                    </a:lnTo>
                    <a:lnTo>
                      <a:pt x="415" y="6682"/>
                    </a:lnTo>
                    <a:lnTo>
                      <a:pt x="516" y="6817"/>
                    </a:lnTo>
                    <a:lnTo>
                      <a:pt x="617" y="6940"/>
                    </a:lnTo>
                    <a:lnTo>
                      <a:pt x="718" y="7063"/>
                    </a:lnTo>
                    <a:lnTo>
                      <a:pt x="841" y="7187"/>
                    </a:lnTo>
                    <a:lnTo>
                      <a:pt x="965" y="7299"/>
                    </a:lnTo>
                    <a:lnTo>
                      <a:pt x="1099" y="7411"/>
                    </a:lnTo>
                    <a:lnTo>
                      <a:pt x="1379" y="7613"/>
                    </a:lnTo>
                    <a:lnTo>
                      <a:pt x="1682" y="7815"/>
                    </a:lnTo>
                    <a:lnTo>
                      <a:pt x="2007" y="7994"/>
                    </a:lnTo>
                    <a:lnTo>
                      <a:pt x="2344" y="8173"/>
                    </a:lnTo>
                    <a:lnTo>
                      <a:pt x="2691" y="8330"/>
                    </a:lnTo>
                    <a:lnTo>
                      <a:pt x="3039" y="8465"/>
                    </a:lnTo>
                    <a:lnTo>
                      <a:pt x="3386" y="8588"/>
                    </a:lnTo>
                    <a:lnTo>
                      <a:pt x="3723" y="8667"/>
                    </a:lnTo>
                    <a:lnTo>
                      <a:pt x="3891" y="8700"/>
                    </a:lnTo>
                    <a:lnTo>
                      <a:pt x="4059" y="8734"/>
                    </a:lnTo>
                    <a:lnTo>
                      <a:pt x="4227" y="8745"/>
                    </a:lnTo>
                    <a:lnTo>
                      <a:pt x="4395" y="8756"/>
                    </a:lnTo>
                    <a:lnTo>
                      <a:pt x="4552" y="8756"/>
                    </a:lnTo>
                    <a:lnTo>
                      <a:pt x="4709" y="8745"/>
                    </a:lnTo>
                    <a:lnTo>
                      <a:pt x="4877" y="8734"/>
                    </a:lnTo>
                    <a:lnTo>
                      <a:pt x="5034" y="8700"/>
                    </a:lnTo>
                    <a:lnTo>
                      <a:pt x="5191" y="8667"/>
                    </a:lnTo>
                    <a:lnTo>
                      <a:pt x="5337" y="8611"/>
                    </a:lnTo>
                    <a:lnTo>
                      <a:pt x="5494" y="8555"/>
                    </a:lnTo>
                    <a:lnTo>
                      <a:pt x="5640" y="8487"/>
                    </a:lnTo>
                    <a:lnTo>
                      <a:pt x="5797" y="8398"/>
                    </a:lnTo>
                    <a:lnTo>
                      <a:pt x="5942" y="8308"/>
                    </a:lnTo>
                    <a:lnTo>
                      <a:pt x="6088" y="8196"/>
                    </a:lnTo>
                    <a:lnTo>
                      <a:pt x="6223" y="8072"/>
                    </a:lnTo>
                    <a:lnTo>
                      <a:pt x="6357" y="7938"/>
                    </a:lnTo>
                    <a:lnTo>
                      <a:pt x="6503" y="7792"/>
                    </a:lnTo>
                    <a:lnTo>
                      <a:pt x="6637" y="7635"/>
                    </a:lnTo>
                    <a:lnTo>
                      <a:pt x="6761" y="7456"/>
                    </a:lnTo>
                    <a:lnTo>
                      <a:pt x="6895" y="7265"/>
                    </a:lnTo>
                    <a:lnTo>
                      <a:pt x="7019" y="7063"/>
                    </a:lnTo>
                    <a:lnTo>
                      <a:pt x="7142" y="6839"/>
                    </a:lnTo>
                    <a:lnTo>
                      <a:pt x="7254" y="6604"/>
                    </a:lnTo>
                    <a:lnTo>
                      <a:pt x="7366" y="6357"/>
                    </a:lnTo>
                    <a:lnTo>
                      <a:pt x="7467" y="6122"/>
                    </a:lnTo>
                    <a:lnTo>
                      <a:pt x="7568" y="5875"/>
                    </a:lnTo>
                    <a:lnTo>
                      <a:pt x="7646" y="5628"/>
                    </a:lnTo>
                    <a:lnTo>
                      <a:pt x="7714" y="5382"/>
                    </a:lnTo>
                    <a:lnTo>
                      <a:pt x="7781" y="5135"/>
                    </a:lnTo>
                    <a:lnTo>
                      <a:pt x="7826" y="4888"/>
                    </a:lnTo>
                    <a:lnTo>
                      <a:pt x="7871" y="4642"/>
                    </a:lnTo>
                    <a:lnTo>
                      <a:pt x="7904" y="4406"/>
                    </a:lnTo>
                    <a:lnTo>
                      <a:pt x="7927" y="4160"/>
                    </a:lnTo>
                    <a:lnTo>
                      <a:pt x="7938" y="3924"/>
                    </a:lnTo>
                    <a:lnTo>
                      <a:pt x="7949" y="3689"/>
                    </a:lnTo>
                    <a:lnTo>
                      <a:pt x="7938" y="3465"/>
                    </a:lnTo>
                    <a:lnTo>
                      <a:pt x="7927" y="3240"/>
                    </a:lnTo>
                    <a:lnTo>
                      <a:pt x="7904" y="3016"/>
                    </a:lnTo>
                    <a:lnTo>
                      <a:pt x="7871" y="2803"/>
                    </a:lnTo>
                    <a:lnTo>
                      <a:pt x="7826" y="2590"/>
                    </a:lnTo>
                    <a:lnTo>
                      <a:pt x="7781" y="2377"/>
                    </a:lnTo>
                    <a:lnTo>
                      <a:pt x="7714" y="2175"/>
                    </a:lnTo>
                    <a:lnTo>
                      <a:pt x="7646" y="1985"/>
                    </a:lnTo>
                    <a:lnTo>
                      <a:pt x="7568" y="1794"/>
                    </a:lnTo>
                    <a:lnTo>
                      <a:pt x="7478" y="1615"/>
                    </a:lnTo>
                    <a:lnTo>
                      <a:pt x="7389" y="1435"/>
                    </a:lnTo>
                    <a:lnTo>
                      <a:pt x="7288" y="1267"/>
                    </a:lnTo>
                    <a:lnTo>
                      <a:pt x="7176" y="1110"/>
                    </a:lnTo>
                    <a:lnTo>
                      <a:pt x="7052" y="965"/>
                    </a:lnTo>
                    <a:lnTo>
                      <a:pt x="6918" y="819"/>
                    </a:lnTo>
                    <a:lnTo>
                      <a:pt x="6783" y="695"/>
                    </a:lnTo>
                    <a:lnTo>
                      <a:pt x="6637" y="572"/>
                    </a:lnTo>
                    <a:lnTo>
                      <a:pt x="6480" y="460"/>
                    </a:lnTo>
                    <a:lnTo>
                      <a:pt x="6312" y="359"/>
                    </a:lnTo>
                    <a:lnTo>
                      <a:pt x="6144" y="269"/>
                    </a:lnTo>
                    <a:lnTo>
                      <a:pt x="5965" y="191"/>
                    </a:lnTo>
                    <a:lnTo>
                      <a:pt x="5785" y="124"/>
                    </a:lnTo>
                    <a:lnTo>
                      <a:pt x="5606" y="79"/>
                    </a:lnTo>
                    <a:lnTo>
                      <a:pt x="5415" y="34"/>
                    </a:lnTo>
                    <a:lnTo>
                      <a:pt x="5236" y="12"/>
                    </a:lnTo>
                    <a:lnTo>
                      <a:pt x="504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0"/>
              <p:cNvSpPr/>
              <p:nvPr/>
            </p:nvSpPr>
            <p:spPr>
              <a:xfrm>
                <a:off x="4629400" y="1183500"/>
                <a:ext cx="180225" cy="238825"/>
              </a:xfrm>
              <a:custGeom>
                <a:avLst/>
                <a:gdLst/>
                <a:ahLst/>
                <a:cxnLst/>
                <a:rect l="l" t="t" r="r" b="b"/>
                <a:pathLst>
                  <a:path w="7209" h="9553" extrusionOk="0">
                    <a:moveTo>
                      <a:pt x="3554" y="1"/>
                    </a:moveTo>
                    <a:lnTo>
                      <a:pt x="3520" y="12"/>
                    </a:lnTo>
                    <a:lnTo>
                      <a:pt x="3498" y="45"/>
                    </a:lnTo>
                    <a:lnTo>
                      <a:pt x="3464" y="113"/>
                    </a:lnTo>
                    <a:lnTo>
                      <a:pt x="3453" y="191"/>
                    </a:lnTo>
                    <a:lnTo>
                      <a:pt x="3442" y="292"/>
                    </a:lnTo>
                    <a:lnTo>
                      <a:pt x="3442" y="550"/>
                    </a:lnTo>
                    <a:lnTo>
                      <a:pt x="3453" y="853"/>
                    </a:lnTo>
                    <a:lnTo>
                      <a:pt x="3487" y="1200"/>
                    </a:lnTo>
                    <a:lnTo>
                      <a:pt x="3543" y="1570"/>
                    </a:lnTo>
                    <a:lnTo>
                      <a:pt x="3644" y="2288"/>
                    </a:lnTo>
                    <a:lnTo>
                      <a:pt x="3330" y="2770"/>
                    </a:lnTo>
                    <a:lnTo>
                      <a:pt x="3016" y="3286"/>
                    </a:lnTo>
                    <a:lnTo>
                      <a:pt x="2388" y="4339"/>
                    </a:lnTo>
                    <a:lnTo>
                      <a:pt x="1771" y="5404"/>
                    </a:lnTo>
                    <a:lnTo>
                      <a:pt x="1211" y="6391"/>
                    </a:lnTo>
                    <a:lnTo>
                      <a:pt x="718" y="7277"/>
                    </a:lnTo>
                    <a:lnTo>
                      <a:pt x="336" y="7972"/>
                    </a:lnTo>
                    <a:lnTo>
                      <a:pt x="0" y="8600"/>
                    </a:lnTo>
                    <a:lnTo>
                      <a:pt x="146" y="8768"/>
                    </a:lnTo>
                    <a:lnTo>
                      <a:pt x="303" y="8925"/>
                    </a:lnTo>
                    <a:lnTo>
                      <a:pt x="460" y="9059"/>
                    </a:lnTo>
                    <a:lnTo>
                      <a:pt x="628" y="9171"/>
                    </a:lnTo>
                    <a:lnTo>
                      <a:pt x="785" y="9261"/>
                    </a:lnTo>
                    <a:lnTo>
                      <a:pt x="953" y="9340"/>
                    </a:lnTo>
                    <a:lnTo>
                      <a:pt x="1121" y="9396"/>
                    </a:lnTo>
                    <a:lnTo>
                      <a:pt x="1278" y="9452"/>
                    </a:lnTo>
                    <a:lnTo>
                      <a:pt x="1424" y="9485"/>
                    </a:lnTo>
                    <a:lnTo>
                      <a:pt x="1558" y="9519"/>
                    </a:lnTo>
                    <a:lnTo>
                      <a:pt x="1783" y="9541"/>
                    </a:lnTo>
                    <a:lnTo>
                      <a:pt x="1940" y="9553"/>
                    </a:lnTo>
                    <a:lnTo>
                      <a:pt x="1996" y="9553"/>
                    </a:lnTo>
                    <a:lnTo>
                      <a:pt x="2366" y="8801"/>
                    </a:lnTo>
                    <a:lnTo>
                      <a:pt x="2769" y="7983"/>
                    </a:lnTo>
                    <a:lnTo>
                      <a:pt x="3262" y="6940"/>
                    </a:lnTo>
                    <a:lnTo>
                      <a:pt x="3801" y="5774"/>
                    </a:lnTo>
                    <a:lnTo>
                      <a:pt x="4339" y="4552"/>
                    </a:lnTo>
                    <a:lnTo>
                      <a:pt x="4608" y="3936"/>
                    </a:lnTo>
                    <a:lnTo>
                      <a:pt x="4854" y="3342"/>
                    </a:lnTo>
                    <a:lnTo>
                      <a:pt x="5079" y="2759"/>
                    </a:lnTo>
                    <a:lnTo>
                      <a:pt x="5280" y="2209"/>
                    </a:lnTo>
                    <a:lnTo>
                      <a:pt x="5841" y="1974"/>
                    </a:lnTo>
                    <a:lnTo>
                      <a:pt x="6177" y="1817"/>
                    </a:lnTo>
                    <a:lnTo>
                      <a:pt x="6525" y="1637"/>
                    </a:lnTo>
                    <a:lnTo>
                      <a:pt x="6816" y="1469"/>
                    </a:lnTo>
                    <a:lnTo>
                      <a:pt x="6951" y="1380"/>
                    </a:lnTo>
                    <a:lnTo>
                      <a:pt x="7052" y="1301"/>
                    </a:lnTo>
                    <a:lnTo>
                      <a:pt x="7142" y="1223"/>
                    </a:lnTo>
                    <a:lnTo>
                      <a:pt x="7186" y="1155"/>
                    </a:lnTo>
                    <a:lnTo>
                      <a:pt x="7209" y="1122"/>
                    </a:lnTo>
                    <a:lnTo>
                      <a:pt x="7209" y="1088"/>
                    </a:lnTo>
                    <a:lnTo>
                      <a:pt x="7209" y="1055"/>
                    </a:lnTo>
                    <a:lnTo>
                      <a:pt x="7198" y="1032"/>
                    </a:lnTo>
                    <a:lnTo>
                      <a:pt x="7153" y="987"/>
                    </a:lnTo>
                    <a:lnTo>
                      <a:pt x="7097" y="965"/>
                    </a:lnTo>
                    <a:lnTo>
                      <a:pt x="7029" y="954"/>
                    </a:lnTo>
                    <a:lnTo>
                      <a:pt x="6951" y="954"/>
                    </a:lnTo>
                    <a:lnTo>
                      <a:pt x="6861" y="965"/>
                    </a:lnTo>
                    <a:lnTo>
                      <a:pt x="6760" y="976"/>
                    </a:lnTo>
                    <a:lnTo>
                      <a:pt x="6525" y="1032"/>
                    </a:lnTo>
                    <a:lnTo>
                      <a:pt x="6278" y="1111"/>
                    </a:lnTo>
                    <a:lnTo>
                      <a:pt x="6020" y="1211"/>
                    </a:lnTo>
                    <a:lnTo>
                      <a:pt x="5774" y="1312"/>
                    </a:lnTo>
                    <a:lnTo>
                      <a:pt x="5538" y="1413"/>
                    </a:lnTo>
                    <a:lnTo>
                      <a:pt x="5617" y="1167"/>
                    </a:lnTo>
                    <a:lnTo>
                      <a:pt x="5673" y="931"/>
                    </a:lnTo>
                    <a:lnTo>
                      <a:pt x="5707" y="729"/>
                    </a:lnTo>
                    <a:lnTo>
                      <a:pt x="5740" y="539"/>
                    </a:lnTo>
                    <a:lnTo>
                      <a:pt x="5751" y="382"/>
                    </a:lnTo>
                    <a:lnTo>
                      <a:pt x="5740" y="247"/>
                    </a:lnTo>
                    <a:lnTo>
                      <a:pt x="5707" y="135"/>
                    </a:lnTo>
                    <a:lnTo>
                      <a:pt x="5695" y="102"/>
                    </a:lnTo>
                    <a:lnTo>
                      <a:pt x="5662" y="57"/>
                    </a:lnTo>
                    <a:lnTo>
                      <a:pt x="5617" y="23"/>
                    </a:lnTo>
                    <a:lnTo>
                      <a:pt x="5561" y="12"/>
                    </a:lnTo>
                    <a:lnTo>
                      <a:pt x="5494" y="23"/>
                    </a:lnTo>
                    <a:lnTo>
                      <a:pt x="5415" y="57"/>
                    </a:lnTo>
                    <a:lnTo>
                      <a:pt x="5337" y="113"/>
                    </a:lnTo>
                    <a:lnTo>
                      <a:pt x="5247" y="180"/>
                    </a:lnTo>
                    <a:lnTo>
                      <a:pt x="5146" y="270"/>
                    </a:lnTo>
                    <a:lnTo>
                      <a:pt x="5045" y="371"/>
                    </a:lnTo>
                    <a:lnTo>
                      <a:pt x="4821" y="628"/>
                    </a:lnTo>
                    <a:lnTo>
                      <a:pt x="4563" y="954"/>
                    </a:lnTo>
                    <a:lnTo>
                      <a:pt x="4294" y="1324"/>
                    </a:lnTo>
                    <a:lnTo>
                      <a:pt x="4002" y="1738"/>
                    </a:lnTo>
                    <a:lnTo>
                      <a:pt x="3913" y="1111"/>
                    </a:lnTo>
                    <a:lnTo>
                      <a:pt x="3857" y="808"/>
                    </a:lnTo>
                    <a:lnTo>
                      <a:pt x="3789" y="528"/>
                    </a:lnTo>
                    <a:lnTo>
                      <a:pt x="3733" y="292"/>
                    </a:lnTo>
                    <a:lnTo>
                      <a:pt x="3700" y="191"/>
                    </a:lnTo>
                    <a:lnTo>
                      <a:pt x="3666" y="113"/>
                    </a:lnTo>
                    <a:lnTo>
                      <a:pt x="3632" y="57"/>
                    </a:lnTo>
                    <a:lnTo>
                      <a:pt x="3599" y="23"/>
                    </a:lnTo>
                    <a:lnTo>
                      <a:pt x="35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0"/>
              <p:cNvSpPr/>
              <p:nvPr/>
            </p:nvSpPr>
            <p:spPr>
              <a:xfrm>
                <a:off x="1481850" y="1852525"/>
                <a:ext cx="218625" cy="199875"/>
              </a:xfrm>
              <a:custGeom>
                <a:avLst/>
                <a:gdLst/>
                <a:ahLst/>
                <a:cxnLst/>
                <a:rect l="l" t="t" r="r" b="b"/>
                <a:pathLst>
                  <a:path w="8745" h="7995" extrusionOk="0">
                    <a:moveTo>
                      <a:pt x="3330" y="1"/>
                    </a:moveTo>
                    <a:lnTo>
                      <a:pt x="3106" y="23"/>
                    </a:lnTo>
                    <a:lnTo>
                      <a:pt x="2892" y="46"/>
                    </a:lnTo>
                    <a:lnTo>
                      <a:pt x="2679" y="79"/>
                    </a:lnTo>
                    <a:lnTo>
                      <a:pt x="2466" y="124"/>
                    </a:lnTo>
                    <a:lnTo>
                      <a:pt x="2265" y="180"/>
                    </a:lnTo>
                    <a:lnTo>
                      <a:pt x="2063" y="248"/>
                    </a:lnTo>
                    <a:lnTo>
                      <a:pt x="1872" y="315"/>
                    </a:lnTo>
                    <a:lnTo>
                      <a:pt x="1693" y="405"/>
                    </a:lnTo>
                    <a:lnTo>
                      <a:pt x="1514" y="494"/>
                    </a:lnTo>
                    <a:lnTo>
                      <a:pt x="1345" y="584"/>
                    </a:lnTo>
                    <a:lnTo>
                      <a:pt x="1188" y="696"/>
                    </a:lnTo>
                    <a:lnTo>
                      <a:pt x="1031" y="808"/>
                    </a:lnTo>
                    <a:lnTo>
                      <a:pt x="886" y="943"/>
                    </a:lnTo>
                    <a:lnTo>
                      <a:pt x="751" y="1077"/>
                    </a:lnTo>
                    <a:lnTo>
                      <a:pt x="628" y="1212"/>
                    </a:lnTo>
                    <a:lnTo>
                      <a:pt x="505" y="1369"/>
                    </a:lnTo>
                    <a:lnTo>
                      <a:pt x="404" y="1526"/>
                    </a:lnTo>
                    <a:lnTo>
                      <a:pt x="314" y="1694"/>
                    </a:lnTo>
                    <a:lnTo>
                      <a:pt x="224" y="1873"/>
                    </a:lnTo>
                    <a:lnTo>
                      <a:pt x="157" y="2041"/>
                    </a:lnTo>
                    <a:lnTo>
                      <a:pt x="101" y="2232"/>
                    </a:lnTo>
                    <a:lnTo>
                      <a:pt x="56" y="2411"/>
                    </a:lnTo>
                    <a:lnTo>
                      <a:pt x="22" y="2602"/>
                    </a:lnTo>
                    <a:lnTo>
                      <a:pt x="0" y="2793"/>
                    </a:lnTo>
                    <a:lnTo>
                      <a:pt x="0" y="2983"/>
                    </a:lnTo>
                    <a:lnTo>
                      <a:pt x="0" y="3174"/>
                    </a:lnTo>
                    <a:lnTo>
                      <a:pt x="22" y="3376"/>
                    </a:lnTo>
                    <a:lnTo>
                      <a:pt x="45" y="3566"/>
                    </a:lnTo>
                    <a:lnTo>
                      <a:pt x="90" y="3768"/>
                    </a:lnTo>
                    <a:lnTo>
                      <a:pt x="135" y="3970"/>
                    </a:lnTo>
                    <a:lnTo>
                      <a:pt x="202" y="4160"/>
                    </a:lnTo>
                    <a:lnTo>
                      <a:pt x="269" y="4362"/>
                    </a:lnTo>
                    <a:lnTo>
                      <a:pt x="359" y="4553"/>
                    </a:lnTo>
                    <a:lnTo>
                      <a:pt x="448" y="4755"/>
                    </a:lnTo>
                    <a:lnTo>
                      <a:pt x="549" y="4945"/>
                    </a:lnTo>
                    <a:lnTo>
                      <a:pt x="673" y="5136"/>
                    </a:lnTo>
                    <a:lnTo>
                      <a:pt x="796" y="5326"/>
                    </a:lnTo>
                    <a:lnTo>
                      <a:pt x="931" y="5517"/>
                    </a:lnTo>
                    <a:lnTo>
                      <a:pt x="1065" y="5696"/>
                    </a:lnTo>
                    <a:lnTo>
                      <a:pt x="1222" y="5876"/>
                    </a:lnTo>
                    <a:lnTo>
                      <a:pt x="1379" y="6055"/>
                    </a:lnTo>
                    <a:lnTo>
                      <a:pt x="1558" y="6234"/>
                    </a:lnTo>
                    <a:lnTo>
                      <a:pt x="1738" y="6403"/>
                    </a:lnTo>
                    <a:lnTo>
                      <a:pt x="1928" y="6560"/>
                    </a:lnTo>
                    <a:lnTo>
                      <a:pt x="2119" y="6717"/>
                    </a:lnTo>
                    <a:lnTo>
                      <a:pt x="2321" y="6873"/>
                    </a:lnTo>
                    <a:lnTo>
                      <a:pt x="2545" y="7019"/>
                    </a:lnTo>
                    <a:lnTo>
                      <a:pt x="2758" y="7165"/>
                    </a:lnTo>
                    <a:lnTo>
                      <a:pt x="2993" y="7300"/>
                    </a:lnTo>
                    <a:lnTo>
                      <a:pt x="3229" y="7423"/>
                    </a:lnTo>
                    <a:lnTo>
                      <a:pt x="3464" y="7546"/>
                    </a:lnTo>
                    <a:lnTo>
                      <a:pt x="3688" y="7647"/>
                    </a:lnTo>
                    <a:lnTo>
                      <a:pt x="3913" y="7737"/>
                    </a:lnTo>
                    <a:lnTo>
                      <a:pt x="4137" y="7815"/>
                    </a:lnTo>
                    <a:lnTo>
                      <a:pt x="4339" y="7871"/>
                    </a:lnTo>
                    <a:lnTo>
                      <a:pt x="4552" y="7927"/>
                    </a:lnTo>
                    <a:lnTo>
                      <a:pt x="4742" y="7961"/>
                    </a:lnTo>
                    <a:lnTo>
                      <a:pt x="4933" y="7983"/>
                    </a:lnTo>
                    <a:lnTo>
                      <a:pt x="5124" y="7995"/>
                    </a:lnTo>
                    <a:lnTo>
                      <a:pt x="5303" y="7995"/>
                    </a:lnTo>
                    <a:lnTo>
                      <a:pt x="5471" y="7983"/>
                    </a:lnTo>
                    <a:lnTo>
                      <a:pt x="5639" y="7961"/>
                    </a:lnTo>
                    <a:lnTo>
                      <a:pt x="5807" y="7927"/>
                    </a:lnTo>
                    <a:lnTo>
                      <a:pt x="5964" y="7882"/>
                    </a:lnTo>
                    <a:lnTo>
                      <a:pt x="6121" y="7826"/>
                    </a:lnTo>
                    <a:lnTo>
                      <a:pt x="6267" y="7770"/>
                    </a:lnTo>
                    <a:lnTo>
                      <a:pt x="6413" y="7692"/>
                    </a:lnTo>
                    <a:lnTo>
                      <a:pt x="6547" y="7613"/>
                    </a:lnTo>
                    <a:lnTo>
                      <a:pt x="6682" y="7524"/>
                    </a:lnTo>
                    <a:lnTo>
                      <a:pt x="6805" y="7423"/>
                    </a:lnTo>
                    <a:lnTo>
                      <a:pt x="6940" y="7322"/>
                    </a:lnTo>
                    <a:lnTo>
                      <a:pt x="7063" y="7210"/>
                    </a:lnTo>
                    <a:lnTo>
                      <a:pt x="7175" y="7086"/>
                    </a:lnTo>
                    <a:lnTo>
                      <a:pt x="7287" y="6963"/>
                    </a:lnTo>
                    <a:lnTo>
                      <a:pt x="7512" y="6683"/>
                    </a:lnTo>
                    <a:lnTo>
                      <a:pt x="7713" y="6391"/>
                    </a:lnTo>
                    <a:lnTo>
                      <a:pt x="7915" y="6066"/>
                    </a:lnTo>
                    <a:lnTo>
                      <a:pt x="8095" y="5730"/>
                    </a:lnTo>
                    <a:lnTo>
                      <a:pt x="8263" y="5382"/>
                    </a:lnTo>
                    <a:lnTo>
                      <a:pt x="8408" y="5046"/>
                    </a:lnTo>
                    <a:lnTo>
                      <a:pt x="8532" y="4710"/>
                    </a:lnTo>
                    <a:lnTo>
                      <a:pt x="8633" y="4373"/>
                    </a:lnTo>
                    <a:lnTo>
                      <a:pt x="8677" y="4205"/>
                    </a:lnTo>
                    <a:lnTo>
                      <a:pt x="8700" y="4037"/>
                    </a:lnTo>
                    <a:lnTo>
                      <a:pt x="8722" y="3869"/>
                    </a:lnTo>
                    <a:lnTo>
                      <a:pt x="8745" y="3712"/>
                    </a:lnTo>
                    <a:lnTo>
                      <a:pt x="8745" y="3544"/>
                    </a:lnTo>
                    <a:lnTo>
                      <a:pt x="8745" y="3387"/>
                    </a:lnTo>
                    <a:lnTo>
                      <a:pt x="8722" y="3219"/>
                    </a:lnTo>
                    <a:lnTo>
                      <a:pt x="8700" y="3062"/>
                    </a:lnTo>
                    <a:lnTo>
                      <a:pt x="8666" y="2905"/>
                    </a:lnTo>
                    <a:lnTo>
                      <a:pt x="8621" y="2748"/>
                    </a:lnTo>
                    <a:lnTo>
                      <a:pt x="8565" y="2602"/>
                    </a:lnTo>
                    <a:lnTo>
                      <a:pt x="8498" y="2445"/>
                    </a:lnTo>
                    <a:lnTo>
                      <a:pt x="8420" y="2288"/>
                    </a:lnTo>
                    <a:lnTo>
                      <a:pt x="8330" y="2142"/>
                    </a:lnTo>
                    <a:lnTo>
                      <a:pt x="8229" y="1997"/>
                    </a:lnTo>
                    <a:lnTo>
                      <a:pt x="8117" y="1851"/>
                    </a:lnTo>
                    <a:lnTo>
                      <a:pt x="7982" y="1705"/>
                    </a:lnTo>
                    <a:lnTo>
                      <a:pt x="7837" y="1571"/>
                    </a:lnTo>
                    <a:lnTo>
                      <a:pt x="7680" y="1436"/>
                    </a:lnTo>
                    <a:lnTo>
                      <a:pt x="7512" y="1290"/>
                    </a:lnTo>
                    <a:lnTo>
                      <a:pt x="7332" y="1167"/>
                    </a:lnTo>
                    <a:lnTo>
                      <a:pt x="7130" y="1032"/>
                    </a:lnTo>
                    <a:lnTo>
                      <a:pt x="6906" y="898"/>
                    </a:lnTo>
                    <a:lnTo>
                      <a:pt x="6682" y="775"/>
                    </a:lnTo>
                    <a:lnTo>
                      <a:pt x="6435" y="651"/>
                    </a:lnTo>
                    <a:lnTo>
                      <a:pt x="6189" y="550"/>
                    </a:lnTo>
                    <a:lnTo>
                      <a:pt x="5953" y="449"/>
                    </a:lnTo>
                    <a:lnTo>
                      <a:pt x="5707" y="360"/>
                    </a:lnTo>
                    <a:lnTo>
                      <a:pt x="5460" y="281"/>
                    </a:lnTo>
                    <a:lnTo>
                      <a:pt x="5224" y="214"/>
                    </a:lnTo>
                    <a:lnTo>
                      <a:pt x="4978" y="147"/>
                    </a:lnTo>
                    <a:lnTo>
                      <a:pt x="4731" y="102"/>
                    </a:lnTo>
                    <a:lnTo>
                      <a:pt x="4496" y="57"/>
                    </a:lnTo>
                    <a:lnTo>
                      <a:pt x="4260" y="35"/>
                    </a:lnTo>
                    <a:lnTo>
                      <a:pt x="4025" y="12"/>
                    </a:lnTo>
                    <a:lnTo>
                      <a:pt x="37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0"/>
              <p:cNvSpPr/>
              <p:nvPr/>
            </p:nvSpPr>
            <p:spPr>
              <a:xfrm>
                <a:off x="1572100" y="1901300"/>
                <a:ext cx="237400" cy="185850"/>
              </a:xfrm>
              <a:custGeom>
                <a:avLst/>
                <a:gdLst/>
                <a:ahLst/>
                <a:cxnLst/>
                <a:rect l="l" t="t" r="r" b="b"/>
                <a:pathLst>
                  <a:path w="9496" h="7434" extrusionOk="0">
                    <a:moveTo>
                      <a:pt x="1155" y="1"/>
                    </a:moveTo>
                    <a:lnTo>
                      <a:pt x="1132" y="23"/>
                    </a:lnTo>
                    <a:lnTo>
                      <a:pt x="1088" y="57"/>
                    </a:lnTo>
                    <a:lnTo>
                      <a:pt x="1065" y="113"/>
                    </a:lnTo>
                    <a:lnTo>
                      <a:pt x="1054" y="180"/>
                    </a:lnTo>
                    <a:lnTo>
                      <a:pt x="1043" y="259"/>
                    </a:lnTo>
                    <a:lnTo>
                      <a:pt x="1054" y="348"/>
                    </a:lnTo>
                    <a:lnTo>
                      <a:pt x="1065" y="449"/>
                    </a:lnTo>
                    <a:lnTo>
                      <a:pt x="1121" y="685"/>
                    </a:lnTo>
                    <a:lnTo>
                      <a:pt x="1188" y="931"/>
                    </a:lnTo>
                    <a:lnTo>
                      <a:pt x="1278" y="1189"/>
                    </a:lnTo>
                    <a:lnTo>
                      <a:pt x="1368" y="1447"/>
                    </a:lnTo>
                    <a:lnTo>
                      <a:pt x="1457" y="1682"/>
                    </a:lnTo>
                    <a:lnTo>
                      <a:pt x="1211" y="1604"/>
                    </a:lnTo>
                    <a:lnTo>
                      <a:pt x="987" y="1537"/>
                    </a:lnTo>
                    <a:lnTo>
                      <a:pt x="785" y="1492"/>
                    </a:lnTo>
                    <a:lnTo>
                      <a:pt x="594" y="1458"/>
                    </a:lnTo>
                    <a:lnTo>
                      <a:pt x="437" y="1447"/>
                    </a:lnTo>
                    <a:lnTo>
                      <a:pt x="303" y="1447"/>
                    </a:lnTo>
                    <a:lnTo>
                      <a:pt x="191" y="1469"/>
                    </a:lnTo>
                    <a:lnTo>
                      <a:pt x="157" y="1492"/>
                    </a:lnTo>
                    <a:lnTo>
                      <a:pt x="112" y="1514"/>
                    </a:lnTo>
                    <a:lnTo>
                      <a:pt x="78" y="1559"/>
                    </a:lnTo>
                    <a:lnTo>
                      <a:pt x="67" y="1615"/>
                    </a:lnTo>
                    <a:lnTo>
                      <a:pt x="78" y="1682"/>
                    </a:lnTo>
                    <a:lnTo>
                      <a:pt x="101" y="1761"/>
                    </a:lnTo>
                    <a:lnTo>
                      <a:pt x="157" y="1851"/>
                    </a:lnTo>
                    <a:lnTo>
                      <a:pt x="224" y="1940"/>
                    </a:lnTo>
                    <a:lnTo>
                      <a:pt x="303" y="2041"/>
                    </a:lnTo>
                    <a:lnTo>
                      <a:pt x="404" y="2142"/>
                    </a:lnTo>
                    <a:lnTo>
                      <a:pt x="661" y="2389"/>
                    </a:lnTo>
                    <a:lnTo>
                      <a:pt x="975" y="2647"/>
                    </a:lnTo>
                    <a:lnTo>
                      <a:pt x="1334" y="2927"/>
                    </a:lnTo>
                    <a:lnTo>
                      <a:pt x="1738" y="3230"/>
                    </a:lnTo>
                    <a:lnTo>
                      <a:pt x="1110" y="3297"/>
                    </a:lnTo>
                    <a:lnTo>
                      <a:pt x="807" y="3353"/>
                    </a:lnTo>
                    <a:lnTo>
                      <a:pt x="527" y="3398"/>
                    </a:lnTo>
                    <a:lnTo>
                      <a:pt x="292" y="3454"/>
                    </a:lnTo>
                    <a:lnTo>
                      <a:pt x="191" y="3487"/>
                    </a:lnTo>
                    <a:lnTo>
                      <a:pt x="112" y="3521"/>
                    </a:lnTo>
                    <a:lnTo>
                      <a:pt x="56" y="3555"/>
                    </a:lnTo>
                    <a:lnTo>
                      <a:pt x="11" y="3588"/>
                    </a:lnTo>
                    <a:lnTo>
                      <a:pt x="0" y="3622"/>
                    </a:lnTo>
                    <a:lnTo>
                      <a:pt x="0" y="3656"/>
                    </a:lnTo>
                    <a:lnTo>
                      <a:pt x="45" y="3689"/>
                    </a:lnTo>
                    <a:lnTo>
                      <a:pt x="101" y="3712"/>
                    </a:lnTo>
                    <a:lnTo>
                      <a:pt x="179" y="3734"/>
                    </a:lnTo>
                    <a:lnTo>
                      <a:pt x="280" y="3745"/>
                    </a:lnTo>
                    <a:lnTo>
                      <a:pt x="538" y="3757"/>
                    </a:lnTo>
                    <a:lnTo>
                      <a:pt x="841" y="3745"/>
                    </a:lnTo>
                    <a:lnTo>
                      <a:pt x="1188" y="3723"/>
                    </a:lnTo>
                    <a:lnTo>
                      <a:pt x="1558" y="3689"/>
                    </a:lnTo>
                    <a:lnTo>
                      <a:pt x="2276" y="3600"/>
                    </a:lnTo>
                    <a:lnTo>
                      <a:pt x="2758" y="3925"/>
                    </a:lnTo>
                    <a:lnTo>
                      <a:pt x="3262" y="4261"/>
                    </a:lnTo>
                    <a:lnTo>
                      <a:pt x="4294" y="4922"/>
                    </a:lnTo>
                    <a:lnTo>
                      <a:pt x="5337" y="5573"/>
                    </a:lnTo>
                    <a:lnTo>
                      <a:pt x="6312" y="6167"/>
                    </a:lnTo>
                    <a:lnTo>
                      <a:pt x="7175" y="6671"/>
                    </a:lnTo>
                    <a:lnTo>
                      <a:pt x="7859" y="7075"/>
                    </a:lnTo>
                    <a:lnTo>
                      <a:pt x="8476" y="7434"/>
                    </a:lnTo>
                    <a:lnTo>
                      <a:pt x="8655" y="7299"/>
                    </a:lnTo>
                    <a:lnTo>
                      <a:pt x="8812" y="7154"/>
                    </a:lnTo>
                    <a:lnTo>
                      <a:pt x="8947" y="6997"/>
                    </a:lnTo>
                    <a:lnTo>
                      <a:pt x="9059" y="6828"/>
                    </a:lnTo>
                    <a:lnTo>
                      <a:pt x="9160" y="6671"/>
                    </a:lnTo>
                    <a:lnTo>
                      <a:pt x="9249" y="6503"/>
                    </a:lnTo>
                    <a:lnTo>
                      <a:pt x="9317" y="6346"/>
                    </a:lnTo>
                    <a:lnTo>
                      <a:pt x="9373" y="6189"/>
                    </a:lnTo>
                    <a:lnTo>
                      <a:pt x="9406" y="6044"/>
                    </a:lnTo>
                    <a:lnTo>
                      <a:pt x="9440" y="5909"/>
                    </a:lnTo>
                    <a:lnTo>
                      <a:pt x="9485" y="5685"/>
                    </a:lnTo>
                    <a:lnTo>
                      <a:pt x="9496" y="5528"/>
                    </a:lnTo>
                    <a:lnTo>
                      <a:pt x="9496" y="5472"/>
                    </a:lnTo>
                    <a:lnTo>
                      <a:pt x="8756" y="5079"/>
                    </a:lnTo>
                    <a:lnTo>
                      <a:pt x="7938" y="4653"/>
                    </a:lnTo>
                    <a:lnTo>
                      <a:pt x="6929" y="4126"/>
                    </a:lnTo>
                    <a:lnTo>
                      <a:pt x="5774" y="3555"/>
                    </a:lnTo>
                    <a:lnTo>
                      <a:pt x="4563" y="2972"/>
                    </a:lnTo>
                    <a:lnTo>
                      <a:pt x="3958" y="2691"/>
                    </a:lnTo>
                    <a:lnTo>
                      <a:pt x="3363" y="2434"/>
                    </a:lnTo>
                    <a:lnTo>
                      <a:pt x="2803" y="2187"/>
                    </a:lnTo>
                    <a:lnTo>
                      <a:pt x="2253" y="1963"/>
                    </a:lnTo>
                    <a:lnTo>
                      <a:pt x="2029" y="1402"/>
                    </a:lnTo>
                    <a:lnTo>
                      <a:pt x="1883" y="1055"/>
                    </a:lnTo>
                    <a:lnTo>
                      <a:pt x="1727" y="707"/>
                    </a:lnTo>
                    <a:lnTo>
                      <a:pt x="1558" y="404"/>
                    </a:lnTo>
                    <a:lnTo>
                      <a:pt x="1480" y="270"/>
                    </a:lnTo>
                    <a:lnTo>
                      <a:pt x="1401" y="169"/>
                    </a:lnTo>
                    <a:lnTo>
                      <a:pt x="1323" y="79"/>
                    </a:lnTo>
                    <a:lnTo>
                      <a:pt x="1256" y="23"/>
                    </a:lnTo>
                    <a:lnTo>
                      <a:pt x="1222" y="12"/>
                    </a:lnTo>
                    <a:lnTo>
                      <a:pt x="118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0"/>
              <p:cNvSpPr/>
              <p:nvPr/>
            </p:nvSpPr>
            <p:spPr>
              <a:xfrm>
                <a:off x="2718725" y="4831650"/>
                <a:ext cx="198175" cy="219200"/>
              </a:xfrm>
              <a:custGeom>
                <a:avLst/>
                <a:gdLst/>
                <a:ahLst/>
                <a:cxnLst/>
                <a:rect l="l" t="t" r="r" b="b"/>
                <a:pathLst>
                  <a:path w="7927" h="8768" extrusionOk="0">
                    <a:moveTo>
                      <a:pt x="3307" y="1"/>
                    </a:moveTo>
                    <a:lnTo>
                      <a:pt x="3150" y="12"/>
                    </a:lnTo>
                    <a:lnTo>
                      <a:pt x="2982" y="34"/>
                    </a:lnTo>
                    <a:lnTo>
                      <a:pt x="2825" y="68"/>
                    </a:lnTo>
                    <a:lnTo>
                      <a:pt x="2680" y="102"/>
                    </a:lnTo>
                    <a:lnTo>
                      <a:pt x="2523" y="158"/>
                    </a:lnTo>
                    <a:lnTo>
                      <a:pt x="2366" y="225"/>
                    </a:lnTo>
                    <a:lnTo>
                      <a:pt x="2220" y="292"/>
                    </a:lnTo>
                    <a:lnTo>
                      <a:pt x="2074" y="382"/>
                    </a:lnTo>
                    <a:lnTo>
                      <a:pt x="1928" y="483"/>
                    </a:lnTo>
                    <a:lnTo>
                      <a:pt x="1783" y="584"/>
                    </a:lnTo>
                    <a:lnTo>
                      <a:pt x="1648" y="707"/>
                    </a:lnTo>
                    <a:lnTo>
                      <a:pt x="1514" y="853"/>
                    </a:lnTo>
                    <a:lnTo>
                      <a:pt x="1379" y="998"/>
                    </a:lnTo>
                    <a:lnTo>
                      <a:pt x="1245" y="1155"/>
                    </a:lnTo>
                    <a:lnTo>
                      <a:pt x="1121" y="1335"/>
                    </a:lnTo>
                    <a:lnTo>
                      <a:pt x="998" y="1525"/>
                    </a:lnTo>
                    <a:lnTo>
                      <a:pt x="875" y="1738"/>
                    </a:lnTo>
                    <a:lnTo>
                      <a:pt x="751" y="1963"/>
                    </a:lnTo>
                    <a:lnTo>
                      <a:pt x="639" y="2198"/>
                    </a:lnTo>
                    <a:lnTo>
                      <a:pt x="538" y="2445"/>
                    </a:lnTo>
                    <a:lnTo>
                      <a:pt x="437" y="2691"/>
                    </a:lnTo>
                    <a:lnTo>
                      <a:pt x="348" y="2938"/>
                    </a:lnTo>
                    <a:lnTo>
                      <a:pt x="269" y="3185"/>
                    </a:lnTo>
                    <a:lnTo>
                      <a:pt x="202" y="3431"/>
                    </a:lnTo>
                    <a:lnTo>
                      <a:pt x="146" y="3678"/>
                    </a:lnTo>
                    <a:lnTo>
                      <a:pt x="101" y="3925"/>
                    </a:lnTo>
                    <a:lnTo>
                      <a:pt x="56" y="4171"/>
                    </a:lnTo>
                    <a:lnTo>
                      <a:pt x="34" y="4418"/>
                    </a:lnTo>
                    <a:lnTo>
                      <a:pt x="11" y="4653"/>
                    </a:lnTo>
                    <a:lnTo>
                      <a:pt x="0" y="4889"/>
                    </a:lnTo>
                    <a:lnTo>
                      <a:pt x="0" y="5124"/>
                    </a:lnTo>
                    <a:lnTo>
                      <a:pt x="11" y="5348"/>
                    </a:lnTo>
                    <a:lnTo>
                      <a:pt x="34" y="5573"/>
                    </a:lnTo>
                    <a:lnTo>
                      <a:pt x="56" y="5797"/>
                    </a:lnTo>
                    <a:lnTo>
                      <a:pt x="90" y="6021"/>
                    </a:lnTo>
                    <a:lnTo>
                      <a:pt x="135" y="6223"/>
                    </a:lnTo>
                    <a:lnTo>
                      <a:pt x="191" y="6436"/>
                    </a:lnTo>
                    <a:lnTo>
                      <a:pt x="258" y="6638"/>
                    </a:lnTo>
                    <a:lnTo>
                      <a:pt x="325" y="6828"/>
                    </a:lnTo>
                    <a:lnTo>
                      <a:pt x="415" y="7019"/>
                    </a:lnTo>
                    <a:lnTo>
                      <a:pt x="505" y="7198"/>
                    </a:lnTo>
                    <a:lnTo>
                      <a:pt x="594" y="7366"/>
                    </a:lnTo>
                    <a:lnTo>
                      <a:pt x="706" y="7535"/>
                    </a:lnTo>
                    <a:lnTo>
                      <a:pt x="819" y="7692"/>
                    </a:lnTo>
                    <a:lnTo>
                      <a:pt x="942" y="7837"/>
                    </a:lnTo>
                    <a:lnTo>
                      <a:pt x="1076" y="7972"/>
                    </a:lnTo>
                    <a:lnTo>
                      <a:pt x="1222" y="8106"/>
                    </a:lnTo>
                    <a:lnTo>
                      <a:pt x="1368" y="8219"/>
                    </a:lnTo>
                    <a:lnTo>
                      <a:pt x="1525" y="8331"/>
                    </a:lnTo>
                    <a:lnTo>
                      <a:pt x="1693" y="8432"/>
                    </a:lnTo>
                    <a:lnTo>
                      <a:pt x="1861" y="8510"/>
                    </a:lnTo>
                    <a:lnTo>
                      <a:pt x="2041" y="8588"/>
                    </a:lnTo>
                    <a:lnTo>
                      <a:pt x="2220" y="8656"/>
                    </a:lnTo>
                    <a:lnTo>
                      <a:pt x="2399" y="8701"/>
                    </a:lnTo>
                    <a:lnTo>
                      <a:pt x="2590" y="8734"/>
                    </a:lnTo>
                    <a:lnTo>
                      <a:pt x="2781" y="8757"/>
                    </a:lnTo>
                    <a:lnTo>
                      <a:pt x="2971" y="8768"/>
                    </a:lnTo>
                    <a:lnTo>
                      <a:pt x="3162" y="8768"/>
                    </a:lnTo>
                    <a:lnTo>
                      <a:pt x="3352" y="8757"/>
                    </a:lnTo>
                    <a:lnTo>
                      <a:pt x="3554" y="8723"/>
                    </a:lnTo>
                    <a:lnTo>
                      <a:pt x="3745" y="8689"/>
                    </a:lnTo>
                    <a:lnTo>
                      <a:pt x="3946" y="8645"/>
                    </a:lnTo>
                    <a:lnTo>
                      <a:pt x="4137" y="8577"/>
                    </a:lnTo>
                    <a:lnTo>
                      <a:pt x="4328" y="8510"/>
                    </a:lnTo>
                    <a:lnTo>
                      <a:pt x="4529" y="8432"/>
                    </a:lnTo>
                    <a:lnTo>
                      <a:pt x="4720" y="8331"/>
                    </a:lnTo>
                    <a:lnTo>
                      <a:pt x="4911" y="8230"/>
                    </a:lnTo>
                    <a:lnTo>
                      <a:pt x="5101" y="8118"/>
                    </a:lnTo>
                    <a:lnTo>
                      <a:pt x="5281" y="7994"/>
                    </a:lnTo>
                    <a:lnTo>
                      <a:pt x="5471" y="7860"/>
                    </a:lnTo>
                    <a:lnTo>
                      <a:pt x="5651" y="7714"/>
                    </a:lnTo>
                    <a:lnTo>
                      <a:pt x="5819" y="7568"/>
                    </a:lnTo>
                    <a:lnTo>
                      <a:pt x="5998" y="7400"/>
                    </a:lnTo>
                    <a:lnTo>
                      <a:pt x="6166" y="7232"/>
                    </a:lnTo>
                    <a:lnTo>
                      <a:pt x="6334" y="7053"/>
                    </a:lnTo>
                    <a:lnTo>
                      <a:pt x="6491" y="6873"/>
                    </a:lnTo>
                    <a:lnTo>
                      <a:pt x="6648" y="6671"/>
                    </a:lnTo>
                    <a:lnTo>
                      <a:pt x="6794" y="6470"/>
                    </a:lnTo>
                    <a:lnTo>
                      <a:pt x="6940" y="6257"/>
                    </a:lnTo>
                    <a:lnTo>
                      <a:pt x="7074" y="6032"/>
                    </a:lnTo>
                    <a:lnTo>
                      <a:pt x="7209" y="5808"/>
                    </a:lnTo>
                    <a:lnTo>
                      <a:pt x="7332" y="5573"/>
                    </a:lnTo>
                    <a:lnTo>
                      <a:pt x="7444" y="5326"/>
                    </a:lnTo>
                    <a:lnTo>
                      <a:pt x="7556" y="5091"/>
                    </a:lnTo>
                    <a:lnTo>
                      <a:pt x="7646" y="4855"/>
                    </a:lnTo>
                    <a:lnTo>
                      <a:pt x="7725" y="4631"/>
                    </a:lnTo>
                    <a:lnTo>
                      <a:pt x="7792" y="4407"/>
                    </a:lnTo>
                    <a:lnTo>
                      <a:pt x="7837" y="4194"/>
                    </a:lnTo>
                    <a:lnTo>
                      <a:pt x="7882" y="3992"/>
                    </a:lnTo>
                    <a:lnTo>
                      <a:pt x="7904" y="3790"/>
                    </a:lnTo>
                    <a:lnTo>
                      <a:pt x="7926" y="3599"/>
                    </a:lnTo>
                    <a:lnTo>
                      <a:pt x="7926" y="3409"/>
                    </a:lnTo>
                    <a:lnTo>
                      <a:pt x="7915" y="3229"/>
                    </a:lnTo>
                    <a:lnTo>
                      <a:pt x="7893" y="3061"/>
                    </a:lnTo>
                    <a:lnTo>
                      <a:pt x="7870" y="2893"/>
                    </a:lnTo>
                    <a:lnTo>
                      <a:pt x="7826" y="2736"/>
                    </a:lnTo>
                    <a:lnTo>
                      <a:pt x="7769" y="2579"/>
                    </a:lnTo>
                    <a:lnTo>
                      <a:pt x="7713" y="2422"/>
                    </a:lnTo>
                    <a:lnTo>
                      <a:pt x="7646" y="2277"/>
                    </a:lnTo>
                    <a:lnTo>
                      <a:pt x="7568" y="2142"/>
                    </a:lnTo>
                    <a:lnTo>
                      <a:pt x="7478" y="2007"/>
                    </a:lnTo>
                    <a:lnTo>
                      <a:pt x="7377" y="1873"/>
                    </a:lnTo>
                    <a:lnTo>
                      <a:pt x="7276" y="1750"/>
                    </a:lnTo>
                    <a:lnTo>
                      <a:pt x="7164" y="1626"/>
                    </a:lnTo>
                    <a:lnTo>
                      <a:pt x="7052" y="1514"/>
                    </a:lnTo>
                    <a:lnTo>
                      <a:pt x="6917" y="1402"/>
                    </a:lnTo>
                    <a:lnTo>
                      <a:pt x="6783" y="1290"/>
                    </a:lnTo>
                    <a:lnTo>
                      <a:pt x="6503" y="1088"/>
                    </a:lnTo>
                    <a:lnTo>
                      <a:pt x="6200" y="898"/>
                    </a:lnTo>
                    <a:lnTo>
                      <a:pt x="5864" y="718"/>
                    </a:lnTo>
                    <a:lnTo>
                      <a:pt x="5527" y="550"/>
                    </a:lnTo>
                    <a:lnTo>
                      <a:pt x="5168" y="393"/>
                    </a:lnTo>
                    <a:lnTo>
                      <a:pt x="4821" y="259"/>
                    </a:lnTo>
                    <a:lnTo>
                      <a:pt x="4473" y="158"/>
                    </a:lnTo>
                    <a:lnTo>
                      <a:pt x="4137" y="68"/>
                    </a:lnTo>
                    <a:lnTo>
                      <a:pt x="3969" y="45"/>
                    </a:lnTo>
                    <a:lnTo>
                      <a:pt x="3801" y="23"/>
                    </a:lnTo>
                    <a:lnTo>
                      <a:pt x="363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0"/>
              <p:cNvSpPr/>
              <p:nvPr/>
            </p:nvSpPr>
            <p:spPr>
              <a:xfrm>
                <a:off x="2766375" y="4718150"/>
                <a:ext cx="177150" cy="239925"/>
              </a:xfrm>
              <a:custGeom>
                <a:avLst/>
                <a:gdLst/>
                <a:ahLst/>
                <a:cxnLst/>
                <a:rect l="l" t="t" r="r" b="b"/>
                <a:pathLst>
                  <a:path w="7086" h="9597" extrusionOk="0">
                    <a:moveTo>
                      <a:pt x="5067" y="0"/>
                    </a:moveTo>
                    <a:lnTo>
                      <a:pt x="4709" y="751"/>
                    </a:lnTo>
                    <a:lnTo>
                      <a:pt x="4328" y="1592"/>
                    </a:lnTo>
                    <a:lnTo>
                      <a:pt x="3845" y="2635"/>
                    </a:lnTo>
                    <a:lnTo>
                      <a:pt x="3330" y="3812"/>
                    </a:lnTo>
                    <a:lnTo>
                      <a:pt x="2814" y="5045"/>
                    </a:lnTo>
                    <a:lnTo>
                      <a:pt x="2556" y="5662"/>
                    </a:lnTo>
                    <a:lnTo>
                      <a:pt x="2321" y="6267"/>
                    </a:lnTo>
                    <a:lnTo>
                      <a:pt x="2108" y="6850"/>
                    </a:lnTo>
                    <a:lnTo>
                      <a:pt x="1917" y="7400"/>
                    </a:lnTo>
                    <a:lnTo>
                      <a:pt x="1357" y="7646"/>
                    </a:lnTo>
                    <a:lnTo>
                      <a:pt x="1020" y="7814"/>
                    </a:lnTo>
                    <a:lnTo>
                      <a:pt x="684" y="7994"/>
                    </a:lnTo>
                    <a:lnTo>
                      <a:pt x="381" y="8173"/>
                    </a:lnTo>
                    <a:lnTo>
                      <a:pt x="258" y="8263"/>
                    </a:lnTo>
                    <a:lnTo>
                      <a:pt x="157" y="8341"/>
                    </a:lnTo>
                    <a:lnTo>
                      <a:pt x="67" y="8420"/>
                    </a:lnTo>
                    <a:lnTo>
                      <a:pt x="22" y="8498"/>
                    </a:lnTo>
                    <a:lnTo>
                      <a:pt x="11" y="8532"/>
                    </a:lnTo>
                    <a:lnTo>
                      <a:pt x="0" y="8565"/>
                    </a:lnTo>
                    <a:lnTo>
                      <a:pt x="0" y="8588"/>
                    </a:lnTo>
                    <a:lnTo>
                      <a:pt x="22" y="8622"/>
                    </a:lnTo>
                    <a:lnTo>
                      <a:pt x="56" y="8655"/>
                    </a:lnTo>
                    <a:lnTo>
                      <a:pt x="112" y="8678"/>
                    </a:lnTo>
                    <a:lnTo>
                      <a:pt x="179" y="8689"/>
                    </a:lnTo>
                    <a:lnTo>
                      <a:pt x="258" y="8689"/>
                    </a:lnTo>
                    <a:lnTo>
                      <a:pt x="359" y="8678"/>
                    </a:lnTo>
                    <a:lnTo>
                      <a:pt x="460" y="8655"/>
                    </a:lnTo>
                    <a:lnTo>
                      <a:pt x="684" y="8599"/>
                    </a:lnTo>
                    <a:lnTo>
                      <a:pt x="931" y="8509"/>
                    </a:lnTo>
                    <a:lnTo>
                      <a:pt x="1188" y="8420"/>
                    </a:lnTo>
                    <a:lnTo>
                      <a:pt x="1435" y="8308"/>
                    </a:lnTo>
                    <a:lnTo>
                      <a:pt x="1659" y="8207"/>
                    </a:lnTo>
                    <a:lnTo>
                      <a:pt x="1659" y="8207"/>
                    </a:lnTo>
                    <a:lnTo>
                      <a:pt x="1592" y="8453"/>
                    </a:lnTo>
                    <a:lnTo>
                      <a:pt x="1547" y="8689"/>
                    </a:lnTo>
                    <a:lnTo>
                      <a:pt x="1502" y="8891"/>
                    </a:lnTo>
                    <a:lnTo>
                      <a:pt x="1480" y="9081"/>
                    </a:lnTo>
                    <a:lnTo>
                      <a:pt x="1480" y="9238"/>
                    </a:lnTo>
                    <a:lnTo>
                      <a:pt x="1491" y="9373"/>
                    </a:lnTo>
                    <a:lnTo>
                      <a:pt x="1514" y="9485"/>
                    </a:lnTo>
                    <a:lnTo>
                      <a:pt x="1536" y="9518"/>
                    </a:lnTo>
                    <a:lnTo>
                      <a:pt x="1558" y="9552"/>
                    </a:lnTo>
                    <a:lnTo>
                      <a:pt x="1614" y="9586"/>
                    </a:lnTo>
                    <a:lnTo>
                      <a:pt x="1670" y="9597"/>
                    </a:lnTo>
                    <a:lnTo>
                      <a:pt x="1738" y="9586"/>
                    </a:lnTo>
                    <a:lnTo>
                      <a:pt x="1805" y="9563"/>
                    </a:lnTo>
                    <a:lnTo>
                      <a:pt x="1895" y="9507"/>
                    </a:lnTo>
                    <a:lnTo>
                      <a:pt x="1984" y="9440"/>
                    </a:lnTo>
                    <a:lnTo>
                      <a:pt x="2074" y="9339"/>
                    </a:lnTo>
                    <a:lnTo>
                      <a:pt x="2175" y="9238"/>
                    </a:lnTo>
                    <a:lnTo>
                      <a:pt x="2399" y="8969"/>
                    </a:lnTo>
                    <a:lnTo>
                      <a:pt x="2646" y="8655"/>
                    </a:lnTo>
                    <a:lnTo>
                      <a:pt x="2915" y="8274"/>
                    </a:lnTo>
                    <a:lnTo>
                      <a:pt x="3195" y="7859"/>
                    </a:lnTo>
                    <a:lnTo>
                      <a:pt x="3296" y="8476"/>
                    </a:lnTo>
                    <a:lnTo>
                      <a:pt x="3363" y="8790"/>
                    </a:lnTo>
                    <a:lnTo>
                      <a:pt x="3431" y="9059"/>
                    </a:lnTo>
                    <a:lnTo>
                      <a:pt x="3498" y="9294"/>
                    </a:lnTo>
                    <a:lnTo>
                      <a:pt x="3532" y="9395"/>
                    </a:lnTo>
                    <a:lnTo>
                      <a:pt x="3565" y="9474"/>
                    </a:lnTo>
                    <a:lnTo>
                      <a:pt x="3599" y="9530"/>
                    </a:lnTo>
                    <a:lnTo>
                      <a:pt x="3632" y="9563"/>
                    </a:lnTo>
                    <a:lnTo>
                      <a:pt x="3666" y="9575"/>
                    </a:lnTo>
                    <a:lnTo>
                      <a:pt x="3700" y="9575"/>
                    </a:lnTo>
                    <a:lnTo>
                      <a:pt x="3733" y="9530"/>
                    </a:lnTo>
                    <a:lnTo>
                      <a:pt x="3756" y="9474"/>
                    </a:lnTo>
                    <a:lnTo>
                      <a:pt x="3778" y="9384"/>
                    </a:lnTo>
                    <a:lnTo>
                      <a:pt x="3778" y="9283"/>
                    </a:lnTo>
                    <a:lnTo>
                      <a:pt x="3778" y="9036"/>
                    </a:lnTo>
                    <a:lnTo>
                      <a:pt x="3756" y="8722"/>
                    </a:lnTo>
                    <a:lnTo>
                      <a:pt x="3722" y="8375"/>
                    </a:lnTo>
                    <a:lnTo>
                      <a:pt x="3666" y="8016"/>
                    </a:lnTo>
                    <a:lnTo>
                      <a:pt x="3543" y="7299"/>
                    </a:lnTo>
                    <a:lnTo>
                      <a:pt x="3845" y="6805"/>
                    </a:lnTo>
                    <a:lnTo>
                      <a:pt x="4159" y="6290"/>
                    </a:lnTo>
                    <a:lnTo>
                      <a:pt x="4776" y="5225"/>
                    </a:lnTo>
                    <a:lnTo>
                      <a:pt x="5370" y="4148"/>
                    </a:lnTo>
                    <a:lnTo>
                      <a:pt x="5908" y="3150"/>
                    </a:lnTo>
                    <a:lnTo>
                      <a:pt x="6379" y="2265"/>
                    </a:lnTo>
                    <a:lnTo>
                      <a:pt x="6749" y="1558"/>
                    </a:lnTo>
                    <a:lnTo>
                      <a:pt x="7086" y="919"/>
                    </a:lnTo>
                    <a:lnTo>
                      <a:pt x="6929" y="751"/>
                    </a:lnTo>
                    <a:lnTo>
                      <a:pt x="6783" y="605"/>
                    </a:lnTo>
                    <a:lnTo>
                      <a:pt x="6615" y="482"/>
                    </a:lnTo>
                    <a:lnTo>
                      <a:pt x="6446" y="370"/>
                    </a:lnTo>
                    <a:lnTo>
                      <a:pt x="6278" y="280"/>
                    </a:lnTo>
                    <a:lnTo>
                      <a:pt x="6110" y="202"/>
                    </a:lnTo>
                    <a:lnTo>
                      <a:pt x="5953" y="146"/>
                    </a:lnTo>
                    <a:lnTo>
                      <a:pt x="5796" y="101"/>
                    </a:lnTo>
                    <a:lnTo>
                      <a:pt x="5639" y="56"/>
                    </a:lnTo>
                    <a:lnTo>
                      <a:pt x="5505" y="34"/>
                    </a:lnTo>
                    <a:lnTo>
                      <a:pt x="5281" y="11"/>
                    </a:lnTo>
                    <a:lnTo>
                      <a:pt x="512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0"/>
              <p:cNvSpPr/>
              <p:nvPr/>
            </p:nvSpPr>
            <p:spPr>
              <a:xfrm>
                <a:off x="4925075" y="1233125"/>
                <a:ext cx="330475" cy="315050"/>
              </a:xfrm>
              <a:custGeom>
                <a:avLst/>
                <a:gdLst/>
                <a:ahLst/>
                <a:cxnLst/>
                <a:rect l="l" t="t" r="r" b="b"/>
                <a:pathLst>
                  <a:path w="13219" h="12602" extrusionOk="0">
                    <a:moveTo>
                      <a:pt x="12187" y="0"/>
                    </a:moveTo>
                    <a:lnTo>
                      <a:pt x="12042" y="11"/>
                    </a:lnTo>
                    <a:lnTo>
                      <a:pt x="11896" y="22"/>
                    </a:lnTo>
                    <a:lnTo>
                      <a:pt x="11582" y="67"/>
                    </a:lnTo>
                    <a:lnTo>
                      <a:pt x="11246" y="146"/>
                    </a:lnTo>
                    <a:lnTo>
                      <a:pt x="10887" y="247"/>
                    </a:lnTo>
                    <a:lnTo>
                      <a:pt x="10506" y="370"/>
                    </a:lnTo>
                    <a:lnTo>
                      <a:pt x="10102" y="527"/>
                    </a:lnTo>
                    <a:lnTo>
                      <a:pt x="9687" y="695"/>
                    </a:lnTo>
                    <a:lnTo>
                      <a:pt x="9261" y="886"/>
                    </a:lnTo>
                    <a:lnTo>
                      <a:pt x="8813" y="1088"/>
                    </a:lnTo>
                    <a:lnTo>
                      <a:pt x="8364" y="1312"/>
                    </a:lnTo>
                    <a:lnTo>
                      <a:pt x="7905" y="1558"/>
                    </a:lnTo>
                    <a:lnTo>
                      <a:pt x="7445" y="1805"/>
                    </a:lnTo>
                    <a:lnTo>
                      <a:pt x="6985" y="2063"/>
                    </a:lnTo>
                    <a:lnTo>
                      <a:pt x="6526" y="2332"/>
                    </a:lnTo>
                    <a:lnTo>
                      <a:pt x="5606" y="2881"/>
                    </a:lnTo>
                    <a:lnTo>
                      <a:pt x="4721" y="3453"/>
                    </a:lnTo>
                    <a:lnTo>
                      <a:pt x="3880" y="4014"/>
                    </a:lnTo>
                    <a:lnTo>
                      <a:pt x="3106" y="4563"/>
                    </a:lnTo>
                    <a:lnTo>
                      <a:pt x="2411" y="5068"/>
                    </a:lnTo>
                    <a:lnTo>
                      <a:pt x="2109" y="5314"/>
                    </a:lnTo>
                    <a:lnTo>
                      <a:pt x="1828" y="5538"/>
                    </a:lnTo>
                    <a:lnTo>
                      <a:pt x="1582" y="5751"/>
                    </a:lnTo>
                    <a:lnTo>
                      <a:pt x="1357" y="5942"/>
                    </a:lnTo>
                    <a:lnTo>
                      <a:pt x="1167" y="6121"/>
                    </a:lnTo>
                    <a:lnTo>
                      <a:pt x="999" y="6301"/>
                    </a:lnTo>
                    <a:lnTo>
                      <a:pt x="842" y="6480"/>
                    </a:lnTo>
                    <a:lnTo>
                      <a:pt x="696" y="6660"/>
                    </a:lnTo>
                    <a:lnTo>
                      <a:pt x="561" y="6839"/>
                    </a:lnTo>
                    <a:lnTo>
                      <a:pt x="449" y="7018"/>
                    </a:lnTo>
                    <a:lnTo>
                      <a:pt x="348" y="7186"/>
                    </a:lnTo>
                    <a:lnTo>
                      <a:pt x="259" y="7355"/>
                    </a:lnTo>
                    <a:lnTo>
                      <a:pt x="191" y="7534"/>
                    </a:lnTo>
                    <a:lnTo>
                      <a:pt x="124" y="7702"/>
                    </a:lnTo>
                    <a:lnTo>
                      <a:pt x="79" y="7870"/>
                    </a:lnTo>
                    <a:lnTo>
                      <a:pt x="46" y="8039"/>
                    </a:lnTo>
                    <a:lnTo>
                      <a:pt x="23" y="8195"/>
                    </a:lnTo>
                    <a:lnTo>
                      <a:pt x="12" y="8364"/>
                    </a:lnTo>
                    <a:lnTo>
                      <a:pt x="1" y="8521"/>
                    </a:lnTo>
                    <a:lnTo>
                      <a:pt x="12" y="8689"/>
                    </a:lnTo>
                    <a:lnTo>
                      <a:pt x="34" y="8846"/>
                    </a:lnTo>
                    <a:lnTo>
                      <a:pt x="68" y="9003"/>
                    </a:lnTo>
                    <a:lnTo>
                      <a:pt x="102" y="9160"/>
                    </a:lnTo>
                    <a:lnTo>
                      <a:pt x="147" y="9317"/>
                    </a:lnTo>
                    <a:lnTo>
                      <a:pt x="203" y="9462"/>
                    </a:lnTo>
                    <a:lnTo>
                      <a:pt x="270" y="9619"/>
                    </a:lnTo>
                    <a:lnTo>
                      <a:pt x="348" y="9776"/>
                    </a:lnTo>
                    <a:lnTo>
                      <a:pt x="427" y="9922"/>
                    </a:lnTo>
                    <a:lnTo>
                      <a:pt x="606" y="10225"/>
                    </a:lnTo>
                    <a:lnTo>
                      <a:pt x="819" y="10516"/>
                    </a:lnTo>
                    <a:lnTo>
                      <a:pt x="1055" y="10808"/>
                    </a:lnTo>
                    <a:lnTo>
                      <a:pt x="1313" y="11099"/>
                    </a:lnTo>
                    <a:lnTo>
                      <a:pt x="1582" y="11368"/>
                    </a:lnTo>
                    <a:lnTo>
                      <a:pt x="1851" y="11626"/>
                    </a:lnTo>
                    <a:lnTo>
                      <a:pt x="2120" y="11862"/>
                    </a:lnTo>
                    <a:lnTo>
                      <a:pt x="2411" y="12063"/>
                    </a:lnTo>
                    <a:lnTo>
                      <a:pt x="2557" y="12153"/>
                    </a:lnTo>
                    <a:lnTo>
                      <a:pt x="2703" y="12243"/>
                    </a:lnTo>
                    <a:lnTo>
                      <a:pt x="2848" y="12321"/>
                    </a:lnTo>
                    <a:lnTo>
                      <a:pt x="2994" y="12389"/>
                    </a:lnTo>
                    <a:lnTo>
                      <a:pt x="3151" y="12445"/>
                    </a:lnTo>
                    <a:lnTo>
                      <a:pt x="3297" y="12501"/>
                    </a:lnTo>
                    <a:lnTo>
                      <a:pt x="3454" y="12545"/>
                    </a:lnTo>
                    <a:lnTo>
                      <a:pt x="3611" y="12568"/>
                    </a:lnTo>
                    <a:lnTo>
                      <a:pt x="3768" y="12590"/>
                    </a:lnTo>
                    <a:lnTo>
                      <a:pt x="3936" y="12602"/>
                    </a:lnTo>
                    <a:lnTo>
                      <a:pt x="4093" y="12602"/>
                    </a:lnTo>
                    <a:lnTo>
                      <a:pt x="4261" y="12590"/>
                    </a:lnTo>
                    <a:lnTo>
                      <a:pt x="4429" y="12568"/>
                    </a:lnTo>
                    <a:lnTo>
                      <a:pt x="4609" y="12534"/>
                    </a:lnTo>
                    <a:lnTo>
                      <a:pt x="4777" y="12489"/>
                    </a:lnTo>
                    <a:lnTo>
                      <a:pt x="4956" y="12433"/>
                    </a:lnTo>
                    <a:lnTo>
                      <a:pt x="5136" y="12355"/>
                    </a:lnTo>
                    <a:lnTo>
                      <a:pt x="5315" y="12265"/>
                    </a:lnTo>
                    <a:lnTo>
                      <a:pt x="5494" y="12164"/>
                    </a:lnTo>
                    <a:lnTo>
                      <a:pt x="5685" y="12052"/>
                    </a:lnTo>
                    <a:lnTo>
                      <a:pt x="5864" y="11918"/>
                    </a:lnTo>
                    <a:lnTo>
                      <a:pt x="6066" y="11783"/>
                    </a:lnTo>
                    <a:lnTo>
                      <a:pt x="6257" y="11615"/>
                    </a:lnTo>
                    <a:lnTo>
                      <a:pt x="6447" y="11447"/>
                    </a:lnTo>
                    <a:lnTo>
                      <a:pt x="6660" y="11245"/>
                    </a:lnTo>
                    <a:lnTo>
                      <a:pt x="6896" y="11010"/>
                    </a:lnTo>
                    <a:lnTo>
                      <a:pt x="7142" y="10752"/>
                    </a:lnTo>
                    <a:lnTo>
                      <a:pt x="7400" y="10460"/>
                    </a:lnTo>
                    <a:lnTo>
                      <a:pt x="7961" y="9810"/>
                    </a:lnTo>
                    <a:lnTo>
                      <a:pt x="8566" y="9081"/>
                    </a:lnTo>
                    <a:lnTo>
                      <a:pt x="9194" y="8285"/>
                    </a:lnTo>
                    <a:lnTo>
                      <a:pt x="9822" y="7444"/>
                    </a:lnTo>
                    <a:lnTo>
                      <a:pt x="10450" y="6581"/>
                    </a:lnTo>
                    <a:lnTo>
                      <a:pt x="10752" y="6133"/>
                    </a:lnTo>
                    <a:lnTo>
                      <a:pt x="11044" y="5695"/>
                    </a:lnTo>
                    <a:lnTo>
                      <a:pt x="11335" y="5258"/>
                    </a:lnTo>
                    <a:lnTo>
                      <a:pt x="11604" y="4821"/>
                    </a:lnTo>
                    <a:lnTo>
                      <a:pt x="11862" y="4384"/>
                    </a:lnTo>
                    <a:lnTo>
                      <a:pt x="12109" y="3958"/>
                    </a:lnTo>
                    <a:lnTo>
                      <a:pt x="12322" y="3543"/>
                    </a:lnTo>
                    <a:lnTo>
                      <a:pt x="12535" y="3139"/>
                    </a:lnTo>
                    <a:lnTo>
                      <a:pt x="12714" y="2758"/>
                    </a:lnTo>
                    <a:lnTo>
                      <a:pt x="12871" y="2388"/>
                    </a:lnTo>
                    <a:lnTo>
                      <a:pt x="12995" y="2029"/>
                    </a:lnTo>
                    <a:lnTo>
                      <a:pt x="13096" y="1704"/>
                    </a:lnTo>
                    <a:lnTo>
                      <a:pt x="13174" y="1390"/>
                    </a:lnTo>
                    <a:lnTo>
                      <a:pt x="13196" y="1256"/>
                    </a:lnTo>
                    <a:lnTo>
                      <a:pt x="13208" y="1110"/>
                    </a:lnTo>
                    <a:lnTo>
                      <a:pt x="13219" y="987"/>
                    </a:lnTo>
                    <a:lnTo>
                      <a:pt x="13208" y="852"/>
                    </a:lnTo>
                    <a:lnTo>
                      <a:pt x="13196" y="740"/>
                    </a:lnTo>
                    <a:lnTo>
                      <a:pt x="13185" y="628"/>
                    </a:lnTo>
                    <a:lnTo>
                      <a:pt x="13152" y="527"/>
                    </a:lnTo>
                    <a:lnTo>
                      <a:pt x="13107" y="437"/>
                    </a:lnTo>
                    <a:lnTo>
                      <a:pt x="13062" y="348"/>
                    </a:lnTo>
                    <a:lnTo>
                      <a:pt x="12995" y="280"/>
                    </a:lnTo>
                    <a:lnTo>
                      <a:pt x="12927" y="213"/>
                    </a:lnTo>
                    <a:lnTo>
                      <a:pt x="12849" y="157"/>
                    </a:lnTo>
                    <a:lnTo>
                      <a:pt x="12759" y="112"/>
                    </a:lnTo>
                    <a:lnTo>
                      <a:pt x="12658" y="67"/>
                    </a:lnTo>
                    <a:lnTo>
                      <a:pt x="12557" y="45"/>
                    </a:lnTo>
                    <a:lnTo>
                      <a:pt x="12434" y="22"/>
                    </a:lnTo>
                    <a:lnTo>
                      <a:pt x="12311" y="11"/>
                    </a:lnTo>
                    <a:lnTo>
                      <a:pt x="1218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0"/>
              <p:cNvSpPr/>
              <p:nvPr/>
            </p:nvSpPr>
            <p:spPr>
              <a:xfrm>
                <a:off x="4837925" y="1345225"/>
                <a:ext cx="306925" cy="268825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10753" extrusionOk="0">
                    <a:moveTo>
                      <a:pt x="12254" y="1"/>
                    </a:moveTo>
                    <a:lnTo>
                      <a:pt x="12209" y="12"/>
                    </a:lnTo>
                    <a:lnTo>
                      <a:pt x="12131" y="34"/>
                    </a:lnTo>
                    <a:lnTo>
                      <a:pt x="12030" y="79"/>
                    </a:lnTo>
                    <a:lnTo>
                      <a:pt x="11772" y="225"/>
                    </a:lnTo>
                    <a:lnTo>
                      <a:pt x="11447" y="438"/>
                    </a:lnTo>
                    <a:lnTo>
                      <a:pt x="11054" y="696"/>
                    </a:lnTo>
                    <a:lnTo>
                      <a:pt x="10617" y="998"/>
                    </a:lnTo>
                    <a:lnTo>
                      <a:pt x="9653" y="1705"/>
                    </a:lnTo>
                    <a:lnTo>
                      <a:pt x="8633" y="2456"/>
                    </a:lnTo>
                    <a:lnTo>
                      <a:pt x="7657" y="3185"/>
                    </a:lnTo>
                    <a:lnTo>
                      <a:pt x="6839" y="3801"/>
                    </a:lnTo>
                    <a:lnTo>
                      <a:pt x="6245" y="4216"/>
                    </a:lnTo>
                    <a:lnTo>
                      <a:pt x="6391" y="3599"/>
                    </a:lnTo>
                    <a:lnTo>
                      <a:pt x="6447" y="3297"/>
                    </a:lnTo>
                    <a:lnTo>
                      <a:pt x="6491" y="3016"/>
                    </a:lnTo>
                    <a:lnTo>
                      <a:pt x="6525" y="2770"/>
                    </a:lnTo>
                    <a:lnTo>
                      <a:pt x="6525" y="2669"/>
                    </a:lnTo>
                    <a:lnTo>
                      <a:pt x="6525" y="2590"/>
                    </a:lnTo>
                    <a:lnTo>
                      <a:pt x="6514" y="2512"/>
                    </a:lnTo>
                    <a:lnTo>
                      <a:pt x="6491" y="2467"/>
                    </a:lnTo>
                    <a:lnTo>
                      <a:pt x="6469" y="2445"/>
                    </a:lnTo>
                    <a:lnTo>
                      <a:pt x="6435" y="2433"/>
                    </a:lnTo>
                    <a:lnTo>
                      <a:pt x="6391" y="2456"/>
                    </a:lnTo>
                    <a:lnTo>
                      <a:pt x="6346" y="2512"/>
                    </a:lnTo>
                    <a:lnTo>
                      <a:pt x="6301" y="2579"/>
                    </a:lnTo>
                    <a:lnTo>
                      <a:pt x="6256" y="2669"/>
                    </a:lnTo>
                    <a:lnTo>
                      <a:pt x="6155" y="2904"/>
                    </a:lnTo>
                    <a:lnTo>
                      <a:pt x="6065" y="3196"/>
                    </a:lnTo>
                    <a:lnTo>
                      <a:pt x="5965" y="3532"/>
                    </a:lnTo>
                    <a:lnTo>
                      <a:pt x="5875" y="3891"/>
                    </a:lnTo>
                    <a:lnTo>
                      <a:pt x="5707" y="4597"/>
                    </a:lnTo>
                    <a:lnTo>
                      <a:pt x="5236" y="4934"/>
                    </a:lnTo>
                    <a:lnTo>
                      <a:pt x="4754" y="5292"/>
                    </a:lnTo>
                    <a:lnTo>
                      <a:pt x="3778" y="6043"/>
                    </a:lnTo>
                    <a:lnTo>
                      <a:pt x="2825" y="6806"/>
                    </a:lnTo>
                    <a:lnTo>
                      <a:pt x="1928" y="7523"/>
                    </a:lnTo>
                    <a:lnTo>
                      <a:pt x="1155" y="8162"/>
                    </a:lnTo>
                    <a:lnTo>
                      <a:pt x="550" y="8667"/>
                    </a:lnTo>
                    <a:lnTo>
                      <a:pt x="0" y="9127"/>
                    </a:lnTo>
                    <a:lnTo>
                      <a:pt x="67" y="9340"/>
                    </a:lnTo>
                    <a:lnTo>
                      <a:pt x="157" y="9541"/>
                    </a:lnTo>
                    <a:lnTo>
                      <a:pt x="258" y="9721"/>
                    </a:lnTo>
                    <a:lnTo>
                      <a:pt x="370" y="9889"/>
                    </a:lnTo>
                    <a:lnTo>
                      <a:pt x="493" y="10035"/>
                    </a:lnTo>
                    <a:lnTo>
                      <a:pt x="617" y="10169"/>
                    </a:lnTo>
                    <a:lnTo>
                      <a:pt x="751" y="10281"/>
                    </a:lnTo>
                    <a:lnTo>
                      <a:pt x="875" y="10393"/>
                    </a:lnTo>
                    <a:lnTo>
                      <a:pt x="998" y="10483"/>
                    </a:lnTo>
                    <a:lnTo>
                      <a:pt x="1110" y="10550"/>
                    </a:lnTo>
                    <a:lnTo>
                      <a:pt x="1312" y="10662"/>
                    </a:lnTo>
                    <a:lnTo>
                      <a:pt x="1458" y="10730"/>
                    </a:lnTo>
                    <a:lnTo>
                      <a:pt x="1502" y="10752"/>
                    </a:lnTo>
                    <a:lnTo>
                      <a:pt x="2130" y="10192"/>
                    </a:lnTo>
                    <a:lnTo>
                      <a:pt x="2803" y="9564"/>
                    </a:lnTo>
                    <a:lnTo>
                      <a:pt x="3644" y="8790"/>
                    </a:lnTo>
                    <a:lnTo>
                      <a:pt x="4574" y="7905"/>
                    </a:lnTo>
                    <a:lnTo>
                      <a:pt x="5527" y="6963"/>
                    </a:lnTo>
                    <a:lnTo>
                      <a:pt x="5998" y="6492"/>
                    </a:lnTo>
                    <a:lnTo>
                      <a:pt x="6447" y="6021"/>
                    </a:lnTo>
                    <a:lnTo>
                      <a:pt x="6861" y="5561"/>
                    </a:lnTo>
                    <a:lnTo>
                      <a:pt x="7254" y="5135"/>
                    </a:lnTo>
                    <a:lnTo>
                      <a:pt x="7870" y="5113"/>
                    </a:lnTo>
                    <a:lnTo>
                      <a:pt x="8240" y="5090"/>
                    </a:lnTo>
                    <a:lnTo>
                      <a:pt x="8622" y="5057"/>
                    </a:lnTo>
                    <a:lnTo>
                      <a:pt x="8969" y="5001"/>
                    </a:lnTo>
                    <a:lnTo>
                      <a:pt x="9115" y="4967"/>
                    </a:lnTo>
                    <a:lnTo>
                      <a:pt x="9249" y="4934"/>
                    </a:lnTo>
                    <a:lnTo>
                      <a:pt x="9350" y="4889"/>
                    </a:lnTo>
                    <a:lnTo>
                      <a:pt x="9429" y="4844"/>
                    </a:lnTo>
                    <a:lnTo>
                      <a:pt x="9451" y="4821"/>
                    </a:lnTo>
                    <a:lnTo>
                      <a:pt x="9462" y="4788"/>
                    </a:lnTo>
                    <a:lnTo>
                      <a:pt x="9474" y="4765"/>
                    </a:lnTo>
                    <a:lnTo>
                      <a:pt x="9474" y="4732"/>
                    </a:lnTo>
                    <a:lnTo>
                      <a:pt x="9451" y="4687"/>
                    </a:lnTo>
                    <a:lnTo>
                      <a:pt x="9406" y="4642"/>
                    </a:lnTo>
                    <a:lnTo>
                      <a:pt x="9350" y="4608"/>
                    </a:lnTo>
                    <a:lnTo>
                      <a:pt x="9272" y="4575"/>
                    </a:lnTo>
                    <a:lnTo>
                      <a:pt x="9182" y="4541"/>
                    </a:lnTo>
                    <a:lnTo>
                      <a:pt x="9081" y="4519"/>
                    </a:lnTo>
                    <a:lnTo>
                      <a:pt x="8846" y="4496"/>
                    </a:lnTo>
                    <a:lnTo>
                      <a:pt x="8588" y="4474"/>
                    </a:lnTo>
                    <a:lnTo>
                      <a:pt x="8050" y="4474"/>
                    </a:lnTo>
                    <a:lnTo>
                      <a:pt x="7792" y="4485"/>
                    </a:lnTo>
                    <a:lnTo>
                      <a:pt x="7792" y="4485"/>
                    </a:lnTo>
                    <a:lnTo>
                      <a:pt x="7915" y="4339"/>
                    </a:lnTo>
                    <a:lnTo>
                      <a:pt x="8117" y="4138"/>
                    </a:lnTo>
                    <a:lnTo>
                      <a:pt x="8689" y="3577"/>
                    </a:lnTo>
                    <a:lnTo>
                      <a:pt x="10236" y="2119"/>
                    </a:lnTo>
                    <a:lnTo>
                      <a:pt x="11010" y="1368"/>
                    </a:lnTo>
                    <a:lnTo>
                      <a:pt x="11671" y="729"/>
                    </a:lnTo>
                    <a:lnTo>
                      <a:pt x="11929" y="460"/>
                    </a:lnTo>
                    <a:lnTo>
                      <a:pt x="12131" y="247"/>
                    </a:lnTo>
                    <a:lnTo>
                      <a:pt x="12243" y="101"/>
                    </a:lnTo>
                    <a:lnTo>
                      <a:pt x="12276" y="57"/>
                    </a:lnTo>
                    <a:lnTo>
                      <a:pt x="12276" y="23"/>
                    </a:lnTo>
                    <a:lnTo>
                      <a:pt x="12265" y="12"/>
                    </a:lnTo>
                    <a:lnTo>
                      <a:pt x="1225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0"/>
              <p:cNvSpPr/>
              <p:nvPr/>
            </p:nvSpPr>
            <p:spPr>
              <a:xfrm>
                <a:off x="5061025" y="1351950"/>
                <a:ext cx="22450" cy="58600"/>
              </a:xfrm>
              <a:custGeom>
                <a:avLst/>
                <a:gdLst/>
                <a:ahLst/>
                <a:cxnLst/>
                <a:rect l="l" t="t" r="r" b="b"/>
                <a:pathLst>
                  <a:path w="898" h="2344" extrusionOk="0">
                    <a:moveTo>
                      <a:pt x="830" y="1"/>
                    </a:moveTo>
                    <a:lnTo>
                      <a:pt x="807" y="12"/>
                    </a:lnTo>
                    <a:lnTo>
                      <a:pt x="774" y="34"/>
                    </a:lnTo>
                    <a:lnTo>
                      <a:pt x="751" y="57"/>
                    </a:lnTo>
                    <a:lnTo>
                      <a:pt x="684" y="158"/>
                    </a:lnTo>
                    <a:lnTo>
                      <a:pt x="617" y="281"/>
                    </a:lnTo>
                    <a:lnTo>
                      <a:pt x="550" y="438"/>
                    </a:lnTo>
                    <a:lnTo>
                      <a:pt x="415" y="819"/>
                    </a:lnTo>
                    <a:lnTo>
                      <a:pt x="292" y="1234"/>
                    </a:lnTo>
                    <a:lnTo>
                      <a:pt x="180" y="1649"/>
                    </a:lnTo>
                    <a:lnTo>
                      <a:pt x="90" y="1996"/>
                    </a:lnTo>
                    <a:lnTo>
                      <a:pt x="0" y="2344"/>
                    </a:lnTo>
                    <a:lnTo>
                      <a:pt x="561" y="1850"/>
                    </a:lnTo>
                    <a:lnTo>
                      <a:pt x="651" y="1548"/>
                    </a:lnTo>
                    <a:lnTo>
                      <a:pt x="718" y="1223"/>
                    </a:lnTo>
                    <a:lnTo>
                      <a:pt x="796" y="875"/>
                    </a:lnTo>
                    <a:lnTo>
                      <a:pt x="864" y="516"/>
                    </a:lnTo>
                    <a:lnTo>
                      <a:pt x="886" y="359"/>
                    </a:lnTo>
                    <a:lnTo>
                      <a:pt x="897" y="225"/>
                    </a:lnTo>
                    <a:lnTo>
                      <a:pt x="897" y="113"/>
                    </a:lnTo>
                    <a:lnTo>
                      <a:pt x="886" y="34"/>
                    </a:lnTo>
                    <a:lnTo>
                      <a:pt x="875" y="12"/>
                    </a:lnTo>
                    <a:lnTo>
                      <a:pt x="852" y="1"/>
                    </a:lnTo>
                    <a:close/>
                  </a:path>
                </a:pathLst>
              </a:custGeom>
              <a:solidFill>
                <a:srgbClr val="9376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0"/>
              <p:cNvSpPr/>
              <p:nvPr/>
            </p:nvSpPr>
            <p:spPr>
              <a:xfrm>
                <a:off x="5082050" y="1381950"/>
                <a:ext cx="473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886" extrusionOk="0">
                    <a:moveTo>
                      <a:pt x="1435" y="0"/>
                    </a:moveTo>
                    <a:lnTo>
                      <a:pt x="1200" y="11"/>
                    </a:lnTo>
                    <a:lnTo>
                      <a:pt x="964" y="45"/>
                    </a:lnTo>
                    <a:lnTo>
                      <a:pt x="774" y="79"/>
                    </a:lnTo>
                    <a:lnTo>
                      <a:pt x="583" y="124"/>
                    </a:lnTo>
                    <a:lnTo>
                      <a:pt x="0" y="807"/>
                    </a:lnTo>
                    <a:lnTo>
                      <a:pt x="56" y="886"/>
                    </a:lnTo>
                    <a:lnTo>
                      <a:pt x="359" y="807"/>
                    </a:lnTo>
                    <a:lnTo>
                      <a:pt x="662" y="718"/>
                    </a:lnTo>
                    <a:lnTo>
                      <a:pt x="1009" y="606"/>
                    </a:lnTo>
                    <a:lnTo>
                      <a:pt x="1345" y="482"/>
                    </a:lnTo>
                    <a:lnTo>
                      <a:pt x="1502" y="426"/>
                    </a:lnTo>
                    <a:lnTo>
                      <a:pt x="1637" y="359"/>
                    </a:lnTo>
                    <a:lnTo>
                      <a:pt x="1749" y="292"/>
                    </a:lnTo>
                    <a:lnTo>
                      <a:pt x="1839" y="236"/>
                    </a:lnTo>
                    <a:lnTo>
                      <a:pt x="1861" y="202"/>
                    </a:lnTo>
                    <a:lnTo>
                      <a:pt x="1884" y="180"/>
                    </a:lnTo>
                    <a:lnTo>
                      <a:pt x="1895" y="146"/>
                    </a:lnTo>
                    <a:lnTo>
                      <a:pt x="1895" y="124"/>
                    </a:lnTo>
                    <a:lnTo>
                      <a:pt x="1872" y="101"/>
                    </a:lnTo>
                    <a:lnTo>
                      <a:pt x="1861" y="79"/>
                    </a:lnTo>
                    <a:lnTo>
                      <a:pt x="1805" y="45"/>
                    </a:lnTo>
                    <a:lnTo>
                      <a:pt x="1738" y="11"/>
                    </a:lnTo>
                    <a:lnTo>
                      <a:pt x="1648" y="0"/>
                    </a:lnTo>
                    <a:close/>
                  </a:path>
                </a:pathLst>
              </a:custGeom>
              <a:solidFill>
                <a:srgbClr val="9376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0"/>
              <p:cNvSpPr/>
              <p:nvPr/>
            </p:nvSpPr>
            <p:spPr>
              <a:xfrm>
                <a:off x="5082050" y="1381950"/>
                <a:ext cx="473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1895" h="886" fill="none" extrusionOk="0">
                    <a:moveTo>
                      <a:pt x="56" y="886"/>
                    </a:moveTo>
                    <a:lnTo>
                      <a:pt x="56" y="886"/>
                    </a:lnTo>
                    <a:lnTo>
                      <a:pt x="359" y="807"/>
                    </a:lnTo>
                    <a:lnTo>
                      <a:pt x="662" y="718"/>
                    </a:lnTo>
                    <a:lnTo>
                      <a:pt x="1009" y="606"/>
                    </a:lnTo>
                    <a:lnTo>
                      <a:pt x="1345" y="482"/>
                    </a:lnTo>
                    <a:lnTo>
                      <a:pt x="1502" y="426"/>
                    </a:lnTo>
                    <a:lnTo>
                      <a:pt x="1637" y="359"/>
                    </a:lnTo>
                    <a:lnTo>
                      <a:pt x="1749" y="292"/>
                    </a:lnTo>
                    <a:lnTo>
                      <a:pt x="1839" y="236"/>
                    </a:lnTo>
                    <a:lnTo>
                      <a:pt x="1861" y="202"/>
                    </a:lnTo>
                    <a:lnTo>
                      <a:pt x="1884" y="180"/>
                    </a:lnTo>
                    <a:lnTo>
                      <a:pt x="1895" y="146"/>
                    </a:lnTo>
                    <a:lnTo>
                      <a:pt x="1895" y="124"/>
                    </a:lnTo>
                    <a:lnTo>
                      <a:pt x="1895" y="124"/>
                    </a:lnTo>
                    <a:lnTo>
                      <a:pt x="1872" y="101"/>
                    </a:lnTo>
                    <a:lnTo>
                      <a:pt x="1861" y="79"/>
                    </a:lnTo>
                    <a:lnTo>
                      <a:pt x="1805" y="45"/>
                    </a:lnTo>
                    <a:lnTo>
                      <a:pt x="1738" y="11"/>
                    </a:lnTo>
                    <a:lnTo>
                      <a:pt x="1648" y="0"/>
                    </a:lnTo>
                    <a:lnTo>
                      <a:pt x="1547" y="0"/>
                    </a:lnTo>
                    <a:lnTo>
                      <a:pt x="1435" y="0"/>
                    </a:lnTo>
                    <a:lnTo>
                      <a:pt x="1200" y="11"/>
                    </a:lnTo>
                    <a:lnTo>
                      <a:pt x="964" y="45"/>
                    </a:lnTo>
                    <a:lnTo>
                      <a:pt x="774" y="79"/>
                    </a:lnTo>
                    <a:lnTo>
                      <a:pt x="583" y="124"/>
                    </a:lnTo>
                    <a:lnTo>
                      <a:pt x="0" y="807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0"/>
              <p:cNvSpPr/>
              <p:nvPr/>
            </p:nvSpPr>
            <p:spPr>
              <a:xfrm>
                <a:off x="2173575" y="1240950"/>
                <a:ext cx="3157375" cy="3342950"/>
              </a:xfrm>
              <a:custGeom>
                <a:avLst/>
                <a:gdLst/>
                <a:ahLst/>
                <a:cxnLst/>
                <a:rect l="l" t="t" r="r" b="b"/>
                <a:pathLst>
                  <a:path w="126295" h="133718" extrusionOk="0">
                    <a:moveTo>
                      <a:pt x="12389" y="1"/>
                    </a:moveTo>
                    <a:lnTo>
                      <a:pt x="11738" y="416"/>
                    </a:lnTo>
                    <a:lnTo>
                      <a:pt x="11077" y="831"/>
                    </a:lnTo>
                    <a:lnTo>
                      <a:pt x="10438" y="1245"/>
                    </a:lnTo>
                    <a:lnTo>
                      <a:pt x="9788" y="1671"/>
                    </a:lnTo>
                    <a:lnTo>
                      <a:pt x="8947" y="2243"/>
                    </a:lnTo>
                    <a:lnTo>
                      <a:pt x="8117" y="2826"/>
                    </a:lnTo>
                    <a:lnTo>
                      <a:pt x="7299" y="3420"/>
                    </a:lnTo>
                    <a:lnTo>
                      <a:pt x="6480" y="4026"/>
                    </a:lnTo>
                    <a:lnTo>
                      <a:pt x="5673" y="4642"/>
                    </a:lnTo>
                    <a:lnTo>
                      <a:pt x="4877" y="5270"/>
                    </a:lnTo>
                    <a:lnTo>
                      <a:pt x="4081" y="5898"/>
                    </a:lnTo>
                    <a:lnTo>
                      <a:pt x="3308" y="6548"/>
                    </a:lnTo>
                    <a:lnTo>
                      <a:pt x="2456" y="7266"/>
                    </a:lnTo>
                    <a:lnTo>
                      <a:pt x="1626" y="7995"/>
                    </a:lnTo>
                    <a:lnTo>
                      <a:pt x="808" y="8735"/>
                    </a:lnTo>
                    <a:lnTo>
                      <a:pt x="0" y="9474"/>
                    </a:lnTo>
                    <a:lnTo>
                      <a:pt x="695" y="9497"/>
                    </a:lnTo>
                    <a:lnTo>
                      <a:pt x="1390" y="9531"/>
                    </a:lnTo>
                    <a:lnTo>
                      <a:pt x="2086" y="9598"/>
                    </a:lnTo>
                    <a:lnTo>
                      <a:pt x="2792" y="9687"/>
                    </a:lnTo>
                    <a:lnTo>
                      <a:pt x="3487" y="9811"/>
                    </a:lnTo>
                    <a:lnTo>
                      <a:pt x="4182" y="9945"/>
                    </a:lnTo>
                    <a:lnTo>
                      <a:pt x="4877" y="10114"/>
                    </a:lnTo>
                    <a:lnTo>
                      <a:pt x="5572" y="10304"/>
                    </a:lnTo>
                    <a:lnTo>
                      <a:pt x="6267" y="10506"/>
                    </a:lnTo>
                    <a:lnTo>
                      <a:pt x="6962" y="10741"/>
                    </a:lnTo>
                    <a:lnTo>
                      <a:pt x="7646" y="10999"/>
                    </a:lnTo>
                    <a:lnTo>
                      <a:pt x="8341" y="11268"/>
                    </a:lnTo>
                    <a:lnTo>
                      <a:pt x="9025" y="11571"/>
                    </a:lnTo>
                    <a:lnTo>
                      <a:pt x="9698" y="11896"/>
                    </a:lnTo>
                    <a:lnTo>
                      <a:pt x="10382" y="12232"/>
                    </a:lnTo>
                    <a:lnTo>
                      <a:pt x="11055" y="12591"/>
                    </a:lnTo>
                    <a:lnTo>
                      <a:pt x="11716" y="12972"/>
                    </a:lnTo>
                    <a:lnTo>
                      <a:pt x="12389" y="13376"/>
                    </a:lnTo>
                    <a:lnTo>
                      <a:pt x="13050" y="13791"/>
                    </a:lnTo>
                    <a:lnTo>
                      <a:pt x="13700" y="14239"/>
                    </a:lnTo>
                    <a:lnTo>
                      <a:pt x="14351" y="14699"/>
                    </a:lnTo>
                    <a:lnTo>
                      <a:pt x="15001" y="15170"/>
                    </a:lnTo>
                    <a:lnTo>
                      <a:pt x="15640" y="15663"/>
                    </a:lnTo>
                    <a:lnTo>
                      <a:pt x="16268" y="16179"/>
                    </a:lnTo>
                    <a:lnTo>
                      <a:pt x="16896" y="16706"/>
                    </a:lnTo>
                    <a:lnTo>
                      <a:pt x="17512" y="17255"/>
                    </a:lnTo>
                    <a:lnTo>
                      <a:pt x="18129" y="17816"/>
                    </a:lnTo>
                    <a:lnTo>
                      <a:pt x="18734" y="18399"/>
                    </a:lnTo>
                    <a:lnTo>
                      <a:pt x="19328" y="18993"/>
                    </a:lnTo>
                    <a:lnTo>
                      <a:pt x="19911" y="19609"/>
                    </a:lnTo>
                    <a:lnTo>
                      <a:pt x="20494" y="20237"/>
                    </a:lnTo>
                    <a:lnTo>
                      <a:pt x="21066" y="20876"/>
                    </a:lnTo>
                    <a:lnTo>
                      <a:pt x="21627" y="21527"/>
                    </a:lnTo>
                    <a:lnTo>
                      <a:pt x="22187" y="22199"/>
                    </a:lnTo>
                    <a:lnTo>
                      <a:pt x="22725" y="22883"/>
                    </a:lnTo>
                    <a:lnTo>
                      <a:pt x="23264" y="23589"/>
                    </a:lnTo>
                    <a:lnTo>
                      <a:pt x="23791" y="24296"/>
                    </a:lnTo>
                    <a:lnTo>
                      <a:pt x="24306" y="25025"/>
                    </a:lnTo>
                    <a:lnTo>
                      <a:pt x="24811" y="25753"/>
                    </a:lnTo>
                    <a:lnTo>
                      <a:pt x="25304" y="26504"/>
                    </a:lnTo>
                    <a:lnTo>
                      <a:pt x="25786" y="27267"/>
                    </a:lnTo>
                    <a:lnTo>
                      <a:pt x="26246" y="28040"/>
                    </a:lnTo>
                    <a:lnTo>
                      <a:pt x="26705" y="28825"/>
                    </a:lnTo>
                    <a:lnTo>
                      <a:pt x="27154" y="29610"/>
                    </a:lnTo>
                    <a:lnTo>
                      <a:pt x="27591" y="30417"/>
                    </a:lnTo>
                    <a:lnTo>
                      <a:pt x="28006" y="31236"/>
                    </a:lnTo>
                    <a:lnTo>
                      <a:pt x="28410" y="32054"/>
                    </a:lnTo>
                    <a:lnTo>
                      <a:pt x="28813" y="32895"/>
                    </a:lnTo>
                    <a:lnTo>
                      <a:pt x="29183" y="33736"/>
                    </a:lnTo>
                    <a:lnTo>
                      <a:pt x="29553" y="34577"/>
                    </a:lnTo>
                    <a:lnTo>
                      <a:pt x="29901" y="35440"/>
                    </a:lnTo>
                    <a:lnTo>
                      <a:pt x="30237" y="36303"/>
                    </a:lnTo>
                    <a:lnTo>
                      <a:pt x="30562" y="37178"/>
                    </a:lnTo>
                    <a:lnTo>
                      <a:pt x="30876" y="38063"/>
                    </a:lnTo>
                    <a:lnTo>
                      <a:pt x="31156" y="38949"/>
                    </a:lnTo>
                    <a:lnTo>
                      <a:pt x="31437" y="39846"/>
                    </a:lnTo>
                    <a:lnTo>
                      <a:pt x="31694" y="40743"/>
                    </a:lnTo>
                    <a:lnTo>
                      <a:pt x="31941" y="41651"/>
                    </a:lnTo>
                    <a:lnTo>
                      <a:pt x="32165" y="42570"/>
                    </a:lnTo>
                    <a:lnTo>
                      <a:pt x="32378" y="43490"/>
                    </a:lnTo>
                    <a:lnTo>
                      <a:pt x="32569" y="44409"/>
                    </a:lnTo>
                    <a:lnTo>
                      <a:pt x="32737" y="45328"/>
                    </a:lnTo>
                    <a:lnTo>
                      <a:pt x="32894" y="46259"/>
                    </a:lnTo>
                    <a:lnTo>
                      <a:pt x="33029" y="47200"/>
                    </a:lnTo>
                    <a:lnTo>
                      <a:pt x="33152" y="48120"/>
                    </a:lnTo>
                    <a:lnTo>
                      <a:pt x="33264" y="49028"/>
                    </a:lnTo>
                    <a:lnTo>
                      <a:pt x="33365" y="49914"/>
                    </a:lnTo>
                    <a:lnTo>
                      <a:pt x="33455" y="50777"/>
                    </a:lnTo>
                    <a:lnTo>
                      <a:pt x="33522" y="51618"/>
                    </a:lnTo>
                    <a:lnTo>
                      <a:pt x="33589" y="52447"/>
                    </a:lnTo>
                    <a:lnTo>
                      <a:pt x="33645" y="53255"/>
                    </a:lnTo>
                    <a:lnTo>
                      <a:pt x="33690" y="54039"/>
                    </a:lnTo>
                    <a:lnTo>
                      <a:pt x="33724" y="54813"/>
                    </a:lnTo>
                    <a:lnTo>
                      <a:pt x="33757" y="55564"/>
                    </a:lnTo>
                    <a:lnTo>
                      <a:pt x="33780" y="56293"/>
                    </a:lnTo>
                    <a:lnTo>
                      <a:pt x="33791" y="57010"/>
                    </a:lnTo>
                    <a:lnTo>
                      <a:pt x="33791" y="58401"/>
                    </a:lnTo>
                    <a:lnTo>
                      <a:pt x="33780" y="59723"/>
                    </a:lnTo>
                    <a:lnTo>
                      <a:pt x="33735" y="60979"/>
                    </a:lnTo>
                    <a:lnTo>
                      <a:pt x="33679" y="62190"/>
                    </a:lnTo>
                    <a:lnTo>
                      <a:pt x="33612" y="63345"/>
                    </a:lnTo>
                    <a:lnTo>
                      <a:pt x="33522" y="64455"/>
                    </a:lnTo>
                    <a:lnTo>
                      <a:pt x="33354" y="66529"/>
                    </a:lnTo>
                    <a:lnTo>
                      <a:pt x="33186" y="68446"/>
                    </a:lnTo>
                    <a:lnTo>
                      <a:pt x="33118" y="69354"/>
                    </a:lnTo>
                    <a:lnTo>
                      <a:pt x="33062" y="70228"/>
                    </a:lnTo>
                    <a:lnTo>
                      <a:pt x="33029" y="71080"/>
                    </a:lnTo>
                    <a:lnTo>
                      <a:pt x="33006" y="71910"/>
                    </a:lnTo>
                    <a:lnTo>
                      <a:pt x="33006" y="72314"/>
                    </a:lnTo>
                    <a:lnTo>
                      <a:pt x="33017" y="72717"/>
                    </a:lnTo>
                    <a:lnTo>
                      <a:pt x="33029" y="73121"/>
                    </a:lnTo>
                    <a:lnTo>
                      <a:pt x="33051" y="73513"/>
                    </a:lnTo>
                    <a:lnTo>
                      <a:pt x="33085" y="73906"/>
                    </a:lnTo>
                    <a:lnTo>
                      <a:pt x="33118" y="74287"/>
                    </a:lnTo>
                    <a:lnTo>
                      <a:pt x="33174" y="74679"/>
                    </a:lnTo>
                    <a:lnTo>
                      <a:pt x="33230" y="75060"/>
                    </a:lnTo>
                    <a:lnTo>
                      <a:pt x="33298" y="75442"/>
                    </a:lnTo>
                    <a:lnTo>
                      <a:pt x="33376" y="75823"/>
                    </a:lnTo>
                    <a:lnTo>
                      <a:pt x="33466" y="76204"/>
                    </a:lnTo>
                    <a:lnTo>
                      <a:pt x="33567" y="76585"/>
                    </a:lnTo>
                    <a:lnTo>
                      <a:pt x="33679" y="76966"/>
                    </a:lnTo>
                    <a:lnTo>
                      <a:pt x="33802" y="77348"/>
                    </a:lnTo>
                    <a:lnTo>
                      <a:pt x="33937" y="77729"/>
                    </a:lnTo>
                    <a:lnTo>
                      <a:pt x="34082" y="78110"/>
                    </a:lnTo>
                    <a:lnTo>
                      <a:pt x="34251" y="78491"/>
                    </a:lnTo>
                    <a:lnTo>
                      <a:pt x="34430" y="78872"/>
                    </a:lnTo>
                    <a:lnTo>
                      <a:pt x="34621" y="79265"/>
                    </a:lnTo>
                    <a:lnTo>
                      <a:pt x="34834" y="79657"/>
                    </a:lnTo>
                    <a:lnTo>
                      <a:pt x="35058" y="80049"/>
                    </a:lnTo>
                    <a:lnTo>
                      <a:pt x="35304" y="80453"/>
                    </a:lnTo>
                    <a:lnTo>
                      <a:pt x="35562" y="80857"/>
                    </a:lnTo>
                    <a:lnTo>
                      <a:pt x="35831" y="81260"/>
                    </a:lnTo>
                    <a:lnTo>
                      <a:pt x="36919" y="82807"/>
                    </a:lnTo>
                    <a:lnTo>
                      <a:pt x="37894" y="84198"/>
                    </a:lnTo>
                    <a:lnTo>
                      <a:pt x="38780" y="85442"/>
                    </a:lnTo>
                    <a:lnTo>
                      <a:pt x="39553" y="86563"/>
                    </a:lnTo>
                    <a:lnTo>
                      <a:pt x="39912" y="87079"/>
                    </a:lnTo>
                    <a:lnTo>
                      <a:pt x="40237" y="87583"/>
                    </a:lnTo>
                    <a:lnTo>
                      <a:pt x="40551" y="88066"/>
                    </a:lnTo>
                    <a:lnTo>
                      <a:pt x="40832" y="88525"/>
                    </a:lnTo>
                    <a:lnTo>
                      <a:pt x="41101" y="88974"/>
                    </a:lnTo>
                    <a:lnTo>
                      <a:pt x="41336" y="89411"/>
                    </a:lnTo>
                    <a:lnTo>
                      <a:pt x="41560" y="89837"/>
                    </a:lnTo>
                    <a:lnTo>
                      <a:pt x="41751" y="90263"/>
                    </a:lnTo>
                    <a:lnTo>
                      <a:pt x="41930" y="90678"/>
                    </a:lnTo>
                    <a:lnTo>
                      <a:pt x="42087" y="91093"/>
                    </a:lnTo>
                    <a:lnTo>
                      <a:pt x="42222" y="91519"/>
                    </a:lnTo>
                    <a:lnTo>
                      <a:pt x="42334" y="91945"/>
                    </a:lnTo>
                    <a:lnTo>
                      <a:pt x="42435" y="92371"/>
                    </a:lnTo>
                    <a:lnTo>
                      <a:pt x="42502" y="92808"/>
                    </a:lnTo>
                    <a:lnTo>
                      <a:pt x="42558" y="93268"/>
                    </a:lnTo>
                    <a:lnTo>
                      <a:pt x="42603" y="93738"/>
                    </a:lnTo>
                    <a:lnTo>
                      <a:pt x="42614" y="94221"/>
                    </a:lnTo>
                    <a:lnTo>
                      <a:pt x="42614" y="94725"/>
                    </a:lnTo>
                    <a:lnTo>
                      <a:pt x="42603" y="95263"/>
                    </a:lnTo>
                    <a:lnTo>
                      <a:pt x="42569" y="95813"/>
                    </a:lnTo>
                    <a:lnTo>
                      <a:pt x="42513" y="96407"/>
                    </a:lnTo>
                    <a:lnTo>
                      <a:pt x="42446" y="97023"/>
                    </a:lnTo>
                    <a:lnTo>
                      <a:pt x="42356" y="97674"/>
                    </a:lnTo>
                    <a:lnTo>
                      <a:pt x="42255" y="98358"/>
                    </a:lnTo>
                    <a:lnTo>
                      <a:pt x="42199" y="98705"/>
                    </a:lnTo>
                    <a:lnTo>
                      <a:pt x="42166" y="99041"/>
                    </a:lnTo>
                    <a:lnTo>
                      <a:pt x="42132" y="99367"/>
                    </a:lnTo>
                    <a:lnTo>
                      <a:pt x="42110" y="99680"/>
                    </a:lnTo>
                    <a:lnTo>
                      <a:pt x="42098" y="99983"/>
                    </a:lnTo>
                    <a:lnTo>
                      <a:pt x="42098" y="100275"/>
                    </a:lnTo>
                    <a:lnTo>
                      <a:pt x="42098" y="100555"/>
                    </a:lnTo>
                    <a:lnTo>
                      <a:pt x="42121" y="100824"/>
                    </a:lnTo>
                    <a:lnTo>
                      <a:pt x="42143" y="101082"/>
                    </a:lnTo>
                    <a:lnTo>
                      <a:pt x="42177" y="101340"/>
                    </a:lnTo>
                    <a:lnTo>
                      <a:pt x="42211" y="101575"/>
                    </a:lnTo>
                    <a:lnTo>
                      <a:pt x="42267" y="101799"/>
                    </a:lnTo>
                    <a:lnTo>
                      <a:pt x="42323" y="102024"/>
                    </a:lnTo>
                    <a:lnTo>
                      <a:pt x="42390" y="102237"/>
                    </a:lnTo>
                    <a:lnTo>
                      <a:pt x="42457" y="102438"/>
                    </a:lnTo>
                    <a:lnTo>
                      <a:pt x="42536" y="102629"/>
                    </a:lnTo>
                    <a:lnTo>
                      <a:pt x="42614" y="102808"/>
                    </a:lnTo>
                    <a:lnTo>
                      <a:pt x="42715" y="102988"/>
                    </a:lnTo>
                    <a:lnTo>
                      <a:pt x="42805" y="103156"/>
                    </a:lnTo>
                    <a:lnTo>
                      <a:pt x="42917" y="103313"/>
                    </a:lnTo>
                    <a:lnTo>
                      <a:pt x="43029" y="103459"/>
                    </a:lnTo>
                    <a:lnTo>
                      <a:pt x="43141" y="103593"/>
                    </a:lnTo>
                    <a:lnTo>
                      <a:pt x="43264" y="103728"/>
                    </a:lnTo>
                    <a:lnTo>
                      <a:pt x="43388" y="103851"/>
                    </a:lnTo>
                    <a:lnTo>
                      <a:pt x="43522" y="103963"/>
                    </a:lnTo>
                    <a:lnTo>
                      <a:pt x="43668" y="104075"/>
                    </a:lnTo>
                    <a:lnTo>
                      <a:pt x="43803" y="104176"/>
                    </a:lnTo>
                    <a:lnTo>
                      <a:pt x="43959" y="104277"/>
                    </a:lnTo>
                    <a:lnTo>
                      <a:pt x="44105" y="104356"/>
                    </a:lnTo>
                    <a:lnTo>
                      <a:pt x="44262" y="104445"/>
                    </a:lnTo>
                    <a:lnTo>
                      <a:pt x="44430" y="104512"/>
                    </a:lnTo>
                    <a:lnTo>
                      <a:pt x="44587" y="104580"/>
                    </a:lnTo>
                    <a:lnTo>
                      <a:pt x="44755" y="104647"/>
                    </a:lnTo>
                    <a:lnTo>
                      <a:pt x="44935" y="104692"/>
                    </a:lnTo>
                    <a:lnTo>
                      <a:pt x="45282" y="104793"/>
                    </a:lnTo>
                    <a:lnTo>
                      <a:pt x="45641" y="104860"/>
                    </a:lnTo>
                    <a:lnTo>
                      <a:pt x="46022" y="104905"/>
                    </a:lnTo>
                    <a:lnTo>
                      <a:pt x="46404" y="104927"/>
                    </a:lnTo>
                    <a:lnTo>
                      <a:pt x="46785" y="104939"/>
                    </a:lnTo>
                    <a:lnTo>
                      <a:pt x="47177" y="104927"/>
                    </a:lnTo>
                    <a:lnTo>
                      <a:pt x="47581" y="104905"/>
                    </a:lnTo>
                    <a:lnTo>
                      <a:pt x="47973" y="104860"/>
                    </a:lnTo>
                    <a:lnTo>
                      <a:pt x="48366" y="104804"/>
                    </a:lnTo>
                    <a:lnTo>
                      <a:pt x="48769" y="104737"/>
                    </a:lnTo>
                    <a:lnTo>
                      <a:pt x="49150" y="104658"/>
                    </a:lnTo>
                    <a:lnTo>
                      <a:pt x="49543" y="104580"/>
                    </a:lnTo>
                    <a:lnTo>
                      <a:pt x="49924" y="104479"/>
                    </a:lnTo>
                    <a:lnTo>
                      <a:pt x="50294" y="104378"/>
                    </a:lnTo>
                    <a:lnTo>
                      <a:pt x="50653" y="104277"/>
                    </a:lnTo>
                    <a:lnTo>
                      <a:pt x="50944" y="104187"/>
                    </a:lnTo>
                    <a:lnTo>
                      <a:pt x="51247" y="104120"/>
                    </a:lnTo>
                    <a:lnTo>
                      <a:pt x="51538" y="104075"/>
                    </a:lnTo>
                    <a:lnTo>
                      <a:pt x="51830" y="104042"/>
                    </a:lnTo>
                    <a:lnTo>
                      <a:pt x="52121" y="104019"/>
                    </a:lnTo>
                    <a:lnTo>
                      <a:pt x="52402" y="104019"/>
                    </a:lnTo>
                    <a:lnTo>
                      <a:pt x="52693" y="104042"/>
                    </a:lnTo>
                    <a:lnTo>
                      <a:pt x="52973" y="104064"/>
                    </a:lnTo>
                    <a:lnTo>
                      <a:pt x="53254" y="104109"/>
                    </a:lnTo>
                    <a:lnTo>
                      <a:pt x="53534" y="104176"/>
                    </a:lnTo>
                    <a:lnTo>
                      <a:pt x="53803" y="104243"/>
                    </a:lnTo>
                    <a:lnTo>
                      <a:pt x="54083" y="104333"/>
                    </a:lnTo>
                    <a:lnTo>
                      <a:pt x="54352" y="104434"/>
                    </a:lnTo>
                    <a:lnTo>
                      <a:pt x="54621" y="104546"/>
                    </a:lnTo>
                    <a:lnTo>
                      <a:pt x="54879" y="104669"/>
                    </a:lnTo>
                    <a:lnTo>
                      <a:pt x="55148" y="104804"/>
                    </a:lnTo>
                    <a:lnTo>
                      <a:pt x="55406" y="104950"/>
                    </a:lnTo>
                    <a:lnTo>
                      <a:pt x="55664" y="105118"/>
                    </a:lnTo>
                    <a:lnTo>
                      <a:pt x="55922" y="105286"/>
                    </a:lnTo>
                    <a:lnTo>
                      <a:pt x="56169" y="105465"/>
                    </a:lnTo>
                    <a:lnTo>
                      <a:pt x="56426" y="105656"/>
                    </a:lnTo>
                    <a:lnTo>
                      <a:pt x="56673" y="105858"/>
                    </a:lnTo>
                    <a:lnTo>
                      <a:pt x="56908" y="106060"/>
                    </a:lnTo>
                    <a:lnTo>
                      <a:pt x="57155" y="106284"/>
                    </a:lnTo>
                    <a:lnTo>
                      <a:pt x="57391" y="106508"/>
                    </a:lnTo>
                    <a:lnTo>
                      <a:pt x="57626" y="106732"/>
                    </a:lnTo>
                    <a:lnTo>
                      <a:pt x="57861" y="106979"/>
                    </a:lnTo>
                    <a:lnTo>
                      <a:pt x="58086" y="107226"/>
                    </a:lnTo>
                    <a:lnTo>
                      <a:pt x="58534" y="107741"/>
                    </a:lnTo>
                    <a:lnTo>
                      <a:pt x="58971" y="108279"/>
                    </a:lnTo>
                    <a:lnTo>
                      <a:pt x="59397" y="108840"/>
                    </a:lnTo>
                    <a:lnTo>
                      <a:pt x="59812" y="109423"/>
                    </a:lnTo>
                    <a:lnTo>
                      <a:pt x="60216" y="110006"/>
                    </a:lnTo>
                    <a:lnTo>
                      <a:pt x="60597" y="110611"/>
                    </a:lnTo>
                    <a:lnTo>
                      <a:pt x="60967" y="111228"/>
                    </a:lnTo>
                    <a:lnTo>
                      <a:pt x="61326" y="111833"/>
                    </a:lnTo>
                    <a:lnTo>
                      <a:pt x="61673" y="112450"/>
                    </a:lnTo>
                    <a:lnTo>
                      <a:pt x="61998" y="113067"/>
                    </a:lnTo>
                    <a:lnTo>
                      <a:pt x="62323" y="113672"/>
                    </a:lnTo>
                    <a:lnTo>
                      <a:pt x="62615" y="114278"/>
                    </a:lnTo>
                    <a:lnTo>
                      <a:pt x="62906" y="114861"/>
                    </a:lnTo>
                    <a:lnTo>
                      <a:pt x="63176" y="115432"/>
                    </a:lnTo>
                    <a:lnTo>
                      <a:pt x="63669" y="116531"/>
                    </a:lnTo>
                    <a:lnTo>
                      <a:pt x="64106" y="117518"/>
                    </a:lnTo>
                    <a:lnTo>
                      <a:pt x="64274" y="117921"/>
                    </a:lnTo>
                    <a:lnTo>
                      <a:pt x="64476" y="118370"/>
                    </a:lnTo>
                    <a:lnTo>
                      <a:pt x="64711" y="118863"/>
                    </a:lnTo>
                    <a:lnTo>
                      <a:pt x="64981" y="119390"/>
                    </a:lnTo>
                    <a:lnTo>
                      <a:pt x="65283" y="119962"/>
                    </a:lnTo>
                    <a:lnTo>
                      <a:pt x="65620" y="120567"/>
                    </a:lnTo>
                    <a:lnTo>
                      <a:pt x="65990" y="121195"/>
                    </a:lnTo>
                    <a:lnTo>
                      <a:pt x="66404" y="121845"/>
                    </a:lnTo>
                    <a:lnTo>
                      <a:pt x="66853" y="122518"/>
                    </a:lnTo>
                    <a:lnTo>
                      <a:pt x="67088" y="122865"/>
                    </a:lnTo>
                    <a:lnTo>
                      <a:pt x="67346" y="123202"/>
                    </a:lnTo>
                    <a:lnTo>
                      <a:pt x="67604" y="123549"/>
                    </a:lnTo>
                    <a:lnTo>
                      <a:pt x="67884" y="123908"/>
                    </a:lnTo>
                    <a:lnTo>
                      <a:pt x="68165" y="124256"/>
                    </a:lnTo>
                    <a:lnTo>
                      <a:pt x="68456" y="124603"/>
                    </a:lnTo>
                    <a:lnTo>
                      <a:pt x="68759" y="124962"/>
                    </a:lnTo>
                    <a:lnTo>
                      <a:pt x="69084" y="125321"/>
                    </a:lnTo>
                    <a:lnTo>
                      <a:pt x="69409" y="125668"/>
                    </a:lnTo>
                    <a:lnTo>
                      <a:pt x="69757" y="126027"/>
                    </a:lnTo>
                    <a:lnTo>
                      <a:pt x="70104" y="126374"/>
                    </a:lnTo>
                    <a:lnTo>
                      <a:pt x="70474" y="126722"/>
                    </a:lnTo>
                    <a:lnTo>
                      <a:pt x="70844" y="127070"/>
                    </a:lnTo>
                    <a:lnTo>
                      <a:pt x="71236" y="127417"/>
                    </a:lnTo>
                    <a:lnTo>
                      <a:pt x="71640" y="127753"/>
                    </a:lnTo>
                    <a:lnTo>
                      <a:pt x="72055" y="128090"/>
                    </a:lnTo>
                    <a:lnTo>
                      <a:pt x="72492" y="128415"/>
                    </a:lnTo>
                    <a:lnTo>
                      <a:pt x="72929" y="128751"/>
                    </a:lnTo>
                    <a:lnTo>
                      <a:pt x="73389" y="129065"/>
                    </a:lnTo>
                    <a:lnTo>
                      <a:pt x="73860" y="129379"/>
                    </a:lnTo>
                    <a:lnTo>
                      <a:pt x="74342" y="129693"/>
                    </a:lnTo>
                    <a:lnTo>
                      <a:pt x="74835" y="129985"/>
                    </a:lnTo>
                    <a:lnTo>
                      <a:pt x="75351" y="130287"/>
                    </a:lnTo>
                    <a:lnTo>
                      <a:pt x="75878" y="130568"/>
                    </a:lnTo>
                    <a:lnTo>
                      <a:pt x="76416" y="130848"/>
                    </a:lnTo>
                    <a:lnTo>
                      <a:pt x="76977" y="131106"/>
                    </a:lnTo>
                    <a:lnTo>
                      <a:pt x="77537" y="131364"/>
                    </a:lnTo>
                    <a:lnTo>
                      <a:pt x="78131" y="131610"/>
                    </a:lnTo>
                    <a:lnTo>
                      <a:pt x="78725" y="131846"/>
                    </a:lnTo>
                    <a:lnTo>
                      <a:pt x="79342" y="132070"/>
                    </a:lnTo>
                    <a:lnTo>
                      <a:pt x="79970" y="132283"/>
                    </a:lnTo>
                    <a:lnTo>
                      <a:pt x="80620" y="132485"/>
                    </a:lnTo>
                    <a:lnTo>
                      <a:pt x="81282" y="132675"/>
                    </a:lnTo>
                    <a:lnTo>
                      <a:pt x="81966" y="132843"/>
                    </a:lnTo>
                    <a:lnTo>
                      <a:pt x="82661" y="133000"/>
                    </a:lnTo>
                    <a:lnTo>
                      <a:pt x="83378" y="133146"/>
                    </a:lnTo>
                    <a:lnTo>
                      <a:pt x="84107" y="133281"/>
                    </a:lnTo>
                    <a:lnTo>
                      <a:pt x="84847" y="133393"/>
                    </a:lnTo>
                    <a:lnTo>
                      <a:pt x="85609" y="133494"/>
                    </a:lnTo>
                    <a:lnTo>
                      <a:pt x="86394" y="133572"/>
                    </a:lnTo>
                    <a:lnTo>
                      <a:pt x="87190" y="133639"/>
                    </a:lnTo>
                    <a:lnTo>
                      <a:pt x="88008" y="133684"/>
                    </a:lnTo>
                    <a:lnTo>
                      <a:pt x="88838" y="133707"/>
                    </a:lnTo>
                    <a:lnTo>
                      <a:pt x="89690" y="133718"/>
                    </a:lnTo>
                    <a:lnTo>
                      <a:pt x="90553" y="133707"/>
                    </a:lnTo>
                    <a:lnTo>
                      <a:pt x="91450" y="133684"/>
                    </a:lnTo>
                    <a:lnTo>
                      <a:pt x="92347" y="133157"/>
                    </a:lnTo>
                    <a:lnTo>
                      <a:pt x="93244" y="132630"/>
                    </a:lnTo>
                    <a:lnTo>
                      <a:pt x="94141" y="132081"/>
                    </a:lnTo>
                    <a:lnTo>
                      <a:pt x="95015" y="131520"/>
                    </a:lnTo>
                    <a:lnTo>
                      <a:pt x="95890" y="130949"/>
                    </a:lnTo>
                    <a:lnTo>
                      <a:pt x="96764" y="130366"/>
                    </a:lnTo>
                    <a:lnTo>
                      <a:pt x="97616" y="129783"/>
                    </a:lnTo>
                    <a:lnTo>
                      <a:pt x="98468" y="129177"/>
                    </a:lnTo>
                    <a:lnTo>
                      <a:pt x="99309" y="128561"/>
                    </a:lnTo>
                    <a:lnTo>
                      <a:pt x="100139" y="127933"/>
                    </a:lnTo>
                    <a:lnTo>
                      <a:pt x="100957" y="127294"/>
                    </a:lnTo>
                    <a:lnTo>
                      <a:pt x="101776" y="126655"/>
                    </a:lnTo>
                    <a:lnTo>
                      <a:pt x="102583" y="125993"/>
                    </a:lnTo>
                    <a:lnTo>
                      <a:pt x="103379" y="125321"/>
                    </a:lnTo>
                    <a:lnTo>
                      <a:pt x="104164" y="124648"/>
                    </a:lnTo>
                    <a:lnTo>
                      <a:pt x="104937" y="123953"/>
                    </a:lnTo>
                    <a:lnTo>
                      <a:pt x="105700" y="123258"/>
                    </a:lnTo>
                    <a:lnTo>
                      <a:pt x="106462" y="122563"/>
                    </a:lnTo>
                    <a:lnTo>
                      <a:pt x="107202" y="121845"/>
                    </a:lnTo>
                    <a:lnTo>
                      <a:pt x="107931" y="121128"/>
                    </a:lnTo>
                    <a:lnTo>
                      <a:pt x="108659" y="120388"/>
                    </a:lnTo>
                    <a:lnTo>
                      <a:pt x="109377" y="119648"/>
                    </a:lnTo>
                    <a:lnTo>
                      <a:pt x="110072" y="118897"/>
                    </a:lnTo>
                    <a:lnTo>
                      <a:pt x="110767" y="118134"/>
                    </a:lnTo>
                    <a:lnTo>
                      <a:pt x="111328" y="117506"/>
                    </a:lnTo>
                    <a:lnTo>
                      <a:pt x="111877" y="116867"/>
                    </a:lnTo>
                    <a:lnTo>
                      <a:pt x="112426" y="116228"/>
                    </a:lnTo>
                    <a:lnTo>
                      <a:pt x="112965" y="115578"/>
                    </a:lnTo>
                    <a:lnTo>
                      <a:pt x="112314" y="115578"/>
                    </a:lnTo>
                    <a:lnTo>
                      <a:pt x="111810" y="115556"/>
                    </a:lnTo>
                    <a:lnTo>
                      <a:pt x="111193" y="115511"/>
                    </a:lnTo>
                    <a:lnTo>
                      <a:pt x="110476" y="115466"/>
                    </a:lnTo>
                    <a:lnTo>
                      <a:pt x="109668" y="115387"/>
                    </a:lnTo>
                    <a:lnTo>
                      <a:pt x="108772" y="115298"/>
                    </a:lnTo>
                    <a:lnTo>
                      <a:pt x="107796" y="115186"/>
                    </a:lnTo>
                    <a:lnTo>
                      <a:pt x="106742" y="115051"/>
                    </a:lnTo>
                    <a:lnTo>
                      <a:pt x="105621" y="114905"/>
                    </a:lnTo>
                    <a:lnTo>
                      <a:pt x="104444" y="114726"/>
                    </a:lnTo>
                    <a:lnTo>
                      <a:pt x="103200" y="114513"/>
                    </a:lnTo>
                    <a:lnTo>
                      <a:pt x="101922" y="114289"/>
                    </a:lnTo>
                    <a:lnTo>
                      <a:pt x="100587" y="114031"/>
                    </a:lnTo>
                    <a:lnTo>
                      <a:pt x="99231" y="113739"/>
                    </a:lnTo>
                    <a:lnTo>
                      <a:pt x="97841" y="113414"/>
                    </a:lnTo>
                    <a:lnTo>
                      <a:pt x="97134" y="113246"/>
                    </a:lnTo>
                    <a:lnTo>
                      <a:pt x="96428" y="113067"/>
                    </a:lnTo>
                    <a:lnTo>
                      <a:pt x="95722" y="112876"/>
                    </a:lnTo>
                    <a:lnTo>
                      <a:pt x="95004" y="112674"/>
                    </a:lnTo>
                    <a:lnTo>
                      <a:pt x="94287" y="112473"/>
                    </a:lnTo>
                    <a:lnTo>
                      <a:pt x="93580" y="112259"/>
                    </a:lnTo>
                    <a:lnTo>
                      <a:pt x="92863" y="112035"/>
                    </a:lnTo>
                    <a:lnTo>
                      <a:pt x="92145" y="111800"/>
                    </a:lnTo>
                    <a:lnTo>
                      <a:pt x="91428" y="111564"/>
                    </a:lnTo>
                    <a:lnTo>
                      <a:pt x="90710" y="111307"/>
                    </a:lnTo>
                    <a:lnTo>
                      <a:pt x="90004" y="111049"/>
                    </a:lnTo>
                    <a:lnTo>
                      <a:pt x="89298" y="110780"/>
                    </a:lnTo>
                    <a:lnTo>
                      <a:pt x="88591" y="110499"/>
                    </a:lnTo>
                    <a:lnTo>
                      <a:pt x="87896" y="110208"/>
                    </a:lnTo>
                    <a:lnTo>
                      <a:pt x="87212" y="109905"/>
                    </a:lnTo>
                    <a:lnTo>
                      <a:pt x="86528" y="109591"/>
                    </a:lnTo>
                    <a:lnTo>
                      <a:pt x="85856" y="109277"/>
                    </a:lnTo>
                    <a:lnTo>
                      <a:pt x="85183" y="108941"/>
                    </a:lnTo>
                    <a:lnTo>
                      <a:pt x="84533" y="108593"/>
                    </a:lnTo>
                    <a:lnTo>
                      <a:pt x="83883" y="108235"/>
                    </a:lnTo>
                    <a:lnTo>
                      <a:pt x="83255" y="107876"/>
                    </a:lnTo>
                    <a:lnTo>
                      <a:pt x="82627" y="107495"/>
                    </a:lnTo>
                    <a:lnTo>
                      <a:pt x="82022" y="107102"/>
                    </a:lnTo>
                    <a:lnTo>
                      <a:pt x="81427" y="106710"/>
                    </a:lnTo>
                    <a:lnTo>
                      <a:pt x="80844" y="106295"/>
                    </a:lnTo>
                    <a:lnTo>
                      <a:pt x="80284" y="105869"/>
                    </a:lnTo>
                    <a:lnTo>
                      <a:pt x="79734" y="105432"/>
                    </a:lnTo>
                    <a:lnTo>
                      <a:pt x="79208" y="104983"/>
                    </a:lnTo>
                    <a:lnTo>
                      <a:pt x="78692" y="104524"/>
                    </a:lnTo>
                    <a:lnTo>
                      <a:pt x="78199" y="104042"/>
                    </a:lnTo>
                    <a:lnTo>
                      <a:pt x="77716" y="103560"/>
                    </a:lnTo>
                    <a:lnTo>
                      <a:pt x="77268" y="103055"/>
                    </a:lnTo>
                    <a:lnTo>
                      <a:pt x="76977" y="102719"/>
                    </a:lnTo>
                    <a:lnTo>
                      <a:pt x="76719" y="102394"/>
                    </a:lnTo>
                    <a:lnTo>
                      <a:pt x="76494" y="102080"/>
                    </a:lnTo>
                    <a:lnTo>
                      <a:pt x="76293" y="101777"/>
                    </a:lnTo>
                    <a:lnTo>
                      <a:pt x="76113" y="101497"/>
                    </a:lnTo>
                    <a:lnTo>
                      <a:pt x="75968" y="101216"/>
                    </a:lnTo>
                    <a:lnTo>
                      <a:pt x="75844" y="100947"/>
                    </a:lnTo>
                    <a:lnTo>
                      <a:pt x="75743" y="100701"/>
                    </a:lnTo>
                    <a:lnTo>
                      <a:pt x="75676" y="100454"/>
                    </a:lnTo>
                    <a:lnTo>
                      <a:pt x="75631" y="100219"/>
                    </a:lnTo>
                    <a:lnTo>
                      <a:pt x="75609" y="99983"/>
                    </a:lnTo>
                    <a:lnTo>
                      <a:pt x="75609" y="99770"/>
                    </a:lnTo>
                    <a:lnTo>
                      <a:pt x="75631" y="99557"/>
                    </a:lnTo>
                    <a:lnTo>
                      <a:pt x="75676" y="99344"/>
                    </a:lnTo>
                    <a:lnTo>
                      <a:pt x="75743" y="99154"/>
                    </a:lnTo>
                    <a:lnTo>
                      <a:pt x="75844" y="98952"/>
                    </a:lnTo>
                    <a:lnTo>
                      <a:pt x="75956" y="98772"/>
                    </a:lnTo>
                    <a:lnTo>
                      <a:pt x="76080" y="98582"/>
                    </a:lnTo>
                    <a:lnTo>
                      <a:pt x="76237" y="98402"/>
                    </a:lnTo>
                    <a:lnTo>
                      <a:pt x="76405" y="98234"/>
                    </a:lnTo>
                    <a:lnTo>
                      <a:pt x="76595" y="98055"/>
                    </a:lnTo>
                    <a:lnTo>
                      <a:pt x="76808" y="97887"/>
                    </a:lnTo>
                    <a:lnTo>
                      <a:pt x="77033" y="97718"/>
                    </a:lnTo>
                    <a:lnTo>
                      <a:pt x="77279" y="97550"/>
                    </a:lnTo>
                    <a:lnTo>
                      <a:pt x="77537" y="97382"/>
                    </a:lnTo>
                    <a:lnTo>
                      <a:pt x="77817" y="97214"/>
                    </a:lnTo>
                    <a:lnTo>
                      <a:pt x="78109" y="97057"/>
                    </a:lnTo>
                    <a:lnTo>
                      <a:pt x="78412" y="96889"/>
                    </a:lnTo>
                    <a:lnTo>
                      <a:pt x="79073" y="96541"/>
                    </a:lnTo>
                    <a:lnTo>
                      <a:pt x="79791" y="96194"/>
                    </a:lnTo>
                    <a:lnTo>
                      <a:pt x="81371" y="95443"/>
                    </a:lnTo>
                    <a:lnTo>
                      <a:pt x="82223" y="95039"/>
                    </a:lnTo>
                    <a:lnTo>
                      <a:pt x="83120" y="94602"/>
                    </a:lnTo>
                    <a:lnTo>
                      <a:pt x="84040" y="94131"/>
                    </a:lnTo>
                    <a:lnTo>
                      <a:pt x="85004" y="93626"/>
                    </a:lnTo>
                    <a:lnTo>
                      <a:pt x="85486" y="93357"/>
                    </a:lnTo>
                    <a:lnTo>
                      <a:pt x="85979" y="93077"/>
                    </a:lnTo>
                    <a:lnTo>
                      <a:pt x="86484" y="92785"/>
                    </a:lnTo>
                    <a:lnTo>
                      <a:pt x="86988" y="92483"/>
                    </a:lnTo>
                    <a:lnTo>
                      <a:pt x="87493" y="92158"/>
                    </a:lnTo>
                    <a:lnTo>
                      <a:pt x="88008" y="91833"/>
                    </a:lnTo>
                    <a:lnTo>
                      <a:pt x="88524" y="91485"/>
                    </a:lnTo>
                    <a:lnTo>
                      <a:pt x="89040" y="91126"/>
                    </a:lnTo>
                    <a:lnTo>
                      <a:pt x="89567" y="90756"/>
                    </a:lnTo>
                    <a:lnTo>
                      <a:pt x="90082" y="90375"/>
                    </a:lnTo>
                    <a:lnTo>
                      <a:pt x="90609" y="89971"/>
                    </a:lnTo>
                    <a:lnTo>
                      <a:pt x="91136" y="89545"/>
                    </a:lnTo>
                    <a:lnTo>
                      <a:pt x="91652" y="89108"/>
                    </a:lnTo>
                    <a:lnTo>
                      <a:pt x="92179" y="88649"/>
                    </a:lnTo>
                    <a:lnTo>
                      <a:pt x="92706" y="88178"/>
                    </a:lnTo>
                    <a:lnTo>
                      <a:pt x="93222" y="87684"/>
                    </a:lnTo>
                    <a:lnTo>
                      <a:pt x="93749" y="87180"/>
                    </a:lnTo>
                    <a:lnTo>
                      <a:pt x="94264" y="86642"/>
                    </a:lnTo>
                    <a:lnTo>
                      <a:pt x="94780" y="86092"/>
                    </a:lnTo>
                    <a:lnTo>
                      <a:pt x="95284" y="85521"/>
                    </a:lnTo>
                    <a:lnTo>
                      <a:pt x="95385" y="85420"/>
                    </a:lnTo>
                    <a:lnTo>
                      <a:pt x="95486" y="85319"/>
                    </a:lnTo>
                    <a:lnTo>
                      <a:pt x="95610" y="85229"/>
                    </a:lnTo>
                    <a:lnTo>
                      <a:pt x="95733" y="85139"/>
                    </a:lnTo>
                    <a:lnTo>
                      <a:pt x="95867" y="85050"/>
                    </a:lnTo>
                    <a:lnTo>
                      <a:pt x="96024" y="84971"/>
                    </a:lnTo>
                    <a:lnTo>
                      <a:pt x="96181" y="84893"/>
                    </a:lnTo>
                    <a:lnTo>
                      <a:pt x="96350" y="84814"/>
                    </a:lnTo>
                    <a:lnTo>
                      <a:pt x="96518" y="84747"/>
                    </a:lnTo>
                    <a:lnTo>
                      <a:pt x="96708" y="84680"/>
                    </a:lnTo>
                    <a:lnTo>
                      <a:pt x="96899" y="84612"/>
                    </a:lnTo>
                    <a:lnTo>
                      <a:pt x="97101" y="84556"/>
                    </a:lnTo>
                    <a:lnTo>
                      <a:pt x="97527" y="84456"/>
                    </a:lnTo>
                    <a:lnTo>
                      <a:pt x="97986" y="84377"/>
                    </a:lnTo>
                    <a:lnTo>
                      <a:pt x="98468" y="84310"/>
                    </a:lnTo>
                    <a:lnTo>
                      <a:pt x="98973" y="84276"/>
                    </a:lnTo>
                    <a:lnTo>
                      <a:pt x="99500" y="84265"/>
                    </a:lnTo>
                    <a:lnTo>
                      <a:pt x="100049" y="84276"/>
                    </a:lnTo>
                    <a:lnTo>
                      <a:pt x="100610" y="84310"/>
                    </a:lnTo>
                    <a:lnTo>
                      <a:pt x="101182" y="84366"/>
                    </a:lnTo>
                    <a:lnTo>
                      <a:pt x="101765" y="84456"/>
                    </a:lnTo>
                    <a:lnTo>
                      <a:pt x="102067" y="84512"/>
                    </a:lnTo>
                    <a:lnTo>
                      <a:pt x="102359" y="84579"/>
                    </a:lnTo>
                    <a:lnTo>
                      <a:pt x="102661" y="84646"/>
                    </a:lnTo>
                    <a:lnTo>
                      <a:pt x="102953" y="84725"/>
                    </a:lnTo>
                    <a:lnTo>
                      <a:pt x="103256" y="84803"/>
                    </a:lnTo>
                    <a:lnTo>
                      <a:pt x="103558" y="84904"/>
                    </a:lnTo>
                    <a:lnTo>
                      <a:pt x="103861" y="85005"/>
                    </a:lnTo>
                    <a:lnTo>
                      <a:pt x="104153" y="85106"/>
                    </a:lnTo>
                    <a:lnTo>
                      <a:pt x="104455" y="85229"/>
                    </a:lnTo>
                    <a:lnTo>
                      <a:pt x="104758" y="85352"/>
                    </a:lnTo>
                    <a:lnTo>
                      <a:pt x="105049" y="85487"/>
                    </a:lnTo>
                    <a:lnTo>
                      <a:pt x="105341" y="85633"/>
                    </a:lnTo>
                    <a:lnTo>
                      <a:pt x="105644" y="85778"/>
                    </a:lnTo>
                    <a:lnTo>
                      <a:pt x="105935" y="85935"/>
                    </a:lnTo>
                    <a:lnTo>
                      <a:pt x="106215" y="86104"/>
                    </a:lnTo>
                    <a:lnTo>
                      <a:pt x="106507" y="86283"/>
                    </a:lnTo>
                    <a:lnTo>
                      <a:pt x="106787" y="86474"/>
                    </a:lnTo>
                    <a:lnTo>
                      <a:pt x="107067" y="86675"/>
                    </a:lnTo>
                    <a:lnTo>
                      <a:pt x="107337" y="86877"/>
                    </a:lnTo>
                    <a:lnTo>
                      <a:pt x="107606" y="87101"/>
                    </a:lnTo>
                    <a:lnTo>
                      <a:pt x="107875" y="87326"/>
                    </a:lnTo>
                    <a:lnTo>
                      <a:pt x="108133" y="87561"/>
                    </a:lnTo>
                    <a:lnTo>
                      <a:pt x="108390" y="87808"/>
                    </a:lnTo>
                    <a:lnTo>
                      <a:pt x="108648" y="88066"/>
                    </a:lnTo>
                    <a:lnTo>
                      <a:pt x="108884" y="88335"/>
                    </a:lnTo>
                    <a:lnTo>
                      <a:pt x="109130" y="88604"/>
                    </a:lnTo>
                    <a:lnTo>
                      <a:pt x="109355" y="88895"/>
                    </a:lnTo>
                    <a:lnTo>
                      <a:pt x="109579" y="89198"/>
                    </a:lnTo>
                    <a:lnTo>
                      <a:pt x="109803" y="89501"/>
                    </a:lnTo>
                    <a:lnTo>
                      <a:pt x="110005" y="89826"/>
                    </a:lnTo>
                    <a:lnTo>
                      <a:pt x="110207" y="90162"/>
                    </a:lnTo>
                    <a:lnTo>
                      <a:pt x="110408" y="90498"/>
                    </a:lnTo>
                    <a:lnTo>
                      <a:pt x="110588" y="90857"/>
                    </a:lnTo>
                    <a:lnTo>
                      <a:pt x="110767" y="91227"/>
                    </a:lnTo>
                    <a:lnTo>
                      <a:pt x="110947" y="91586"/>
                    </a:lnTo>
                    <a:lnTo>
                      <a:pt x="111115" y="91933"/>
                    </a:lnTo>
                    <a:lnTo>
                      <a:pt x="111294" y="92270"/>
                    </a:lnTo>
                    <a:lnTo>
                      <a:pt x="111462" y="92595"/>
                    </a:lnTo>
                    <a:lnTo>
                      <a:pt x="111642" y="92898"/>
                    </a:lnTo>
                    <a:lnTo>
                      <a:pt x="111821" y="93189"/>
                    </a:lnTo>
                    <a:lnTo>
                      <a:pt x="112000" y="93469"/>
                    </a:lnTo>
                    <a:lnTo>
                      <a:pt x="112180" y="93727"/>
                    </a:lnTo>
                    <a:lnTo>
                      <a:pt x="112359" y="93985"/>
                    </a:lnTo>
                    <a:lnTo>
                      <a:pt x="112539" y="94221"/>
                    </a:lnTo>
                    <a:lnTo>
                      <a:pt x="112718" y="94434"/>
                    </a:lnTo>
                    <a:lnTo>
                      <a:pt x="112897" y="94647"/>
                    </a:lnTo>
                    <a:lnTo>
                      <a:pt x="113077" y="94837"/>
                    </a:lnTo>
                    <a:lnTo>
                      <a:pt x="113256" y="95017"/>
                    </a:lnTo>
                    <a:lnTo>
                      <a:pt x="113435" y="95185"/>
                    </a:lnTo>
                    <a:lnTo>
                      <a:pt x="113615" y="95342"/>
                    </a:lnTo>
                    <a:lnTo>
                      <a:pt x="113805" y="95487"/>
                    </a:lnTo>
                    <a:lnTo>
                      <a:pt x="113985" y="95622"/>
                    </a:lnTo>
                    <a:lnTo>
                      <a:pt x="114164" y="95734"/>
                    </a:lnTo>
                    <a:lnTo>
                      <a:pt x="114344" y="95846"/>
                    </a:lnTo>
                    <a:lnTo>
                      <a:pt x="114523" y="95936"/>
                    </a:lnTo>
                    <a:lnTo>
                      <a:pt x="114702" y="96014"/>
                    </a:lnTo>
                    <a:lnTo>
                      <a:pt x="114870" y="96093"/>
                    </a:lnTo>
                    <a:lnTo>
                      <a:pt x="115050" y="96149"/>
                    </a:lnTo>
                    <a:lnTo>
                      <a:pt x="115229" y="96194"/>
                    </a:lnTo>
                    <a:lnTo>
                      <a:pt x="115409" y="96227"/>
                    </a:lnTo>
                    <a:lnTo>
                      <a:pt x="115577" y="96250"/>
                    </a:lnTo>
                    <a:lnTo>
                      <a:pt x="115756" y="96272"/>
                    </a:lnTo>
                    <a:lnTo>
                      <a:pt x="115924" y="96272"/>
                    </a:lnTo>
                    <a:lnTo>
                      <a:pt x="116092" y="96261"/>
                    </a:lnTo>
                    <a:lnTo>
                      <a:pt x="116261" y="96250"/>
                    </a:lnTo>
                    <a:lnTo>
                      <a:pt x="116429" y="96216"/>
                    </a:lnTo>
                    <a:lnTo>
                      <a:pt x="116597" y="96183"/>
                    </a:lnTo>
                    <a:lnTo>
                      <a:pt x="116765" y="96126"/>
                    </a:lnTo>
                    <a:lnTo>
                      <a:pt x="116922" y="96070"/>
                    </a:lnTo>
                    <a:lnTo>
                      <a:pt x="117090" y="96003"/>
                    </a:lnTo>
                    <a:lnTo>
                      <a:pt x="117247" y="95925"/>
                    </a:lnTo>
                    <a:lnTo>
                      <a:pt x="117404" y="95835"/>
                    </a:lnTo>
                    <a:lnTo>
                      <a:pt x="117561" y="95745"/>
                    </a:lnTo>
                    <a:lnTo>
                      <a:pt x="117718" y="95644"/>
                    </a:lnTo>
                    <a:lnTo>
                      <a:pt x="117864" y="95521"/>
                    </a:lnTo>
                    <a:lnTo>
                      <a:pt x="118021" y="95398"/>
                    </a:lnTo>
                    <a:lnTo>
                      <a:pt x="118167" y="95274"/>
                    </a:lnTo>
                    <a:lnTo>
                      <a:pt x="118312" y="95129"/>
                    </a:lnTo>
                    <a:lnTo>
                      <a:pt x="118447" y="94983"/>
                    </a:lnTo>
                    <a:lnTo>
                      <a:pt x="118593" y="94826"/>
                    </a:lnTo>
                    <a:lnTo>
                      <a:pt x="118727" y="94669"/>
                    </a:lnTo>
                    <a:lnTo>
                      <a:pt x="118862" y="94490"/>
                    </a:lnTo>
                    <a:lnTo>
                      <a:pt x="119120" y="94131"/>
                    </a:lnTo>
                    <a:lnTo>
                      <a:pt x="119366" y="93727"/>
                    </a:lnTo>
                    <a:lnTo>
                      <a:pt x="119602" y="93312"/>
                    </a:lnTo>
                    <a:lnTo>
                      <a:pt x="119826" y="92864"/>
                    </a:lnTo>
                    <a:lnTo>
                      <a:pt x="120028" y="92382"/>
                    </a:lnTo>
                    <a:lnTo>
                      <a:pt x="120218" y="91889"/>
                    </a:lnTo>
                    <a:lnTo>
                      <a:pt x="120398" y="91362"/>
                    </a:lnTo>
                    <a:lnTo>
                      <a:pt x="120555" y="90824"/>
                    </a:lnTo>
                    <a:lnTo>
                      <a:pt x="120633" y="90543"/>
                    </a:lnTo>
                    <a:lnTo>
                      <a:pt x="120700" y="90252"/>
                    </a:lnTo>
                    <a:lnTo>
                      <a:pt x="120812" y="89669"/>
                    </a:lnTo>
                    <a:lnTo>
                      <a:pt x="120913" y="89063"/>
                    </a:lnTo>
                    <a:lnTo>
                      <a:pt x="120981" y="88447"/>
                    </a:lnTo>
                    <a:lnTo>
                      <a:pt x="121037" y="87819"/>
                    </a:lnTo>
                    <a:lnTo>
                      <a:pt x="121081" y="87169"/>
                    </a:lnTo>
                    <a:lnTo>
                      <a:pt x="121115" y="86518"/>
                    </a:lnTo>
                    <a:lnTo>
                      <a:pt x="121126" y="85857"/>
                    </a:lnTo>
                    <a:lnTo>
                      <a:pt x="121138" y="85184"/>
                    </a:lnTo>
                    <a:lnTo>
                      <a:pt x="121138" y="84512"/>
                    </a:lnTo>
                    <a:lnTo>
                      <a:pt x="121138" y="83166"/>
                    </a:lnTo>
                    <a:lnTo>
                      <a:pt x="121138" y="81821"/>
                    </a:lnTo>
                    <a:lnTo>
                      <a:pt x="121149" y="81148"/>
                    </a:lnTo>
                    <a:lnTo>
                      <a:pt x="121160" y="80498"/>
                    </a:lnTo>
                    <a:lnTo>
                      <a:pt x="121182" y="79848"/>
                    </a:lnTo>
                    <a:lnTo>
                      <a:pt x="121216" y="79209"/>
                    </a:lnTo>
                    <a:lnTo>
                      <a:pt x="121272" y="78581"/>
                    </a:lnTo>
                    <a:lnTo>
                      <a:pt x="121339" y="77975"/>
                    </a:lnTo>
                    <a:lnTo>
                      <a:pt x="121418" y="77381"/>
                    </a:lnTo>
                    <a:lnTo>
                      <a:pt x="121530" y="76809"/>
                    </a:lnTo>
                    <a:lnTo>
                      <a:pt x="121586" y="76540"/>
                    </a:lnTo>
                    <a:lnTo>
                      <a:pt x="121653" y="76260"/>
                    </a:lnTo>
                    <a:lnTo>
                      <a:pt x="121732" y="75991"/>
                    </a:lnTo>
                    <a:lnTo>
                      <a:pt x="121810" y="75733"/>
                    </a:lnTo>
                    <a:lnTo>
                      <a:pt x="121900" y="75475"/>
                    </a:lnTo>
                    <a:lnTo>
                      <a:pt x="121990" y="75229"/>
                    </a:lnTo>
                    <a:lnTo>
                      <a:pt x="122090" y="74993"/>
                    </a:lnTo>
                    <a:lnTo>
                      <a:pt x="122203" y="74758"/>
                    </a:lnTo>
                    <a:lnTo>
                      <a:pt x="122315" y="74534"/>
                    </a:lnTo>
                    <a:lnTo>
                      <a:pt x="122449" y="74309"/>
                    </a:lnTo>
                    <a:lnTo>
                      <a:pt x="122584" y="74096"/>
                    </a:lnTo>
                    <a:lnTo>
                      <a:pt x="122730" y="73894"/>
                    </a:lnTo>
                    <a:lnTo>
                      <a:pt x="122875" y="73693"/>
                    </a:lnTo>
                    <a:lnTo>
                      <a:pt x="123043" y="73513"/>
                    </a:lnTo>
                    <a:lnTo>
                      <a:pt x="123212" y="73334"/>
                    </a:lnTo>
                    <a:lnTo>
                      <a:pt x="123391" y="73166"/>
                    </a:lnTo>
                    <a:lnTo>
                      <a:pt x="123582" y="72998"/>
                    </a:lnTo>
                    <a:lnTo>
                      <a:pt x="123795" y="72852"/>
                    </a:lnTo>
                    <a:lnTo>
                      <a:pt x="124008" y="72706"/>
                    </a:lnTo>
                    <a:lnTo>
                      <a:pt x="124232" y="72572"/>
                    </a:lnTo>
                    <a:lnTo>
                      <a:pt x="124400" y="72471"/>
                    </a:lnTo>
                    <a:lnTo>
                      <a:pt x="124568" y="72336"/>
                    </a:lnTo>
                    <a:lnTo>
                      <a:pt x="124725" y="72179"/>
                    </a:lnTo>
                    <a:lnTo>
                      <a:pt x="124871" y="71989"/>
                    </a:lnTo>
                    <a:lnTo>
                      <a:pt x="125017" y="71787"/>
                    </a:lnTo>
                    <a:lnTo>
                      <a:pt x="125162" y="71563"/>
                    </a:lnTo>
                    <a:lnTo>
                      <a:pt x="125297" y="71305"/>
                    </a:lnTo>
                    <a:lnTo>
                      <a:pt x="125420" y="71036"/>
                    </a:lnTo>
                    <a:lnTo>
                      <a:pt x="125544" y="70755"/>
                    </a:lnTo>
                    <a:lnTo>
                      <a:pt x="125656" y="70441"/>
                    </a:lnTo>
                    <a:lnTo>
                      <a:pt x="125757" y="70116"/>
                    </a:lnTo>
                    <a:lnTo>
                      <a:pt x="125857" y="69780"/>
                    </a:lnTo>
                    <a:lnTo>
                      <a:pt x="125936" y="69421"/>
                    </a:lnTo>
                    <a:lnTo>
                      <a:pt x="126014" y="69040"/>
                    </a:lnTo>
                    <a:lnTo>
                      <a:pt x="126082" y="68659"/>
                    </a:lnTo>
                    <a:lnTo>
                      <a:pt x="126149" y="68255"/>
                    </a:lnTo>
                    <a:lnTo>
                      <a:pt x="126194" y="67840"/>
                    </a:lnTo>
                    <a:lnTo>
                      <a:pt x="126239" y="67426"/>
                    </a:lnTo>
                    <a:lnTo>
                      <a:pt x="126261" y="66988"/>
                    </a:lnTo>
                    <a:lnTo>
                      <a:pt x="126283" y="66540"/>
                    </a:lnTo>
                    <a:lnTo>
                      <a:pt x="126295" y="66091"/>
                    </a:lnTo>
                    <a:lnTo>
                      <a:pt x="126295" y="65632"/>
                    </a:lnTo>
                    <a:lnTo>
                      <a:pt x="126272" y="65172"/>
                    </a:lnTo>
                    <a:lnTo>
                      <a:pt x="126250" y="64690"/>
                    </a:lnTo>
                    <a:lnTo>
                      <a:pt x="126205" y="64219"/>
                    </a:lnTo>
                    <a:lnTo>
                      <a:pt x="126160" y="63737"/>
                    </a:lnTo>
                    <a:lnTo>
                      <a:pt x="126093" y="63255"/>
                    </a:lnTo>
                    <a:lnTo>
                      <a:pt x="126014" y="62773"/>
                    </a:lnTo>
                    <a:lnTo>
                      <a:pt x="125925" y="62280"/>
                    </a:lnTo>
                    <a:lnTo>
                      <a:pt x="125824" y="61798"/>
                    </a:lnTo>
                    <a:lnTo>
                      <a:pt x="125712" y="61304"/>
                    </a:lnTo>
                    <a:lnTo>
                      <a:pt x="125577" y="60822"/>
                    </a:lnTo>
                    <a:lnTo>
                      <a:pt x="125431" y="60340"/>
                    </a:lnTo>
                    <a:lnTo>
                      <a:pt x="125274" y="59858"/>
                    </a:lnTo>
                    <a:lnTo>
                      <a:pt x="125095" y="59387"/>
                    </a:lnTo>
                    <a:lnTo>
                      <a:pt x="124905" y="58916"/>
                    </a:lnTo>
                    <a:lnTo>
                      <a:pt x="124691" y="58457"/>
                    </a:lnTo>
                    <a:lnTo>
                      <a:pt x="124467" y="57997"/>
                    </a:lnTo>
                    <a:lnTo>
                      <a:pt x="124232" y="57548"/>
                    </a:lnTo>
                    <a:lnTo>
                      <a:pt x="123974" y="57111"/>
                    </a:lnTo>
                    <a:lnTo>
                      <a:pt x="123705" y="56674"/>
                    </a:lnTo>
                    <a:lnTo>
                      <a:pt x="123413" y="56259"/>
                    </a:lnTo>
                    <a:lnTo>
                      <a:pt x="123111" y="55844"/>
                    </a:lnTo>
                    <a:lnTo>
                      <a:pt x="122786" y="55452"/>
                    </a:lnTo>
                    <a:lnTo>
                      <a:pt x="122438" y="55071"/>
                    </a:lnTo>
                    <a:lnTo>
                      <a:pt x="122079" y="54701"/>
                    </a:lnTo>
                    <a:lnTo>
                      <a:pt x="121698" y="54353"/>
                    </a:lnTo>
                    <a:lnTo>
                      <a:pt x="121294" y="54017"/>
                    </a:lnTo>
                    <a:lnTo>
                      <a:pt x="120880" y="53692"/>
                    </a:lnTo>
                    <a:lnTo>
                      <a:pt x="120442" y="53400"/>
                    </a:lnTo>
                    <a:lnTo>
                      <a:pt x="120218" y="53255"/>
                    </a:lnTo>
                    <a:lnTo>
                      <a:pt x="119983" y="53109"/>
                    </a:lnTo>
                    <a:lnTo>
                      <a:pt x="119747" y="52974"/>
                    </a:lnTo>
                    <a:lnTo>
                      <a:pt x="119512" y="52851"/>
                    </a:lnTo>
                    <a:lnTo>
                      <a:pt x="119265" y="52728"/>
                    </a:lnTo>
                    <a:lnTo>
                      <a:pt x="119007" y="52604"/>
                    </a:lnTo>
                    <a:lnTo>
                      <a:pt x="118750" y="52492"/>
                    </a:lnTo>
                    <a:lnTo>
                      <a:pt x="118492" y="52391"/>
                    </a:lnTo>
                    <a:lnTo>
                      <a:pt x="118223" y="52290"/>
                    </a:lnTo>
                    <a:lnTo>
                      <a:pt x="117954" y="52189"/>
                    </a:lnTo>
                    <a:lnTo>
                      <a:pt x="117673" y="52100"/>
                    </a:lnTo>
                    <a:lnTo>
                      <a:pt x="117393" y="52021"/>
                    </a:lnTo>
                    <a:lnTo>
                      <a:pt x="117101" y="51943"/>
                    </a:lnTo>
                    <a:lnTo>
                      <a:pt x="116810" y="51864"/>
                    </a:lnTo>
                    <a:lnTo>
                      <a:pt x="116507" y="51808"/>
                    </a:lnTo>
                    <a:lnTo>
                      <a:pt x="116205" y="51741"/>
                    </a:lnTo>
                    <a:lnTo>
                      <a:pt x="115891" y="51696"/>
                    </a:lnTo>
                    <a:lnTo>
                      <a:pt x="115577" y="51651"/>
                    </a:lnTo>
                    <a:lnTo>
                      <a:pt x="115252" y="51606"/>
                    </a:lnTo>
                    <a:lnTo>
                      <a:pt x="114927" y="51573"/>
                    </a:lnTo>
                    <a:lnTo>
                      <a:pt x="114590" y="51550"/>
                    </a:lnTo>
                    <a:lnTo>
                      <a:pt x="114254" y="51528"/>
                    </a:lnTo>
                    <a:lnTo>
                      <a:pt x="113918" y="51517"/>
                    </a:lnTo>
                    <a:lnTo>
                      <a:pt x="113559" y="51517"/>
                    </a:lnTo>
                    <a:lnTo>
                      <a:pt x="113200" y="51528"/>
                    </a:lnTo>
                    <a:lnTo>
                      <a:pt x="112841" y="51539"/>
                    </a:lnTo>
                    <a:lnTo>
                      <a:pt x="112471" y="51550"/>
                    </a:lnTo>
                    <a:lnTo>
                      <a:pt x="112101" y="51584"/>
                    </a:lnTo>
                    <a:lnTo>
                      <a:pt x="110644" y="51696"/>
                    </a:lnTo>
                    <a:lnTo>
                      <a:pt x="109287" y="51775"/>
                    </a:lnTo>
                    <a:lnTo>
                      <a:pt x="108020" y="51831"/>
                    </a:lnTo>
                    <a:lnTo>
                      <a:pt x="106854" y="51853"/>
                    </a:lnTo>
                    <a:lnTo>
                      <a:pt x="105767" y="51853"/>
                    </a:lnTo>
                    <a:lnTo>
                      <a:pt x="105262" y="51831"/>
                    </a:lnTo>
                    <a:lnTo>
                      <a:pt x="104769" y="51819"/>
                    </a:lnTo>
                    <a:lnTo>
                      <a:pt x="104298" y="51797"/>
                    </a:lnTo>
                    <a:lnTo>
                      <a:pt x="103850" y="51763"/>
                    </a:lnTo>
                    <a:lnTo>
                      <a:pt x="103413" y="51719"/>
                    </a:lnTo>
                    <a:lnTo>
                      <a:pt x="103009" y="51674"/>
                    </a:lnTo>
                    <a:lnTo>
                      <a:pt x="102617" y="51629"/>
                    </a:lnTo>
                    <a:lnTo>
                      <a:pt x="102235" y="51562"/>
                    </a:lnTo>
                    <a:lnTo>
                      <a:pt x="101877" y="51506"/>
                    </a:lnTo>
                    <a:lnTo>
                      <a:pt x="101529" y="51427"/>
                    </a:lnTo>
                    <a:lnTo>
                      <a:pt x="101204" y="51349"/>
                    </a:lnTo>
                    <a:lnTo>
                      <a:pt x="100901" y="51270"/>
                    </a:lnTo>
                    <a:lnTo>
                      <a:pt x="100610" y="51180"/>
                    </a:lnTo>
                    <a:lnTo>
                      <a:pt x="100330" y="51080"/>
                    </a:lnTo>
                    <a:lnTo>
                      <a:pt x="100060" y="50979"/>
                    </a:lnTo>
                    <a:lnTo>
                      <a:pt x="99814" y="50867"/>
                    </a:lnTo>
                    <a:lnTo>
                      <a:pt x="99578" y="50754"/>
                    </a:lnTo>
                    <a:lnTo>
                      <a:pt x="99354" y="50631"/>
                    </a:lnTo>
                    <a:lnTo>
                      <a:pt x="99141" y="50508"/>
                    </a:lnTo>
                    <a:lnTo>
                      <a:pt x="98939" y="50373"/>
                    </a:lnTo>
                    <a:lnTo>
                      <a:pt x="98749" y="50239"/>
                    </a:lnTo>
                    <a:lnTo>
                      <a:pt x="98581" y="50093"/>
                    </a:lnTo>
                    <a:lnTo>
                      <a:pt x="98412" y="49947"/>
                    </a:lnTo>
                    <a:lnTo>
                      <a:pt x="98255" y="49790"/>
                    </a:lnTo>
                    <a:lnTo>
                      <a:pt x="98110" y="49633"/>
                    </a:lnTo>
                    <a:lnTo>
                      <a:pt x="97975" y="49465"/>
                    </a:lnTo>
                    <a:lnTo>
                      <a:pt x="97852" y="49286"/>
                    </a:lnTo>
                    <a:lnTo>
                      <a:pt x="97729" y="49106"/>
                    </a:lnTo>
                    <a:lnTo>
                      <a:pt x="97628" y="48927"/>
                    </a:lnTo>
                    <a:lnTo>
                      <a:pt x="97527" y="48736"/>
                    </a:lnTo>
                    <a:lnTo>
                      <a:pt x="97426" y="48546"/>
                    </a:lnTo>
                    <a:lnTo>
                      <a:pt x="97336" y="48344"/>
                    </a:lnTo>
                    <a:lnTo>
                      <a:pt x="97258" y="48142"/>
                    </a:lnTo>
                    <a:lnTo>
                      <a:pt x="97179" y="47929"/>
                    </a:lnTo>
                    <a:lnTo>
                      <a:pt x="97045" y="47492"/>
                    </a:lnTo>
                    <a:lnTo>
                      <a:pt x="96921" y="47043"/>
                    </a:lnTo>
                    <a:lnTo>
                      <a:pt x="96820" y="46561"/>
                    </a:lnTo>
                    <a:lnTo>
                      <a:pt x="96719" y="46068"/>
                    </a:lnTo>
                    <a:lnTo>
                      <a:pt x="96630" y="45552"/>
                    </a:lnTo>
                    <a:lnTo>
                      <a:pt x="96551" y="45025"/>
                    </a:lnTo>
                    <a:lnTo>
                      <a:pt x="96372" y="43904"/>
                    </a:lnTo>
                    <a:lnTo>
                      <a:pt x="96271" y="43321"/>
                    </a:lnTo>
                    <a:lnTo>
                      <a:pt x="96159" y="42716"/>
                    </a:lnTo>
                    <a:lnTo>
                      <a:pt x="96092" y="42413"/>
                    </a:lnTo>
                    <a:lnTo>
                      <a:pt x="96002" y="42099"/>
                    </a:lnTo>
                    <a:lnTo>
                      <a:pt x="95912" y="41774"/>
                    </a:lnTo>
                    <a:lnTo>
                      <a:pt x="95800" y="41460"/>
                    </a:lnTo>
                    <a:lnTo>
                      <a:pt x="95688" y="41135"/>
                    </a:lnTo>
                    <a:lnTo>
                      <a:pt x="95554" y="40810"/>
                    </a:lnTo>
                    <a:lnTo>
                      <a:pt x="95397" y="40485"/>
                    </a:lnTo>
                    <a:lnTo>
                      <a:pt x="95240" y="40149"/>
                    </a:lnTo>
                    <a:lnTo>
                      <a:pt x="95060" y="39812"/>
                    </a:lnTo>
                    <a:lnTo>
                      <a:pt x="94881" y="39487"/>
                    </a:lnTo>
                    <a:lnTo>
                      <a:pt x="94679" y="39151"/>
                    </a:lnTo>
                    <a:lnTo>
                      <a:pt x="94466" y="38814"/>
                    </a:lnTo>
                    <a:lnTo>
                      <a:pt x="94242" y="38478"/>
                    </a:lnTo>
                    <a:lnTo>
                      <a:pt x="94006" y="38153"/>
                    </a:lnTo>
                    <a:lnTo>
                      <a:pt x="93760" y="37817"/>
                    </a:lnTo>
                    <a:lnTo>
                      <a:pt x="93502" y="37491"/>
                    </a:lnTo>
                    <a:lnTo>
                      <a:pt x="93233" y="37155"/>
                    </a:lnTo>
                    <a:lnTo>
                      <a:pt x="92953" y="36830"/>
                    </a:lnTo>
                    <a:lnTo>
                      <a:pt x="92650" y="36516"/>
                    </a:lnTo>
                    <a:lnTo>
                      <a:pt x="92347" y="36191"/>
                    </a:lnTo>
                    <a:lnTo>
                      <a:pt x="92033" y="35877"/>
                    </a:lnTo>
                    <a:lnTo>
                      <a:pt x="91708" y="35563"/>
                    </a:lnTo>
                    <a:lnTo>
                      <a:pt x="91361" y="35260"/>
                    </a:lnTo>
                    <a:lnTo>
                      <a:pt x="91013" y="34958"/>
                    </a:lnTo>
                    <a:lnTo>
                      <a:pt x="90654" y="34655"/>
                    </a:lnTo>
                    <a:lnTo>
                      <a:pt x="90284" y="34364"/>
                    </a:lnTo>
                    <a:lnTo>
                      <a:pt x="89903" y="34083"/>
                    </a:lnTo>
                    <a:lnTo>
                      <a:pt x="89522" y="33803"/>
                    </a:lnTo>
                    <a:lnTo>
                      <a:pt x="89118" y="33523"/>
                    </a:lnTo>
                    <a:lnTo>
                      <a:pt x="88703" y="33265"/>
                    </a:lnTo>
                    <a:lnTo>
                      <a:pt x="88289" y="33007"/>
                    </a:lnTo>
                    <a:lnTo>
                      <a:pt x="87851" y="32760"/>
                    </a:lnTo>
                    <a:lnTo>
                      <a:pt x="87414" y="32525"/>
                    </a:lnTo>
                    <a:lnTo>
                      <a:pt x="86966" y="32289"/>
                    </a:lnTo>
                    <a:lnTo>
                      <a:pt x="86517" y="32076"/>
                    </a:lnTo>
                    <a:lnTo>
                      <a:pt x="86046" y="31863"/>
                    </a:lnTo>
                    <a:lnTo>
                      <a:pt x="85576" y="31662"/>
                    </a:lnTo>
                    <a:lnTo>
                      <a:pt x="85093" y="31471"/>
                    </a:lnTo>
                    <a:lnTo>
                      <a:pt x="84600" y="31292"/>
                    </a:lnTo>
                    <a:lnTo>
                      <a:pt x="84096" y="31135"/>
                    </a:lnTo>
                    <a:lnTo>
                      <a:pt x="83591" y="30978"/>
                    </a:lnTo>
                    <a:lnTo>
                      <a:pt x="83075" y="30832"/>
                    </a:lnTo>
                    <a:lnTo>
                      <a:pt x="82549" y="30709"/>
                    </a:lnTo>
                    <a:lnTo>
                      <a:pt x="82010" y="30597"/>
                    </a:lnTo>
                    <a:lnTo>
                      <a:pt x="81472" y="30496"/>
                    </a:lnTo>
                    <a:lnTo>
                      <a:pt x="80923" y="30406"/>
                    </a:lnTo>
                    <a:lnTo>
                      <a:pt x="80374" y="30339"/>
                    </a:lnTo>
                    <a:lnTo>
                      <a:pt x="79813" y="30283"/>
                    </a:lnTo>
                    <a:lnTo>
                      <a:pt x="79241" y="30249"/>
                    </a:lnTo>
                    <a:lnTo>
                      <a:pt x="78669" y="30215"/>
                    </a:lnTo>
                    <a:lnTo>
                      <a:pt x="78086" y="30215"/>
                    </a:lnTo>
                    <a:lnTo>
                      <a:pt x="77492" y="30227"/>
                    </a:lnTo>
                    <a:lnTo>
                      <a:pt x="76898" y="30249"/>
                    </a:lnTo>
                    <a:lnTo>
                      <a:pt x="76293" y="30294"/>
                    </a:lnTo>
                    <a:lnTo>
                      <a:pt x="75687" y="30361"/>
                    </a:lnTo>
                    <a:lnTo>
                      <a:pt x="75071" y="30440"/>
                    </a:lnTo>
                    <a:lnTo>
                      <a:pt x="74454" y="30540"/>
                    </a:lnTo>
                    <a:lnTo>
                      <a:pt x="73826" y="30664"/>
                    </a:lnTo>
                    <a:lnTo>
                      <a:pt x="73187" y="30798"/>
                    </a:lnTo>
                    <a:lnTo>
                      <a:pt x="72559" y="30955"/>
                    </a:lnTo>
                    <a:lnTo>
                      <a:pt x="71909" y="31146"/>
                    </a:lnTo>
                    <a:lnTo>
                      <a:pt x="71270" y="31348"/>
                    </a:lnTo>
                    <a:lnTo>
                      <a:pt x="70609" y="31572"/>
                    </a:lnTo>
                    <a:lnTo>
                      <a:pt x="69958" y="31819"/>
                    </a:lnTo>
                    <a:lnTo>
                      <a:pt x="69005" y="32189"/>
                    </a:lnTo>
                    <a:lnTo>
                      <a:pt x="68097" y="32581"/>
                    </a:lnTo>
                    <a:lnTo>
                      <a:pt x="67223" y="32985"/>
                    </a:lnTo>
                    <a:lnTo>
                      <a:pt x="66382" y="33399"/>
                    </a:lnTo>
                    <a:lnTo>
                      <a:pt x="65575" y="33825"/>
                    </a:lnTo>
                    <a:lnTo>
                      <a:pt x="64801" y="34263"/>
                    </a:lnTo>
                    <a:lnTo>
                      <a:pt x="64050" y="34700"/>
                    </a:lnTo>
                    <a:lnTo>
                      <a:pt x="63344" y="35160"/>
                    </a:lnTo>
                    <a:lnTo>
                      <a:pt x="62660" y="35619"/>
                    </a:lnTo>
                    <a:lnTo>
                      <a:pt x="62010" y="36090"/>
                    </a:lnTo>
                    <a:lnTo>
                      <a:pt x="61382" y="36561"/>
                    </a:lnTo>
                    <a:lnTo>
                      <a:pt x="60788" y="37054"/>
                    </a:lnTo>
                    <a:lnTo>
                      <a:pt x="60227" y="37536"/>
                    </a:lnTo>
                    <a:lnTo>
                      <a:pt x="59689" y="38041"/>
                    </a:lnTo>
                    <a:lnTo>
                      <a:pt x="59184" y="38545"/>
                    </a:lnTo>
                    <a:lnTo>
                      <a:pt x="58702" y="39061"/>
                    </a:lnTo>
                    <a:lnTo>
                      <a:pt x="58254" y="39577"/>
                    </a:lnTo>
                    <a:lnTo>
                      <a:pt x="57817" y="40104"/>
                    </a:lnTo>
                    <a:lnTo>
                      <a:pt x="57424" y="40631"/>
                    </a:lnTo>
                    <a:lnTo>
                      <a:pt x="57043" y="41169"/>
                    </a:lnTo>
                    <a:lnTo>
                      <a:pt x="56684" y="41707"/>
                    </a:lnTo>
                    <a:lnTo>
                      <a:pt x="56359" y="42256"/>
                    </a:lnTo>
                    <a:lnTo>
                      <a:pt x="56056" y="42794"/>
                    </a:lnTo>
                    <a:lnTo>
                      <a:pt x="55776" y="43344"/>
                    </a:lnTo>
                    <a:lnTo>
                      <a:pt x="55507" y="43904"/>
                    </a:lnTo>
                    <a:lnTo>
                      <a:pt x="55272" y="44465"/>
                    </a:lnTo>
                    <a:lnTo>
                      <a:pt x="55059" y="45014"/>
                    </a:lnTo>
                    <a:lnTo>
                      <a:pt x="54857" y="45575"/>
                    </a:lnTo>
                    <a:lnTo>
                      <a:pt x="54689" y="46147"/>
                    </a:lnTo>
                    <a:lnTo>
                      <a:pt x="54532" y="46707"/>
                    </a:lnTo>
                    <a:lnTo>
                      <a:pt x="54386" y="47268"/>
                    </a:lnTo>
                    <a:lnTo>
                      <a:pt x="54274" y="47839"/>
                    </a:lnTo>
                    <a:lnTo>
                      <a:pt x="54173" y="48400"/>
                    </a:lnTo>
                    <a:lnTo>
                      <a:pt x="54083" y="48972"/>
                    </a:lnTo>
                    <a:lnTo>
                      <a:pt x="54016" y="49532"/>
                    </a:lnTo>
                    <a:lnTo>
                      <a:pt x="53971" y="50104"/>
                    </a:lnTo>
                    <a:lnTo>
                      <a:pt x="53937" y="50665"/>
                    </a:lnTo>
                    <a:lnTo>
                      <a:pt x="53915" y="51225"/>
                    </a:lnTo>
                    <a:lnTo>
                      <a:pt x="53915" y="51786"/>
                    </a:lnTo>
                    <a:lnTo>
                      <a:pt x="53926" y="52346"/>
                    </a:lnTo>
                    <a:lnTo>
                      <a:pt x="53949" y="52896"/>
                    </a:lnTo>
                    <a:lnTo>
                      <a:pt x="53982" y="53456"/>
                    </a:lnTo>
                    <a:lnTo>
                      <a:pt x="54027" y="54006"/>
                    </a:lnTo>
                    <a:lnTo>
                      <a:pt x="54094" y="54544"/>
                    </a:lnTo>
                    <a:lnTo>
                      <a:pt x="54173" y="55093"/>
                    </a:lnTo>
                    <a:lnTo>
                      <a:pt x="54251" y="55631"/>
                    </a:lnTo>
                    <a:lnTo>
                      <a:pt x="54341" y="56158"/>
                    </a:lnTo>
                    <a:lnTo>
                      <a:pt x="54453" y="56685"/>
                    </a:lnTo>
                    <a:lnTo>
                      <a:pt x="54565" y="57212"/>
                    </a:lnTo>
                    <a:lnTo>
                      <a:pt x="54689" y="57728"/>
                    </a:lnTo>
                    <a:lnTo>
                      <a:pt x="54823" y="58232"/>
                    </a:lnTo>
                    <a:lnTo>
                      <a:pt x="54958" y="58737"/>
                    </a:lnTo>
                    <a:lnTo>
                      <a:pt x="55103" y="59241"/>
                    </a:lnTo>
                    <a:lnTo>
                      <a:pt x="55260" y="59723"/>
                    </a:lnTo>
                    <a:lnTo>
                      <a:pt x="55417" y="60206"/>
                    </a:lnTo>
                    <a:lnTo>
                      <a:pt x="55586" y="60688"/>
                    </a:lnTo>
                    <a:lnTo>
                      <a:pt x="55754" y="61147"/>
                    </a:lnTo>
                    <a:lnTo>
                      <a:pt x="55922" y="61607"/>
                    </a:lnTo>
                    <a:lnTo>
                      <a:pt x="56101" y="62055"/>
                    </a:lnTo>
                    <a:lnTo>
                      <a:pt x="56281" y="62493"/>
                    </a:lnTo>
                    <a:lnTo>
                      <a:pt x="56662" y="63345"/>
                    </a:lnTo>
                    <a:lnTo>
                      <a:pt x="57032" y="64152"/>
                    </a:lnTo>
                    <a:lnTo>
                      <a:pt x="57290" y="64668"/>
                    </a:lnTo>
                    <a:lnTo>
                      <a:pt x="57547" y="65161"/>
                    </a:lnTo>
                    <a:lnTo>
                      <a:pt x="57805" y="65643"/>
                    </a:lnTo>
                    <a:lnTo>
                      <a:pt x="58063" y="66114"/>
                    </a:lnTo>
                    <a:lnTo>
                      <a:pt x="58332" y="66562"/>
                    </a:lnTo>
                    <a:lnTo>
                      <a:pt x="58590" y="67011"/>
                    </a:lnTo>
                    <a:lnTo>
                      <a:pt x="58859" y="67426"/>
                    </a:lnTo>
                    <a:lnTo>
                      <a:pt x="59128" y="67840"/>
                    </a:lnTo>
                    <a:lnTo>
                      <a:pt x="59386" y="68233"/>
                    </a:lnTo>
                    <a:lnTo>
                      <a:pt x="59655" y="68614"/>
                    </a:lnTo>
                    <a:lnTo>
                      <a:pt x="59924" y="68995"/>
                    </a:lnTo>
                    <a:lnTo>
                      <a:pt x="60193" y="69343"/>
                    </a:lnTo>
                    <a:lnTo>
                      <a:pt x="60462" y="69690"/>
                    </a:lnTo>
                    <a:lnTo>
                      <a:pt x="60720" y="70027"/>
                    </a:lnTo>
                    <a:lnTo>
                      <a:pt x="61247" y="70666"/>
                    </a:lnTo>
                    <a:lnTo>
                      <a:pt x="61774" y="71249"/>
                    </a:lnTo>
                    <a:lnTo>
                      <a:pt x="62290" y="71798"/>
                    </a:lnTo>
                    <a:lnTo>
                      <a:pt x="62794" y="72314"/>
                    </a:lnTo>
                    <a:lnTo>
                      <a:pt x="63288" y="72785"/>
                    </a:lnTo>
                    <a:lnTo>
                      <a:pt x="63759" y="73233"/>
                    </a:lnTo>
                    <a:lnTo>
                      <a:pt x="64218" y="73637"/>
                    </a:lnTo>
                    <a:lnTo>
                      <a:pt x="64667" y="74018"/>
                    </a:lnTo>
                    <a:lnTo>
                      <a:pt x="65081" y="74377"/>
                    </a:lnTo>
                    <a:lnTo>
                      <a:pt x="65855" y="75027"/>
                    </a:lnTo>
                    <a:lnTo>
                      <a:pt x="66203" y="75330"/>
                    </a:lnTo>
                    <a:lnTo>
                      <a:pt x="66528" y="75610"/>
                    </a:lnTo>
                    <a:lnTo>
                      <a:pt x="66808" y="75879"/>
                    </a:lnTo>
                    <a:lnTo>
                      <a:pt x="67066" y="76148"/>
                    </a:lnTo>
                    <a:lnTo>
                      <a:pt x="67279" y="76395"/>
                    </a:lnTo>
                    <a:lnTo>
                      <a:pt x="67369" y="76529"/>
                    </a:lnTo>
                    <a:lnTo>
                      <a:pt x="67458" y="76652"/>
                    </a:lnTo>
                    <a:lnTo>
                      <a:pt x="67537" y="76776"/>
                    </a:lnTo>
                    <a:lnTo>
                      <a:pt x="67593" y="76899"/>
                    </a:lnTo>
                    <a:lnTo>
                      <a:pt x="67649" y="77022"/>
                    </a:lnTo>
                    <a:lnTo>
                      <a:pt x="67694" y="77146"/>
                    </a:lnTo>
                    <a:lnTo>
                      <a:pt x="67727" y="77269"/>
                    </a:lnTo>
                    <a:lnTo>
                      <a:pt x="67750" y="77392"/>
                    </a:lnTo>
                    <a:lnTo>
                      <a:pt x="67761" y="77527"/>
                    </a:lnTo>
                    <a:lnTo>
                      <a:pt x="67750" y="77650"/>
                    </a:lnTo>
                    <a:lnTo>
                      <a:pt x="67738" y="77785"/>
                    </a:lnTo>
                    <a:lnTo>
                      <a:pt x="67716" y="77919"/>
                    </a:lnTo>
                    <a:lnTo>
                      <a:pt x="67671" y="78054"/>
                    </a:lnTo>
                    <a:lnTo>
                      <a:pt x="67626" y="78200"/>
                    </a:lnTo>
                    <a:lnTo>
                      <a:pt x="67559" y="78334"/>
                    </a:lnTo>
                    <a:lnTo>
                      <a:pt x="67481" y="78491"/>
                    </a:lnTo>
                    <a:lnTo>
                      <a:pt x="67391" y="78637"/>
                    </a:lnTo>
                    <a:lnTo>
                      <a:pt x="67279" y="78794"/>
                    </a:lnTo>
                    <a:lnTo>
                      <a:pt x="67156" y="78940"/>
                    </a:lnTo>
                    <a:lnTo>
                      <a:pt x="67032" y="79085"/>
                    </a:lnTo>
                    <a:lnTo>
                      <a:pt x="66886" y="79209"/>
                    </a:lnTo>
                    <a:lnTo>
                      <a:pt x="66741" y="79332"/>
                    </a:lnTo>
                    <a:lnTo>
                      <a:pt x="66573" y="79433"/>
                    </a:lnTo>
                    <a:lnTo>
                      <a:pt x="66404" y="79534"/>
                    </a:lnTo>
                    <a:lnTo>
                      <a:pt x="66225" y="79612"/>
                    </a:lnTo>
                    <a:lnTo>
                      <a:pt x="66034" y="79691"/>
                    </a:lnTo>
                    <a:lnTo>
                      <a:pt x="65833" y="79747"/>
                    </a:lnTo>
                    <a:lnTo>
                      <a:pt x="65631" y="79803"/>
                    </a:lnTo>
                    <a:lnTo>
                      <a:pt x="65407" y="79836"/>
                    </a:lnTo>
                    <a:lnTo>
                      <a:pt x="65182" y="79870"/>
                    </a:lnTo>
                    <a:lnTo>
                      <a:pt x="64958" y="79881"/>
                    </a:lnTo>
                    <a:lnTo>
                      <a:pt x="64723" y="79893"/>
                    </a:lnTo>
                    <a:lnTo>
                      <a:pt x="64476" y="79893"/>
                    </a:lnTo>
                    <a:lnTo>
                      <a:pt x="64229" y="79881"/>
                    </a:lnTo>
                    <a:lnTo>
                      <a:pt x="63972" y="79859"/>
                    </a:lnTo>
                    <a:lnTo>
                      <a:pt x="63702" y="79825"/>
                    </a:lnTo>
                    <a:lnTo>
                      <a:pt x="63445" y="79780"/>
                    </a:lnTo>
                    <a:lnTo>
                      <a:pt x="63164" y="79736"/>
                    </a:lnTo>
                    <a:lnTo>
                      <a:pt x="62895" y="79668"/>
                    </a:lnTo>
                    <a:lnTo>
                      <a:pt x="62615" y="79601"/>
                    </a:lnTo>
                    <a:lnTo>
                      <a:pt x="62323" y="79523"/>
                    </a:lnTo>
                    <a:lnTo>
                      <a:pt x="62043" y="79433"/>
                    </a:lnTo>
                    <a:lnTo>
                      <a:pt x="61752" y="79332"/>
                    </a:lnTo>
                    <a:lnTo>
                      <a:pt x="61460" y="79231"/>
                    </a:lnTo>
                    <a:lnTo>
                      <a:pt x="61158" y="79119"/>
                    </a:lnTo>
                    <a:lnTo>
                      <a:pt x="60866" y="78996"/>
                    </a:lnTo>
                    <a:lnTo>
                      <a:pt x="60563" y="78861"/>
                    </a:lnTo>
                    <a:lnTo>
                      <a:pt x="60261" y="78715"/>
                    </a:lnTo>
                    <a:lnTo>
                      <a:pt x="59969" y="78570"/>
                    </a:lnTo>
                    <a:lnTo>
                      <a:pt x="59666" y="78413"/>
                    </a:lnTo>
                    <a:lnTo>
                      <a:pt x="59364" y="78244"/>
                    </a:lnTo>
                    <a:lnTo>
                      <a:pt x="59061" y="78076"/>
                    </a:lnTo>
                    <a:lnTo>
                      <a:pt x="58758" y="77886"/>
                    </a:lnTo>
                    <a:lnTo>
                      <a:pt x="58456" y="77706"/>
                    </a:lnTo>
                    <a:lnTo>
                      <a:pt x="58164" y="77505"/>
                    </a:lnTo>
                    <a:lnTo>
                      <a:pt x="57861" y="77303"/>
                    </a:lnTo>
                    <a:lnTo>
                      <a:pt x="57570" y="77090"/>
                    </a:lnTo>
                    <a:lnTo>
                      <a:pt x="57278" y="76865"/>
                    </a:lnTo>
                    <a:lnTo>
                      <a:pt x="56987" y="76641"/>
                    </a:lnTo>
                    <a:lnTo>
                      <a:pt x="56695" y="76417"/>
                    </a:lnTo>
                    <a:lnTo>
                      <a:pt x="56415" y="76170"/>
                    </a:lnTo>
                    <a:lnTo>
                      <a:pt x="56135" y="75924"/>
                    </a:lnTo>
                    <a:lnTo>
                      <a:pt x="55855" y="75677"/>
                    </a:lnTo>
                    <a:lnTo>
                      <a:pt x="55586" y="75408"/>
                    </a:lnTo>
                    <a:lnTo>
                      <a:pt x="55316" y="75150"/>
                    </a:lnTo>
                    <a:lnTo>
                      <a:pt x="55059" y="74870"/>
                    </a:lnTo>
                    <a:lnTo>
                      <a:pt x="54801" y="74590"/>
                    </a:lnTo>
                    <a:lnTo>
                      <a:pt x="54554" y="74309"/>
                    </a:lnTo>
                    <a:lnTo>
                      <a:pt x="54307" y="74018"/>
                    </a:lnTo>
                    <a:lnTo>
                      <a:pt x="54072" y="73726"/>
                    </a:lnTo>
                    <a:lnTo>
                      <a:pt x="53837" y="73424"/>
                    </a:lnTo>
                    <a:lnTo>
                      <a:pt x="53612" y="73110"/>
                    </a:lnTo>
                    <a:lnTo>
                      <a:pt x="53399" y="72796"/>
                    </a:lnTo>
                    <a:lnTo>
                      <a:pt x="53198" y="72482"/>
                    </a:lnTo>
                    <a:lnTo>
                      <a:pt x="52996" y="72157"/>
                    </a:lnTo>
                    <a:lnTo>
                      <a:pt x="52805" y="71820"/>
                    </a:lnTo>
                    <a:lnTo>
                      <a:pt x="52626" y="71495"/>
                    </a:lnTo>
                    <a:lnTo>
                      <a:pt x="52458" y="71148"/>
                    </a:lnTo>
                    <a:lnTo>
                      <a:pt x="52289" y="70811"/>
                    </a:lnTo>
                    <a:lnTo>
                      <a:pt x="52144" y="70464"/>
                    </a:lnTo>
                    <a:lnTo>
                      <a:pt x="51998" y="70105"/>
                    </a:lnTo>
                    <a:lnTo>
                      <a:pt x="51875" y="69746"/>
                    </a:lnTo>
                    <a:lnTo>
                      <a:pt x="51370" y="68266"/>
                    </a:lnTo>
                    <a:lnTo>
                      <a:pt x="50877" y="66708"/>
                    </a:lnTo>
                    <a:lnTo>
                      <a:pt x="50372" y="65071"/>
                    </a:lnTo>
                    <a:lnTo>
                      <a:pt x="49879" y="63401"/>
                    </a:lnTo>
                    <a:lnTo>
                      <a:pt x="49397" y="61697"/>
                    </a:lnTo>
                    <a:lnTo>
                      <a:pt x="48915" y="59970"/>
                    </a:lnTo>
                    <a:lnTo>
                      <a:pt x="48455" y="58244"/>
                    </a:lnTo>
                    <a:lnTo>
                      <a:pt x="48018" y="56528"/>
                    </a:lnTo>
                    <a:lnTo>
                      <a:pt x="47603" y="54858"/>
                    </a:lnTo>
                    <a:lnTo>
                      <a:pt x="47211" y="53221"/>
                    </a:lnTo>
                    <a:lnTo>
                      <a:pt x="46852" y="51651"/>
                    </a:lnTo>
                    <a:lnTo>
                      <a:pt x="46516" y="50160"/>
                    </a:lnTo>
                    <a:lnTo>
                      <a:pt x="46224" y="48770"/>
                    </a:lnTo>
                    <a:lnTo>
                      <a:pt x="45978" y="47481"/>
                    </a:lnTo>
                    <a:lnTo>
                      <a:pt x="45764" y="46326"/>
                    </a:lnTo>
                    <a:lnTo>
                      <a:pt x="45608" y="45317"/>
                    </a:lnTo>
                    <a:lnTo>
                      <a:pt x="45294" y="43187"/>
                    </a:lnTo>
                    <a:lnTo>
                      <a:pt x="45103" y="41942"/>
                    </a:lnTo>
                    <a:lnTo>
                      <a:pt x="44879" y="40575"/>
                    </a:lnTo>
                    <a:lnTo>
                      <a:pt x="44621" y="39128"/>
                    </a:lnTo>
                    <a:lnTo>
                      <a:pt x="44341" y="37581"/>
                    </a:lnTo>
                    <a:lnTo>
                      <a:pt x="44173" y="36785"/>
                    </a:lnTo>
                    <a:lnTo>
                      <a:pt x="44004" y="35967"/>
                    </a:lnTo>
                    <a:lnTo>
                      <a:pt x="43825" y="35126"/>
                    </a:lnTo>
                    <a:lnTo>
                      <a:pt x="43634" y="34274"/>
                    </a:lnTo>
                    <a:lnTo>
                      <a:pt x="43433" y="33411"/>
                    </a:lnTo>
                    <a:lnTo>
                      <a:pt x="43220" y="32525"/>
                    </a:lnTo>
                    <a:lnTo>
                      <a:pt x="42984" y="31639"/>
                    </a:lnTo>
                    <a:lnTo>
                      <a:pt x="42749" y="30731"/>
                    </a:lnTo>
                    <a:lnTo>
                      <a:pt x="42491" y="29823"/>
                    </a:lnTo>
                    <a:lnTo>
                      <a:pt x="42222" y="28904"/>
                    </a:lnTo>
                    <a:lnTo>
                      <a:pt x="41941" y="27973"/>
                    </a:lnTo>
                    <a:lnTo>
                      <a:pt x="41639" y="27043"/>
                    </a:lnTo>
                    <a:lnTo>
                      <a:pt x="41325" y="26112"/>
                    </a:lnTo>
                    <a:lnTo>
                      <a:pt x="41000" y="25170"/>
                    </a:lnTo>
                    <a:lnTo>
                      <a:pt x="40652" y="24229"/>
                    </a:lnTo>
                    <a:lnTo>
                      <a:pt x="40293" y="23298"/>
                    </a:lnTo>
                    <a:lnTo>
                      <a:pt x="39912" y="22356"/>
                    </a:lnTo>
                    <a:lnTo>
                      <a:pt x="39520" y="21414"/>
                    </a:lnTo>
                    <a:lnTo>
                      <a:pt x="39105" y="20484"/>
                    </a:lnTo>
                    <a:lnTo>
                      <a:pt x="38668" y="19553"/>
                    </a:lnTo>
                    <a:lnTo>
                      <a:pt x="38219" y="18634"/>
                    </a:lnTo>
                    <a:lnTo>
                      <a:pt x="37748" y="17715"/>
                    </a:lnTo>
                    <a:lnTo>
                      <a:pt x="37255" y="16807"/>
                    </a:lnTo>
                    <a:lnTo>
                      <a:pt x="36751" y="15910"/>
                    </a:lnTo>
                    <a:lnTo>
                      <a:pt x="36213" y="15024"/>
                    </a:lnTo>
                    <a:lnTo>
                      <a:pt x="35663" y="14161"/>
                    </a:lnTo>
                    <a:lnTo>
                      <a:pt x="35091" y="13298"/>
                    </a:lnTo>
                    <a:lnTo>
                      <a:pt x="34789" y="12872"/>
                    </a:lnTo>
                    <a:lnTo>
                      <a:pt x="34497" y="12457"/>
                    </a:lnTo>
                    <a:lnTo>
                      <a:pt x="34183" y="12031"/>
                    </a:lnTo>
                    <a:lnTo>
                      <a:pt x="33869" y="11627"/>
                    </a:lnTo>
                    <a:lnTo>
                      <a:pt x="33555" y="11212"/>
                    </a:lnTo>
                    <a:lnTo>
                      <a:pt x="33230" y="10809"/>
                    </a:lnTo>
                    <a:lnTo>
                      <a:pt x="32905" y="10416"/>
                    </a:lnTo>
                    <a:lnTo>
                      <a:pt x="32569" y="10024"/>
                    </a:lnTo>
                    <a:lnTo>
                      <a:pt x="32221" y="9631"/>
                    </a:lnTo>
                    <a:lnTo>
                      <a:pt x="31874" y="9250"/>
                    </a:lnTo>
                    <a:lnTo>
                      <a:pt x="31526" y="8869"/>
                    </a:lnTo>
                    <a:lnTo>
                      <a:pt x="31167" y="8499"/>
                    </a:lnTo>
                    <a:lnTo>
                      <a:pt x="30798" y="8129"/>
                    </a:lnTo>
                    <a:lnTo>
                      <a:pt x="30428" y="7770"/>
                    </a:lnTo>
                    <a:lnTo>
                      <a:pt x="30046" y="7412"/>
                    </a:lnTo>
                    <a:lnTo>
                      <a:pt x="29665" y="7064"/>
                    </a:lnTo>
                    <a:lnTo>
                      <a:pt x="29273" y="6728"/>
                    </a:lnTo>
                    <a:lnTo>
                      <a:pt x="28869" y="6391"/>
                    </a:lnTo>
                    <a:lnTo>
                      <a:pt x="28466" y="6055"/>
                    </a:lnTo>
                    <a:lnTo>
                      <a:pt x="28062" y="5741"/>
                    </a:lnTo>
                    <a:lnTo>
                      <a:pt x="27636" y="5427"/>
                    </a:lnTo>
                    <a:lnTo>
                      <a:pt x="27221" y="5113"/>
                    </a:lnTo>
                    <a:lnTo>
                      <a:pt x="26784" y="4811"/>
                    </a:lnTo>
                    <a:lnTo>
                      <a:pt x="26347" y="4519"/>
                    </a:lnTo>
                    <a:lnTo>
                      <a:pt x="25898" y="4228"/>
                    </a:lnTo>
                    <a:lnTo>
                      <a:pt x="25450" y="3959"/>
                    </a:lnTo>
                    <a:lnTo>
                      <a:pt x="24990" y="3678"/>
                    </a:lnTo>
                    <a:lnTo>
                      <a:pt x="24530" y="3420"/>
                    </a:lnTo>
                    <a:lnTo>
                      <a:pt x="24060" y="3163"/>
                    </a:lnTo>
                    <a:lnTo>
                      <a:pt x="23577" y="2916"/>
                    </a:lnTo>
                    <a:lnTo>
                      <a:pt x="23084" y="2680"/>
                    </a:lnTo>
                    <a:lnTo>
                      <a:pt x="22591" y="2456"/>
                    </a:lnTo>
                    <a:lnTo>
                      <a:pt x="22086" y="2232"/>
                    </a:lnTo>
                    <a:lnTo>
                      <a:pt x="21582" y="2019"/>
                    </a:lnTo>
                    <a:lnTo>
                      <a:pt x="21066" y="1817"/>
                    </a:lnTo>
                    <a:lnTo>
                      <a:pt x="20539" y="1627"/>
                    </a:lnTo>
                    <a:lnTo>
                      <a:pt x="20012" y="1447"/>
                    </a:lnTo>
                    <a:lnTo>
                      <a:pt x="19474" y="1268"/>
                    </a:lnTo>
                    <a:lnTo>
                      <a:pt x="18925" y="1111"/>
                    </a:lnTo>
                    <a:lnTo>
                      <a:pt x="18375" y="954"/>
                    </a:lnTo>
                    <a:lnTo>
                      <a:pt x="17804" y="808"/>
                    </a:lnTo>
                    <a:lnTo>
                      <a:pt x="17243" y="685"/>
                    </a:lnTo>
                    <a:lnTo>
                      <a:pt x="16660" y="562"/>
                    </a:lnTo>
                    <a:lnTo>
                      <a:pt x="16077" y="449"/>
                    </a:lnTo>
                    <a:lnTo>
                      <a:pt x="15483" y="349"/>
                    </a:lnTo>
                    <a:lnTo>
                      <a:pt x="14878" y="259"/>
                    </a:lnTo>
                    <a:lnTo>
                      <a:pt x="14272" y="169"/>
                    </a:lnTo>
                    <a:lnTo>
                      <a:pt x="13656" y="102"/>
                    </a:lnTo>
                    <a:lnTo>
                      <a:pt x="13028" y="46"/>
                    </a:lnTo>
                    <a:lnTo>
                      <a:pt x="1238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0"/>
              <p:cNvSpPr/>
              <p:nvPr/>
            </p:nvSpPr>
            <p:spPr>
              <a:xfrm>
                <a:off x="2173575" y="1240950"/>
                <a:ext cx="3157375" cy="3342950"/>
              </a:xfrm>
              <a:custGeom>
                <a:avLst/>
                <a:gdLst/>
                <a:ahLst/>
                <a:cxnLst/>
                <a:rect l="l" t="t" r="r" b="b"/>
                <a:pathLst>
                  <a:path w="126295" h="133718" fill="none" extrusionOk="0">
                    <a:moveTo>
                      <a:pt x="124232" y="72572"/>
                    </a:moveTo>
                    <a:lnTo>
                      <a:pt x="124232" y="72572"/>
                    </a:lnTo>
                    <a:lnTo>
                      <a:pt x="124008" y="72706"/>
                    </a:lnTo>
                    <a:lnTo>
                      <a:pt x="123795" y="72852"/>
                    </a:lnTo>
                    <a:lnTo>
                      <a:pt x="123582" y="72998"/>
                    </a:lnTo>
                    <a:lnTo>
                      <a:pt x="123391" y="73166"/>
                    </a:lnTo>
                    <a:lnTo>
                      <a:pt x="123212" y="73334"/>
                    </a:lnTo>
                    <a:lnTo>
                      <a:pt x="123043" y="73513"/>
                    </a:lnTo>
                    <a:lnTo>
                      <a:pt x="122875" y="73693"/>
                    </a:lnTo>
                    <a:lnTo>
                      <a:pt x="122730" y="73894"/>
                    </a:lnTo>
                    <a:lnTo>
                      <a:pt x="122584" y="74096"/>
                    </a:lnTo>
                    <a:lnTo>
                      <a:pt x="122449" y="74309"/>
                    </a:lnTo>
                    <a:lnTo>
                      <a:pt x="122315" y="74534"/>
                    </a:lnTo>
                    <a:lnTo>
                      <a:pt x="122203" y="74758"/>
                    </a:lnTo>
                    <a:lnTo>
                      <a:pt x="122090" y="74993"/>
                    </a:lnTo>
                    <a:lnTo>
                      <a:pt x="121990" y="75229"/>
                    </a:lnTo>
                    <a:lnTo>
                      <a:pt x="121900" y="75475"/>
                    </a:lnTo>
                    <a:lnTo>
                      <a:pt x="121810" y="75733"/>
                    </a:lnTo>
                    <a:lnTo>
                      <a:pt x="121732" y="75991"/>
                    </a:lnTo>
                    <a:lnTo>
                      <a:pt x="121653" y="76260"/>
                    </a:lnTo>
                    <a:lnTo>
                      <a:pt x="121586" y="76540"/>
                    </a:lnTo>
                    <a:lnTo>
                      <a:pt x="121530" y="76809"/>
                    </a:lnTo>
                    <a:lnTo>
                      <a:pt x="121418" y="77381"/>
                    </a:lnTo>
                    <a:lnTo>
                      <a:pt x="121339" y="77975"/>
                    </a:lnTo>
                    <a:lnTo>
                      <a:pt x="121272" y="78581"/>
                    </a:lnTo>
                    <a:lnTo>
                      <a:pt x="121216" y="79209"/>
                    </a:lnTo>
                    <a:lnTo>
                      <a:pt x="121182" y="79848"/>
                    </a:lnTo>
                    <a:lnTo>
                      <a:pt x="121160" y="80498"/>
                    </a:lnTo>
                    <a:lnTo>
                      <a:pt x="121149" y="81148"/>
                    </a:lnTo>
                    <a:lnTo>
                      <a:pt x="121138" y="81821"/>
                    </a:lnTo>
                    <a:lnTo>
                      <a:pt x="121138" y="83166"/>
                    </a:lnTo>
                    <a:lnTo>
                      <a:pt x="121138" y="84512"/>
                    </a:lnTo>
                    <a:lnTo>
                      <a:pt x="121138" y="85184"/>
                    </a:lnTo>
                    <a:lnTo>
                      <a:pt x="121126" y="85857"/>
                    </a:lnTo>
                    <a:lnTo>
                      <a:pt x="121115" y="86518"/>
                    </a:lnTo>
                    <a:lnTo>
                      <a:pt x="121081" y="87169"/>
                    </a:lnTo>
                    <a:lnTo>
                      <a:pt x="121037" y="87819"/>
                    </a:lnTo>
                    <a:lnTo>
                      <a:pt x="120981" y="88447"/>
                    </a:lnTo>
                    <a:lnTo>
                      <a:pt x="120913" y="89063"/>
                    </a:lnTo>
                    <a:lnTo>
                      <a:pt x="120812" y="89669"/>
                    </a:lnTo>
                    <a:lnTo>
                      <a:pt x="120700" y="90252"/>
                    </a:lnTo>
                    <a:lnTo>
                      <a:pt x="120633" y="90543"/>
                    </a:lnTo>
                    <a:lnTo>
                      <a:pt x="120555" y="90824"/>
                    </a:lnTo>
                    <a:lnTo>
                      <a:pt x="120555" y="90824"/>
                    </a:lnTo>
                    <a:lnTo>
                      <a:pt x="120398" y="91362"/>
                    </a:lnTo>
                    <a:lnTo>
                      <a:pt x="120218" y="91889"/>
                    </a:lnTo>
                    <a:lnTo>
                      <a:pt x="120028" y="92382"/>
                    </a:lnTo>
                    <a:lnTo>
                      <a:pt x="119826" y="92864"/>
                    </a:lnTo>
                    <a:lnTo>
                      <a:pt x="119602" y="93312"/>
                    </a:lnTo>
                    <a:lnTo>
                      <a:pt x="119366" y="93727"/>
                    </a:lnTo>
                    <a:lnTo>
                      <a:pt x="119120" y="94131"/>
                    </a:lnTo>
                    <a:lnTo>
                      <a:pt x="118862" y="94490"/>
                    </a:lnTo>
                    <a:lnTo>
                      <a:pt x="118727" y="94669"/>
                    </a:lnTo>
                    <a:lnTo>
                      <a:pt x="118593" y="94826"/>
                    </a:lnTo>
                    <a:lnTo>
                      <a:pt x="118447" y="94983"/>
                    </a:lnTo>
                    <a:lnTo>
                      <a:pt x="118312" y="95129"/>
                    </a:lnTo>
                    <a:lnTo>
                      <a:pt x="118167" y="95274"/>
                    </a:lnTo>
                    <a:lnTo>
                      <a:pt x="118021" y="95398"/>
                    </a:lnTo>
                    <a:lnTo>
                      <a:pt x="117864" y="95521"/>
                    </a:lnTo>
                    <a:lnTo>
                      <a:pt x="117718" y="95644"/>
                    </a:lnTo>
                    <a:lnTo>
                      <a:pt x="117561" y="95745"/>
                    </a:lnTo>
                    <a:lnTo>
                      <a:pt x="117404" y="95835"/>
                    </a:lnTo>
                    <a:lnTo>
                      <a:pt x="117247" y="95925"/>
                    </a:lnTo>
                    <a:lnTo>
                      <a:pt x="117090" y="96003"/>
                    </a:lnTo>
                    <a:lnTo>
                      <a:pt x="116922" y="96070"/>
                    </a:lnTo>
                    <a:lnTo>
                      <a:pt x="116765" y="96126"/>
                    </a:lnTo>
                    <a:lnTo>
                      <a:pt x="116597" y="96183"/>
                    </a:lnTo>
                    <a:lnTo>
                      <a:pt x="116429" y="96216"/>
                    </a:lnTo>
                    <a:lnTo>
                      <a:pt x="116261" y="96250"/>
                    </a:lnTo>
                    <a:lnTo>
                      <a:pt x="116092" y="96261"/>
                    </a:lnTo>
                    <a:lnTo>
                      <a:pt x="115924" y="96272"/>
                    </a:lnTo>
                    <a:lnTo>
                      <a:pt x="115756" y="96272"/>
                    </a:lnTo>
                    <a:lnTo>
                      <a:pt x="115577" y="96250"/>
                    </a:lnTo>
                    <a:lnTo>
                      <a:pt x="115409" y="96227"/>
                    </a:lnTo>
                    <a:lnTo>
                      <a:pt x="115229" y="96194"/>
                    </a:lnTo>
                    <a:lnTo>
                      <a:pt x="115050" y="96149"/>
                    </a:lnTo>
                    <a:lnTo>
                      <a:pt x="114870" y="96093"/>
                    </a:lnTo>
                    <a:lnTo>
                      <a:pt x="114702" y="96014"/>
                    </a:lnTo>
                    <a:lnTo>
                      <a:pt x="114523" y="95936"/>
                    </a:lnTo>
                    <a:lnTo>
                      <a:pt x="114344" y="95846"/>
                    </a:lnTo>
                    <a:lnTo>
                      <a:pt x="114164" y="95734"/>
                    </a:lnTo>
                    <a:lnTo>
                      <a:pt x="113985" y="95622"/>
                    </a:lnTo>
                    <a:lnTo>
                      <a:pt x="113805" y="95487"/>
                    </a:lnTo>
                    <a:lnTo>
                      <a:pt x="113615" y="95342"/>
                    </a:lnTo>
                    <a:lnTo>
                      <a:pt x="113435" y="95185"/>
                    </a:lnTo>
                    <a:lnTo>
                      <a:pt x="113256" y="95017"/>
                    </a:lnTo>
                    <a:lnTo>
                      <a:pt x="113077" y="94837"/>
                    </a:lnTo>
                    <a:lnTo>
                      <a:pt x="112897" y="94647"/>
                    </a:lnTo>
                    <a:lnTo>
                      <a:pt x="112718" y="94434"/>
                    </a:lnTo>
                    <a:lnTo>
                      <a:pt x="112539" y="94221"/>
                    </a:lnTo>
                    <a:lnTo>
                      <a:pt x="112359" y="93985"/>
                    </a:lnTo>
                    <a:lnTo>
                      <a:pt x="112180" y="93727"/>
                    </a:lnTo>
                    <a:lnTo>
                      <a:pt x="112000" y="93469"/>
                    </a:lnTo>
                    <a:lnTo>
                      <a:pt x="111821" y="93189"/>
                    </a:lnTo>
                    <a:lnTo>
                      <a:pt x="111642" y="92898"/>
                    </a:lnTo>
                    <a:lnTo>
                      <a:pt x="111462" y="92595"/>
                    </a:lnTo>
                    <a:lnTo>
                      <a:pt x="111294" y="92270"/>
                    </a:lnTo>
                    <a:lnTo>
                      <a:pt x="111115" y="91933"/>
                    </a:lnTo>
                    <a:lnTo>
                      <a:pt x="110947" y="91586"/>
                    </a:lnTo>
                    <a:lnTo>
                      <a:pt x="110767" y="91227"/>
                    </a:lnTo>
                    <a:lnTo>
                      <a:pt x="110767" y="91227"/>
                    </a:lnTo>
                    <a:lnTo>
                      <a:pt x="110588" y="90857"/>
                    </a:lnTo>
                    <a:lnTo>
                      <a:pt x="110408" y="90498"/>
                    </a:lnTo>
                    <a:lnTo>
                      <a:pt x="110207" y="90162"/>
                    </a:lnTo>
                    <a:lnTo>
                      <a:pt x="110005" y="89826"/>
                    </a:lnTo>
                    <a:lnTo>
                      <a:pt x="109803" y="89501"/>
                    </a:lnTo>
                    <a:lnTo>
                      <a:pt x="109579" y="89198"/>
                    </a:lnTo>
                    <a:lnTo>
                      <a:pt x="109355" y="88895"/>
                    </a:lnTo>
                    <a:lnTo>
                      <a:pt x="109130" y="88604"/>
                    </a:lnTo>
                    <a:lnTo>
                      <a:pt x="108884" y="88335"/>
                    </a:lnTo>
                    <a:lnTo>
                      <a:pt x="108648" y="88066"/>
                    </a:lnTo>
                    <a:lnTo>
                      <a:pt x="108390" y="87808"/>
                    </a:lnTo>
                    <a:lnTo>
                      <a:pt x="108133" y="87561"/>
                    </a:lnTo>
                    <a:lnTo>
                      <a:pt x="107875" y="87326"/>
                    </a:lnTo>
                    <a:lnTo>
                      <a:pt x="107606" y="87101"/>
                    </a:lnTo>
                    <a:lnTo>
                      <a:pt x="107337" y="86877"/>
                    </a:lnTo>
                    <a:lnTo>
                      <a:pt x="107067" y="86675"/>
                    </a:lnTo>
                    <a:lnTo>
                      <a:pt x="106787" y="86474"/>
                    </a:lnTo>
                    <a:lnTo>
                      <a:pt x="106507" y="86283"/>
                    </a:lnTo>
                    <a:lnTo>
                      <a:pt x="106215" y="86104"/>
                    </a:lnTo>
                    <a:lnTo>
                      <a:pt x="105935" y="85935"/>
                    </a:lnTo>
                    <a:lnTo>
                      <a:pt x="105644" y="85778"/>
                    </a:lnTo>
                    <a:lnTo>
                      <a:pt x="105341" y="85633"/>
                    </a:lnTo>
                    <a:lnTo>
                      <a:pt x="105049" y="85487"/>
                    </a:lnTo>
                    <a:lnTo>
                      <a:pt x="104758" y="85352"/>
                    </a:lnTo>
                    <a:lnTo>
                      <a:pt x="104455" y="85229"/>
                    </a:lnTo>
                    <a:lnTo>
                      <a:pt x="104153" y="85106"/>
                    </a:lnTo>
                    <a:lnTo>
                      <a:pt x="103861" y="85005"/>
                    </a:lnTo>
                    <a:lnTo>
                      <a:pt x="103558" y="84904"/>
                    </a:lnTo>
                    <a:lnTo>
                      <a:pt x="103256" y="84803"/>
                    </a:lnTo>
                    <a:lnTo>
                      <a:pt x="102953" y="84725"/>
                    </a:lnTo>
                    <a:lnTo>
                      <a:pt x="102661" y="84646"/>
                    </a:lnTo>
                    <a:lnTo>
                      <a:pt x="102359" y="84579"/>
                    </a:lnTo>
                    <a:lnTo>
                      <a:pt x="102067" y="84512"/>
                    </a:lnTo>
                    <a:lnTo>
                      <a:pt x="101765" y="84456"/>
                    </a:lnTo>
                    <a:lnTo>
                      <a:pt x="101182" y="84366"/>
                    </a:lnTo>
                    <a:lnTo>
                      <a:pt x="100610" y="84310"/>
                    </a:lnTo>
                    <a:lnTo>
                      <a:pt x="100049" y="84276"/>
                    </a:lnTo>
                    <a:lnTo>
                      <a:pt x="99500" y="84265"/>
                    </a:lnTo>
                    <a:lnTo>
                      <a:pt x="98973" y="84276"/>
                    </a:lnTo>
                    <a:lnTo>
                      <a:pt x="98468" y="84310"/>
                    </a:lnTo>
                    <a:lnTo>
                      <a:pt x="97986" y="84377"/>
                    </a:lnTo>
                    <a:lnTo>
                      <a:pt x="97527" y="84456"/>
                    </a:lnTo>
                    <a:lnTo>
                      <a:pt x="97101" y="84556"/>
                    </a:lnTo>
                    <a:lnTo>
                      <a:pt x="96899" y="84612"/>
                    </a:lnTo>
                    <a:lnTo>
                      <a:pt x="96708" y="84680"/>
                    </a:lnTo>
                    <a:lnTo>
                      <a:pt x="96518" y="84747"/>
                    </a:lnTo>
                    <a:lnTo>
                      <a:pt x="96350" y="84814"/>
                    </a:lnTo>
                    <a:lnTo>
                      <a:pt x="96181" y="84893"/>
                    </a:lnTo>
                    <a:lnTo>
                      <a:pt x="96024" y="84971"/>
                    </a:lnTo>
                    <a:lnTo>
                      <a:pt x="95867" y="85050"/>
                    </a:lnTo>
                    <a:lnTo>
                      <a:pt x="95733" y="85139"/>
                    </a:lnTo>
                    <a:lnTo>
                      <a:pt x="95610" y="85229"/>
                    </a:lnTo>
                    <a:lnTo>
                      <a:pt x="95486" y="85319"/>
                    </a:lnTo>
                    <a:lnTo>
                      <a:pt x="95385" y="85420"/>
                    </a:lnTo>
                    <a:lnTo>
                      <a:pt x="95284" y="85521"/>
                    </a:lnTo>
                    <a:lnTo>
                      <a:pt x="95284" y="85521"/>
                    </a:lnTo>
                    <a:lnTo>
                      <a:pt x="94780" y="86092"/>
                    </a:lnTo>
                    <a:lnTo>
                      <a:pt x="94264" y="86642"/>
                    </a:lnTo>
                    <a:lnTo>
                      <a:pt x="93749" y="87180"/>
                    </a:lnTo>
                    <a:lnTo>
                      <a:pt x="93222" y="87684"/>
                    </a:lnTo>
                    <a:lnTo>
                      <a:pt x="92706" y="88178"/>
                    </a:lnTo>
                    <a:lnTo>
                      <a:pt x="92179" y="88649"/>
                    </a:lnTo>
                    <a:lnTo>
                      <a:pt x="91652" y="89108"/>
                    </a:lnTo>
                    <a:lnTo>
                      <a:pt x="91136" y="89545"/>
                    </a:lnTo>
                    <a:lnTo>
                      <a:pt x="90609" y="89971"/>
                    </a:lnTo>
                    <a:lnTo>
                      <a:pt x="90082" y="90375"/>
                    </a:lnTo>
                    <a:lnTo>
                      <a:pt x="89567" y="90756"/>
                    </a:lnTo>
                    <a:lnTo>
                      <a:pt x="89040" y="91126"/>
                    </a:lnTo>
                    <a:lnTo>
                      <a:pt x="88524" y="91485"/>
                    </a:lnTo>
                    <a:lnTo>
                      <a:pt x="88008" y="91833"/>
                    </a:lnTo>
                    <a:lnTo>
                      <a:pt x="87493" y="92158"/>
                    </a:lnTo>
                    <a:lnTo>
                      <a:pt x="86988" y="92483"/>
                    </a:lnTo>
                    <a:lnTo>
                      <a:pt x="86484" y="92785"/>
                    </a:lnTo>
                    <a:lnTo>
                      <a:pt x="85979" y="93077"/>
                    </a:lnTo>
                    <a:lnTo>
                      <a:pt x="85486" y="93357"/>
                    </a:lnTo>
                    <a:lnTo>
                      <a:pt x="85004" y="93626"/>
                    </a:lnTo>
                    <a:lnTo>
                      <a:pt x="84040" y="94131"/>
                    </a:lnTo>
                    <a:lnTo>
                      <a:pt x="83120" y="94602"/>
                    </a:lnTo>
                    <a:lnTo>
                      <a:pt x="82223" y="95039"/>
                    </a:lnTo>
                    <a:lnTo>
                      <a:pt x="81371" y="95443"/>
                    </a:lnTo>
                    <a:lnTo>
                      <a:pt x="79791" y="96194"/>
                    </a:lnTo>
                    <a:lnTo>
                      <a:pt x="79073" y="96541"/>
                    </a:lnTo>
                    <a:lnTo>
                      <a:pt x="78412" y="96889"/>
                    </a:lnTo>
                    <a:lnTo>
                      <a:pt x="78109" y="97057"/>
                    </a:lnTo>
                    <a:lnTo>
                      <a:pt x="77817" y="97214"/>
                    </a:lnTo>
                    <a:lnTo>
                      <a:pt x="77537" y="97382"/>
                    </a:lnTo>
                    <a:lnTo>
                      <a:pt x="77279" y="97550"/>
                    </a:lnTo>
                    <a:lnTo>
                      <a:pt x="77033" y="97718"/>
                    </a:lnTo>
                    <a:lnTo>
                      <a:pt x="76808" y="97887"/>
                    </a:lnTo>
                    <a:lnTo>
                      <a:pt x="76595" y="98055"/>
                    </a:lnTo>
                    <a:lnTo>
                      <a:pt x="76405" y="98234"/>
                    </a:lnTo>
                    <a:lnTo>
                      <a:pt x="76237" y="98402"/>
                    </a:lnTo>
                    <a:lnTo>
                      <a:pt x="76080" y="98582"/>
                    </a:lnTo>
                    <a:lnTo>
                      <a:pt x="75956" y="98772"/>
                    </a:lnTo>
                    <a:lnTo>
                      <a:pt x="75844" y="98952"/>
                    </a:lnTo>
                    <a:lnTo>
                      <a:pt x="75743" y="99154"/>
                    </a:lnTo>
                    <a:lnTo>
                      <a:pt x="75676" y="99344"/>
                    </a:lnTo>
                    <a:lnTo>
                      <a:pt x="75631" y="99557"/>
                    </a:lnTo>
                    <a:lnTo>
                      <a:pt x="75609" y="99770"/>
                    </a:lnTo>
                    <a:lnTo>
                      <a:pt x="75609" y="99983"/>
                    </a:lnTo>
                    <a:lnTo>
                      <a:pt x="75631" y="100219"/>
                    </a:lnTo>
                    <a:lnTo>
                      <a:pt x="75676" y="100454"/>
                    </a:lnTo>
                    <a:lnTo>
                      <a:pt x="75743" y="100701"/>
                    </a:lnTo>
                    <a:lnTo>
                      <a:pt x="75844" y="100947"/>
                    </a:lnTo>
                    <a:lnTo>
                      <a:pt x="75968" y="101216"/>
                    </a:lnTo>
                    <a:lnTo>
                      <a:pt x="76113" y="101497"/>
                    </a:lnTo>
                    <a:lnTo>
                      <a:pt x="76293" y="101777"/>
                    </a:lnTo>
                    <a:lnTo>
                      <a:pt x="76494" y="102080"/>
                    </a:lnTo>
                    <a:lnTo>
                      <a:pt x="76719" y="102394"/>
                    </a:lnTo>
                    <a:lnTo>
                      <a:pt x="76977" y="102719"/>
                    </a:lnTo>
                    <a:lnTo>
                      <a:pt x="77268" y="103055"/>
                    </a:lnTo>
                    <a:lnTo>
                      <a:pt x="77268" y="103055"/>
                    </a:lnTo>
                    <a:lnTo>
                      <a:pt x="77716" y="103560"/>
                    </a:lnTo>
                    <a:lnTo>
                      <a:pt x="78199" y="104042"/>
                    </a:lnTo>
                    <a:lnTo>
                      <a:pt x="78692" y="104524"/>
                    </a:lnTo>
                    <a:lnTo>
                      <a:pt x="79208" y="104983"/>
                    </a:lnTo>
                    <a:lnTo>
                      <a:pt x="79734" y="105432"/>
                    </a:lnTo>
                    <a:lnTo>
                      <a:pt x="80284" y="105869"/>
                    </a:lnTo>
                    <a:lnTo>
                      <a:pt x="80844" y="106295"/>
                    </a:lnTo>
                    <a:lnTo>
                      <a:pt x="81427" y="106710"/>
                    </a:lnTo>
                    <a:lnTo>
                      <a:pt x="82022" y="107102"/>
                    </a:lnTo>
                    <a:lnTo>
                      <a:pt x="82627" y="107495"/>
                    </a:lnTo>
                    <a:lnTo>
                      <a:pt x="83255" y="107876"/>
                    </a:lnTo>
                    <a:lnTo>
                      <a:pt x="83883" y="108235"/>
                    </a:lnTo>
                    <a:lnTo>
                      <a:pt x="84533" y="108593"/>
                    </a:lnTo>
                    <a:lnTo>
                      <a:pt x="85183" y="108941"/>
                    </a:lnTo>
                    <a:lnTo>
                      <a:pt x="85856" y="109277"/>
                    </a:lnTo>
                    <a:lnTo>
                      <a:pt x="86528" y="109591"/>
                    </a:lnTo>
                    <a:lnTo>
                      <a:pt x="87212" y="109905"/>
                    </a:lnTo>
                    <a:lnTo>
                      <a:pt x="87896" y="110208"/>
                    </a:lnTo>
                    <a:lnTo>
                      <a:pt x="88591" y="110499"/>
                    </a:lnTo>
                    <a:lnTo>
                      <a:pt x="89298" y="110780"/>
                    </a:lnTo>
                    <a:lnTo>
                      <a:pt x="90004" y="111049"/>
                    </a:lnTo>
                    <a:lnTo>
                      <a:pt x="90710" y="111307"/>
                    </a:lnTo>
                    <a:lnTo>
                      <a:pt x="91428" y="111564"/>
                    </a:lnTo>
                    <a:lnTo>
                      <a:pt x="92145" y="111800"/>
                    </a:lnTo>
                    <a:lnTo>
                      <a:pt x="92863" y="112035"/>
                    </a:lnTo>
                    <a:lnTo>
                      <a:pt x="93580" y="112259"/>
                    </a:lnTo>
                    <a:lnTo>
                      <a:pt x="94287" y="112473"/>
                    </a:lnTo>
                    <a:lnTo>
                      <a:pt x="95004" y="112674"/>
                    </a:lnTo>
                    <a:lnTo>
                      <a:pt x="95722" y="112876"/>
                    </a:lnTo>
                    <a:lnTo>
                      <a:pt x="96428" y="113067"/>
                    </a:lnTo>
                    <a:lnTo>
                      <a:pt x="97134" y="113246"/>
                    </a:lnTo>
                    <a:lnTo>
                      <a:pt x="97841" y="113414"/>
                    </a:lnTo>
                    <a:lnTo>
                      <a:pt x="99231" y="113739"/>
                    </a:lnTo>
                    <a:lnTo>
                      <a:pt x="100587" y="114031"/>
                    </a:lnTo>
                    <a:lnTo>
                      <a:pt x="101922" y="114289"/>
                    </a:lnTo>
                    <a:lnTo>
                      <a:pt x="103200" y="114513"/>
                    </a:lnTo>
                    <a:lnTo>
                      <a:pt x="104444" y="114726"/>
                    </a:lnTo>
                    <a:lnTo>
                      <a:pt x="105621" y="114905"/>
                    </a:lnTo>
                    <a:lnTo>
                      <a:pt x="106742" y="115051"/>
                    </a:lnTo>
                    <a:lnTo>
                      <a:pt x="107796" y="115186"/>
                    </a:lnTo>
                    <a:lnTo>
                      <a:pt x="108772" y="115298"/>
                    </a:lnTo>
                    <a:lnTo>
                      <a:pt x="109668" y="115387"/>
                    </a:lnTo>
                    <a:lnTo>
                      <a:pt x="110476" y="115466"/>
                    </a:lnTo>
                    <a:lnTo>
                      <a:pt x="111193" y="115511"/>
                    </a:lnTo>
                    <a:lnTo>
                      <a:pt x="111810" y="115556"/>
                    </a:lnTo>
                    <a:lnTo>
                      <a:pt x="112314" y="115578"/>
                    </a:lnTo>
                    <a:lnTo>
                      <a:pt x="112695" y="115578"/>
                    </a:lnTo>
                    <a:lnTo>
                      <a:pt x="112965" y="115578"/>
                    </a:lnTo>
                    <a:lnTo>
                      <a:pt x="112965" y="115578"/>
                    </a:lnTo>
                    <a:lnTo>
                      <a:pt x="112426" y="116228"/>
                    </a:lnTo>
                    <a:lnTo>
                      <a:pt x="111877" y="116867"/>
                    </a:lnTo>
                    <a:lnTo>
                      <a:pt x="111328" y="117506"/>
                    </a:lnTo>
                    <a:lnTo>
                      <a:pt x="110767" y="118134"/>
                    </a:lnTo>
                    <a:lnTo>
                      <a:pt x="110767" y="118134"/>
                    </a:lnTo>
                    <a:lnTo>
                      <a:pt x="110072" y="118897"/>
                    </a:lnTo>
                    <a:lnTo>
                      <a:pt x="109377" y="119648"/>
                    </a:lnTo>
                    <a:lnTo>
                      <a:pt x="108659" y="120388"/>
                    </a:lnTo>
                    <a:lnTo>
                      <a:pt x="107931" y="121128"/>
                    </a:lnTo>
                    <a:lnTo>
                      <a:pt x="107202" y="121845"/>
                    </a:lnTo>
                    <a:lnTo>
                      <a:pt x="106462" y="122563"/>
                    </a:lnTo>
                    <a:lnTo>
                      <a:pt x="105700" y="123258"/>
                    </a:lnTo>
                    <a:lnTo>
                      <a:pt x="104937" y="123953"/>
                    </a:lnTo>
                    <a:lnTo>
                      <a:pt x="104937" y="123953"/>
                    </a:lnTo>
                    <a:lnTo>
                      <a:pt x="104164" y="124648"/>
                    </a:lnTo>
                    <a:lnTo>
                      <a:pt x="103379" y="125321"/>
                    </a:lnTo>
                    <a:lnTo>
                      <a:pt x="102583" y="125993"/>
                    </a:lnTo>
                    <a:lnTo>
                      <a:pt x="101776" y="126655"/>
                    </a:lnTo>
                    <a:lnTo>
                      <a:pt x="100957" y="127294"/>
                    </a:lnTo>
                    <a:lnTo>
                      <a:pt x="100139" y="127933"/>
                    </a:lnTo>
                    <a:lnTo>
                      <a:pt x="99309" y="128561"/>
                    </a:lnTo>
                    <a:lnTo>
                      <a:pt x="98468" y="129177"/>
                    </a:lnTo>
                    <a:lnTo>
                      <a:pt x="97616" y="129783"/>
                    </a:lnTo>
                    <a:lnTo>
                      <a:pt x="96764" y="130366"/>
                    </a:lnTo>
                    <a:lnTo>
                      <a:pt x="95890" y="130949"/>
                    </a:lnTo>
                    <a:lnTo>
                      <a:pt x="95015" y="131520"/>
                    </a:lnTo>
                    <a:lnTo>
                      <a:pt x="94141" y="132081"/>
                    </a:lnTo>
                    <a:lnTo>
                      <a:pt x="93244" y="132630"/>
                    </a:lnTo>
                    <a:lnTo>
                      <a:pt x="92347" y="133157"/>
                    </a:lnTo>
                    <a:lnTo>
                      <a:pt x="91450" y="133684"/>
                    </a:lnTo>
                    <a:lnTo>
                      <a:pt x="91450" y="133684"/>
                    </a:lnTo>
                    <a:lnTo>
                      <a:pt x="90553" y="133707"/>
                    </a:lnTo>
                    <a:lnTo>
                      <a:pt x="89690" y="133718"/>
                    </a:lnTo>
                    <a:lnTo>
                      <a:pt x="88838" y="133707"/>
                    </a:lnTo>
                    <a:lnTo>
                      <a:pt x="88008" y="133684"/>
                    </a:lnTo>
                    <a:lnTo>
                      <a:pt x="87190" y="133639"/>
                    </a:lnTo>
                    <a:lnTo>
                      <a:pt x="86394" y="133572"/>
                    </a:lnTo>
                    <a:lnTo>
                      <a:pt x="85609" y="133494"/>
                    </a:lnTo>
                    <a:lnTo>
                      <a:pt x="84847" y="133393"/>
                    </a:lnTo>
                    <a:lnTo>
                      <a:pt x="84107" y="133281"/>
                    </a:lnTo>
                    <a:lnTo>
                      <a:pt x="83378" y="133146"/>
                    </a:lnTo>
                    <a:lnTo>
                      <a:pt x="82661" y="133000"/>
                    </a:lnTo>
                    <a:lnTo>
                      <a:pt x="81966" y="132843"/>
                    </a:lnTo>
                    <a:lnTo>
                      <a:pt x="81282" y="132675"/>
                    </a:lnTo>
                    <a:lnTo>
                      <a:pt x="80620" y="132485"/>
                    </a:lnTo>
                    <a:lnTo>
                      <a:pt x="79970" y="132283"/>
                    </a:lnTo>
                    <a:lnTo>
                      <a:pt x="79342" y="132070"/>
                    </a:lnTo>
                    <a:lnTo>
                      <a:pt x="78725" y="131846"/>
                    </a:lnTo>
                    <a:lnTo>
                      <a:pt x="78131" y="131610"/>
                    </a:lnTo>
                    <a:lnTo>
                      <a:pt x="77537" y="131364"/>
                    </a:lnTo>
                    <a:lnTo>
                      <a:pt x="76977" y="131106"/>
                    </a:lnTo>
                    <a:lnTo>
                      <a:pt x="76416" y="130848"/>
                    </a:lnTo>
                    <a:lnTo>
                      <a:pt x="75878" y="130568"/>
                    </a:lnTo>
                    <a:lnTo>
                      <a:pt x="75351" y="130287"/>
                    </a:lnTo>
                    <a:lnTo>
                      <a:pt x="74835" y="129985"/>
                    </a:lnTo>
                    <a:lnTo>
                      <a:pt x="74342" y="129693"/>
                    </a:lnTo>
                    <a:lnTo>
                      <a:pt x="73860" y="129379"/>
                    </a:lnTo>
                    <a:lnTo>
                      <a:pt x="73389" y="129065"/>
                    </a:lnTo>
                    <a:lnTo>
                      <a:pt x="72929" y="128751"/>
                    </a:lnTo>
                    <a:lnTo>
                      <a:pt x="72492" y="128415"/>
                    </a:lnTo>
                    <a:lnTo>
                      <a:pt x="72055" y="128090"/>
                    </a:lnTo>
                    <a:lnTo>
                      <a:pt x="71640" y="127753"/>
                    </a:lnTo>
                    <a:lnTo>
                      <a:pt x="71236" y="127417"/>
                    </a:lnTo>
                    <a:lnTo>
                      <a:pt x="70844" y="127070"/>
                    </a:lnTo>
                    <a:lnTo>
                      <a:pt x="70474" y="126722"/>
                    </a:lnTo>
                    <a:lnTo>
                      <a:pt x="70104" y="126374"/>
                    </a:lnTo>
                    <a:lnTo>
                      <a:pt x="69757" y="126027"/>
                    </a:lnTo>
                    <a:lnTo>
                      <a:pt x="69409" y="125668"/>
                    </a:lnTo>
                    <a:lnTo>
                      <a:pt x="69084" y="125321"/>
                    </a:lnTo>
                    <a:lnTo>
                      <a:pt x="68759" y="124962"/>
                    </a:lnTo>
                    <a:lnTo>
                      <a:pt x="68456" y="124603"/>
                    </a:lnTo>
                    <a:lnTo>
                      <a:pt x="68165" y="124256"/>
                    </a:lnTo>
                    <a:lnTo>
                      <a:pt x="67884" y="123908"/>
                    </a:lnTo>
                    <a:lnTo>
                      <a:pt x="67604" y="123549"/>
                    </a:lnTo>
                    <a:lnTo>
                      <a:pt x="67346" y="123202"/>
                    </a:lnTo>
                    <a:lnTo>
                      <a:pt x="67088" y="122865"/>
                    </a:lnTo>
                    <a:lnTo>
                      <a:pt x="66853" y="122518"/>
                    </a:lnTo>
                    <a:lnTo>
                      <a:pt x="66404" y="121845"/>
                    </a:lnTo>
                    <a:lnTo>
                      <a:pt x="65990" y="121195"/>
                    </a:lnTo>
                    <a:lnTo>
                      <a:pt x="65620" y="120567"/>
                    </a:lnTo>
                    <a:lnTo>
                      <a:pt x="65283" y="119962"/>
                    </a:lnTo>
                    <a:lnTo>
                      <a:pt x="64981" y="119390"/>
                    </a:lnTo>
                    <a:lnTo>
                      <a:pt x="64711" y="118863"/>
                    </a:lnTo>
                    <a:lnTo>
                      <a:pt x="64476" y="118370"/>
                    </a:lnTo>
                    <a:lnTo>
                      <a:pt x="64274" y="117921"/>
                    </a:lnTo>
                    <a:lnTo>
                      <a:pt x="64106" y="117518"/>
                    </a:lnTo>
                    <a:lnTo>
                      <a:pt x="64106" y="117518"/>
                    </a:lnTo>
                    <a:lnTo>
                      <a:pt x="63669" y="116531"/>
                    </a:lnTo>
                    <a:lnTo>
                      <a:pt x="63176" y="115432"/>
                    </a:lnTo>
                    <a:lnTo>
                      <a:pt x="62906" y="114861"/>
                    </a:lnTo>
                    <a:lnTo>
                      <a:pt x="62615" y="114278"/>
                    </a:lnTo>
                    <a:lnTo>
                      <a:pt x="62323" y="113672"/>
                    </a:lnTo>
                    <a:lnTo>
                      <a:pt x="61998" y="113067"/>
                    </a:lnTo>
                    <a:lnTo>
                      <a:pt x="61673" y="112450"/>
                    </a:lnTo>
                    <a:lnTo>
                      <a:pt x="61326" y="111833"/>
                    </a:lnTo>
                    <a:lnTo>
                      <a:pt x="60967" y="111228"/>
                    </a:lnTo>
                    <a:lnTo>
                      <a:pt x="60597" y="110611"/>
                    </a:lnTo>
                    <a:lnTo>
                      <a:pt x="60216" y="110006"/>
                    </a:lnTo>
                    <a:lnTo>
                      <a:pt x="59812" y="109423"/>
                    </a:lnTo>
                    <a:lnTo>
                      <a:pt x="59397" y="108840"/>
                    </a:lnTo>
                    <a:lnTo>
                      <a:pt x="58971" y="108279"/>
                    </a:lnTo>
                    <a:lnTo>
                      <a:pt x="58534" y="107741"/>
                    </a:lnTo>
                    <a:lnTo>
                      <a:pt x="58086" y="107226"/>
                    </a:lnTo>
                    <a:lnTo>
                      <a:pt x="57861" y="106979"/>
                    </a:lnTo>
                    <a:lnTo>
                      <a:pt x="57626" y="106732"/>
                    </a:lnTo>
                    <a:lnTo>
                      <a:pt x="57391" y="106508"/>
                    </a:lnTo>
                    <a:lnTo>
                      <a:pt x="57155" y="106284"/>
                    </a:lnTo>
                    <a:lnTo>
                      <a:pt x="56908" y="106060"/>
                    </a:lnTo>
                    <a:lnTo>
                      <a:pt x="56673" y="105858"/>
                    </a:lnTo>
                    <a:lnTo>
                      <a:pt x="56426" y="105656"/>
                    </a:lnTo>
                    <a:lnTo>
                      <a:pt x="56169" y="105465"/>
                    </a:lnTo>
                    <a:lnTo>
                      <a:pt x="55922" y="105286"/>
                    </a:lnTo>
                    <a:lnTo>
                      <a:pt x="55664" y="105118"/>
                    </a:lnTo>
                    <a:lnTo>
                      <a:pt x="55406" y="104950"/>
                    </a:lnTo>
                    <a:lnTo>
                      <a:pt x="55148" y="104804"/>
                    </a:lnTo>
                    <a:lnTo>
                      <a:pt x="54879" y="104669"/>
                    </a:lnTo>
                    <a:lnTo>
                      <a:pt x="54621" y="104546"/>
                    </a:lnTo>
                    <a:lnTo>
                      <a:pt x="54352" y="104434"/>
                    </a:lnTo>
                    <a:lnTo>
                      <a:pt x="54083" y="104333"/>
                    </a:lnTo>
                    <a:lnTo>
                      <a:pt x="53803" y="104243"/>
                    </a:lnTo>
                    <a:lnTo>
                      <a:pt x="53534" y="104176"/>
                    </a:lnTo>
                    <a:lnTo>
                      <a:pt x="53254" y="104109"/>
                    </a:lnTo>
                    <a:lnTo>
                      <a:pt x="52973" y="104064"/>
                    </a:lnTo>
                    <a:lnTo>
                      <a:pt x="52693" y="104042"/>
                    </a:lnTo>
                    <a:lnTo>
                      <a:pt x="52402" y="104019"/>
                    </a:lnTo>
                    <a:lnTo>
                      <a:pt x="52121" y="104019"/>
                    </a:lnTo>
                    <a:lnTo>
                      <a:pt x="51830" y="104042"/>
                    </a:lnTo>
                    <a:lnTo>
                      <a:pt x="51538" y="104075"/>
                    </a:lnTo>
                    <a:lnTo>
                      <a:pt x="51247" y="104120"/>
                    </a:lnTo>
                    <a:lnTo>
                      <a:pt x="50944" y="104187"/>
                    </a:lnTo>
                    <a:lnTo>
                      <a:pt x="50653" y="104277"/>
                    </a:lnTo>
                    <a:lnTo>
                      <a:pt x="50653" y="104277"/>
                    </a:lnTo>
                    <a:lnTo>
                      <a:pt x="50294" y="104378"/>
                    </a:lnTo>
                    <a:lnTo>
                      <a:pt x="49924" y="104479"/>
                    </a:lnTo>
                    <a:lnTo>
                      <a:pt x="49543" y="104580"/>
                    </a:lnTo>
                    <a:lnTo>
                      <a:pt x="49150" y="104658"/>
                    </a:lnTo>
                    <a:lnTo>
                      <a:pt x="48769" y="104737"/>
                    </a:lnTo>
                    <a:lnTo>
                      <a:pt x="48366" y="104804"/>
                    </a:lnTo>
                    <a:lnTo>
                      <a:pt x="47973" y="104860"/>
                    </a:lnTo>
                    <a:lnTo>
                      <a:pt x="47581" y="104905"/>
                    </a:lnTo>
                    <a:lnTo>
                      <a:pt x="47177" y="104927"/>
                    </a:lnTo>
                    <a:lnTo>
                      <a:pt x="46785" y="104939"/>
                    </a:lnTo>
                    <a:lnTo>
                      <a:pt x="46404" y="104927"/>
                    </a:lnTo>
                    <a:lnTo>
                      <a:pt x="46022" y="104905"/>
                    </a:lnTo>
                    <a:lnTo>
                      <a:pt x="45641" y="104860"/>
                    </a:lnTo>
                    <a:lnTo>
                      <a:pt x="45282" y="104793"/>
                    </a:lnTo>
                    <a:lnTo>
                      <a:pt x="44935" y="104692"/>
                    </a:lnTo>
                    <a:lnTo>
                      <a:pt x="44755" y="104647"/>
                    </a:lnTo>
                    <a:lnTo>
                      <a:pt x="44587" y="104580"/>
                    </a:lnTo>
                    <a:lnTo>
                      <a:pt x="44430" y="104512"/>
                    </a:lnTo>
                    <a:lnTo>
                      <a:pt x="44262" y="104445"/>
                    </a:lnTo>
                    <a:lnTo>
                      <a:pt x="44105" y="104356"/>
                    </a:lnTo>
                    <a:lnTo>
                      <a:pt x="43959" y="104277"/>
                    </a:lnTo>
                    <a:lnTo>
                      <a:pt x="43803" y="104176"/>
                    </a:lnTo>
                    <a:lnTo>
                      <a:pt x="43668" y="104075"/>
                    </a:lnTo>
                    <a:lnTo>
                      <a:pt x="43522" y="103963"/>
                    </a:lnTo>
                    <a:lnTo>
                      <a:pt x="43388" y="103851"/>
                    </a:lnTo>
                    <a:lnTo>
                      <a:pt x="43264" y="103728"/>
                    </a:lnTo>
                    <a:lnTo>
                      <a:pt x="43141" y="103593"/>
                    </a:lnTo>
                    <a:lnTo>
                      <a:pt x="43029" y="103459"/>
                    </a:lnTo>
                    <a:lnTo>
                      <a:pt x="42917" y="103313"/>
                    </a:lnTo>
                    <a:lnTo>
                      <a:pt x="42805" y="103156"/>
                    </a:lnTo>
                    <a:lnTo>
                      <a:pt x="42715" y="102988"/>
                    </a:lnTo>
                    <a:lnTo>
                      <a:pt x="42614" y="102808"/>
                    </a:lnTo>
                    <a:lnTo>
                      <a:pt x="42536" y="102629"/>
                    </a:lnTo>
                    <a:lnTo>
                      <a:pt x="42457" y="102438"/>
                    </a:lnTo>
                    <a:lnTo>
                      <a:pt x="42390" y="102237"/>
                    </a:lnTo>
                    <a:lnTo>
                      <a:pt x="42323" y="102024"/>
                    </a:lnTo>
                    <a:lnTo>
                      <a:pt x="42267" y="101799"/>
                    </a:lnTo>
                    <a:lnTo>
                      <a:pt x="42211" y="101575"/>
                    </a:lnTo>
                    <a:lnTo>
                      <a:pt x="42177" y="101340"/>
                    </a:lnTo>
                    <a:lnTo>
                      <a:pt x="42143" y="101082"/>
                    </a:lnTo>
                    <a:lnTo>
                      <a:pt x="42121" y="100824"/>
                    </a:lnTo>
                    <a:lnTo>
                      <a:pt x="42098" y="100555"/>
                    </a:lnTo>
                    <a:lnTo>
                      <a:pt x="42098" y="100275"/>
                    </a:lnTo>
                    <a:lnTo>
                      <a:pt x="42098" y="99983"/>
                    </a:lnTo>
                    <a:lnTo>
                      <a:pt x="42110" y="99680"/>
                    </a:lnTo>
                    <a:lnTo>
                      <a:pt x="42132" y="99367"/>
                    </a:lnTo>
                    <a:lnTo>
                      <a:pt x="42166" y="99041"/>
                    </a:lnTo>
                    <a:lnTo>
                      <a:pt x="42199" y="98705"/>
                    </a:lnTo>
                    <a:lnTo>
                      <a:pt x="42255" y="98358"/>
                    </a:lnTo>
                    <a:lnTo>
                      <a:pt x="42255" y="98358"/>
                    </a:lnTo>
                    <a:lnTo>
                      <a:pt x="42356" y="97674"/>
                    </a:lnTo>
                    <a:lnTo>
                      <a:pt x="42446" y="97023"/>
                    </a:lnTo>
                    <a:lnTo>
                      <a:pt x="42513" y="96407"/>
                    </a:lnTo>
                    <a:lnTo>
                      <a:pt x="42569" y="95813"/>
                    </a:lnTo>
                    <a:lnTo>
                      <a:pt x="42603" y="95263"/>
                    </a:lnTo>
                    <a:lnTo>
                      <a:pt x="42614" y="94725"/>
                    </a:lnTo>
                    <a:lnTo>
                      <a:pt x="42614" y="94221"/>
                    </a:lnTo>
                    <a:lnTo>
                      <a:pt x="42603" y="93738"/>
                    </a:lnTo>
                    <a:lnTo>
                      <a:pt x="42558" y="93268"/>
                    </a:lnTo>
                    <a:lnTo>
                      <a:pt x="42502" y="92808"/>
                    </a:lnTo>
                    <a:lnTo>
                      <a:pt x="42435" y="92371"/>
                    </a:lnTo>
                    <a:lnTo>
                      <a:pt x="42334" y="91945"/>
                    </a:lnTo>
                    <a:lnTo>
                      <a:pt x="42222" y="91519"/>
                    </a:lnTo>
                    <a:lnTo>
                      <a:pt x="42087" y="91093"/>
                    </a:lnTo>
                    <a:lnTo>
                      <a:pt x="41930" y="90678"/>
                    </a:lnTo>
                    <a:lnTo>
                      <a:pt x="41751" y="90263"/>
                    </a:lnTo>
                    <a:lnTo>
                      <a:pt x="41560" y="89837"/>
                    </a:lnTo>
                    <a:lnTo>
                      <a:pt x="41336" y="89411"/>
                    </a:lnTo>
                    <a:lnTo>
                      <a:pt x="41101" y="88974"/>
                    </a:lnTo>
                    <a:lnTo>
                      <a:pt x="40832" y="88525"/>
                    </a:lnTo>
                    <a:lnTo>
                      <a:pt x="40551" y="88066"/>
                    </a:lnTo>
                    <a:lnTo>
                      <a:pt x="40237" y="87583"/>
                    </a:lnTo>
                    <a:lnTo>
                      <a:pt x="39912" y="87079"/>
                    </a:lnTo>
                    <a:lnTo>
                      <a:pt x="39553" y="86563"/>
                    </a:lnTo>
                    <a:lnTo>
                      <a:pt x="38780" y="85442"/>
                    </a:lnTo>
                    <a:lnTo>
                      <a:pt x="37894" y="84198"/>
                    </a:lnTo>
                    <a:lnTo>
                      <a:pt x="36919" y="82807"/>
                    </a:lnTo>
                    <a:lnTo>
                      <a:pt x="35831" y="81260"/>
                    </a:lnTo>
                    <a:lnTo>
                      <a:pt x="35831" y="81260"/>
                    </a:lnTo>
                    <a:lnTo>
                      <a:pt x="35562" y="80857"/>
                    </a:lnTo>
                    <a:lnTo>
                      <a:pt x="35304" y="80453"/>
                    </a:lnTo>
                    <a:lnTo>
                      <a:pt x="35058" y="80049"/>
                    </a:lnTo>
                    <a:lnTo>
                      <a:pt x="34834" y="79657"/>
                    </a:lnTo>
                    <a:lnTo>
                      <a:pt x="34621" y="79265"/>
                    </a:lnTo>
                    <a:lnTo>
                      <a:pt x="34430" y="78872"/>
                    </a:lnTo>
                    <a:lnTo>
                      <a:pt x="34251" y="78491"/>
                    </a:lnTo>
                    <a:lnTo>
                      <a:pt x="34082" y="78110"/>
                    </a:lnTo>
                    <a:lnTo>
                      <a:pt x="33937" y="77729"/>
                    </a:lnTo>
                    <a:lnTo>
                      <a:pt x="33802" y="77348"/>
                    </a:lnTo>
                    <a:lnTo>
                      <a:pt x="33679" y="76966"/>
                    </a:lnTo>
                    <a:lnTo>
                      <a:pt x="33567" y="76585"/>
                    </a:lnTo>
                    <a:lnTo>
                      <a:pt x="33466" y="76204"/>
                    </a:lnTo>
                    <a:lnTo>
                      <a:pt x="33376" y="75823"/>
                    </a:lnTo>
                    <a:lnTo>
                      <a:pt x="33298" y="75442"/>
                    </a:lnTo>
                    <a:lnTo>
                      <a:pt x="33230" y="75060"/>
                    </a:lnTo>
                    <a:lnTo>
                      <a:pt x="33174" y="74679"/>
                    </a:lnTo>
                    <a:lnTo>
                      <a:pt x="33118" y="74287"/>
                    </a:lnTo>
                    <a:lnTo>
                      <a:pt x="33085" y="73906"/>
                    </a:lnTo>
                    <a:lnTo>
                      <a:pt x="33051" y="73513"/>
                    </a:lnTo>
                    <a:lnTo>
                      <a:pt x="33029" y="73121"/>
                    </a:lnTo>
                    <a:lnTo>
                      <a:pt x="33017" y="72717"/>
                    </a:lnTo>
                    <a:lnTo>
                      <a:pt x="33006" y="72314"/>
                    </a:lnTo>
                    <a:lnTo>
                      <a:pt x="33006" y="71910"/>
                    </a:lnTo>
                    <a:lnTo>
                      <a:pt x="33029" y="71080"/>
                    </a:lnTo>
                    <a:lnTo>
                      <a:pt x="33062" y="70228"/>
                    </a:lnTo>
                    <a:lnTo>
                      <a:pt x="33118" y="69354"/>
                    </a:lnTo>
                    <a:lnTo>
                      <a:pt x="33186" y="68446"/>
                    </a:lnTo>
                    <a:lnTo>
                      <a:pt x="33354" y="66529"/>
                    </a:lnTo>
                    <a:lnTo>
                      <a:pt x="33522" y="64455"/>
                    </a:lnTo>
                    <a:lnTo>
                      <a:pt x="33612" y="63345"/>
                    </a:lnTo>
                    <a:lnTo>
                      <a:pt x="33679" y="62190"/>
                    </a:lnTo>
                    <a:lnTo>
                      <a:pt x="33735" y="60979"/>
                    </a:lnTo>
                    <a:lnTo>
                      <a:pt x="33780" y="59723"/>
                    </a:lnTo>
                    <a:lnTo>
                      <a:pt x="33791" y="58401"/>
                    </a:lnTo>
                    <a:lnTo>
                      <a:pt x="33791" y="57010"/>
                    </a:lnTo>
                    <a:lnTo>
                      <a:pt x="33780" y="56293"/>
                    </a:lnTo>
                    <a:lnTo>
                      <a:pt x="33757" y="55564"/>
                    </a:lnTo>
                    <a:lnTo>
                      <a:pt x="33724" y="54813"/>
                    </a:lnTo>
                    <a:lnTo>
                      <a:pt x="33690" y="54039"/>
                    </a:lnTo>
                    <a:lnTo>
                      <a:pt x="33645" y="53255"/>
                    </a:lnTo>
                    <a:lnTo>
                      <a:pt x="33589" y="52447"/>
                    </a:lnTo>
                    <a:lnTo>
                      <a:pt x="33522" y="51618"/>
                    </a:lnTo>
                    <a:lnTo>
                      <a:pt x="33455" y="50777"/>
                    </a:lnTo>
                    <a:lnTo>
                      <a:pt x="33365" y="49914"/>
                    </a:lnTo>
                    <a:lnTo>
                      <a:pt x="33264" y="49028"/>
                    </a:lnTo>
                    <a:lnTo>
                      <a:pt x="33152" y="48120"/>
                    </a:lnTo>
                    <a:lnTo>
                      <a:pt x="33029" y="47200"/>
                    </a:lnTo>
                    <a:lnTo>
                      <a:pt x="33029" y="47200"/>
                    </a:lnTo>
                    <a:lnTo>
                      <a:pt x="32894" y="46259"/>
                    </a:lnTo>
                    <a:lnTo>
                      <a:pt x="32737" y="45328"/>
                    </a:lnTo>
                    <a:lnTo>
                      <a:pt x="32569" y="44409"/>
                    </a:lnTo>
                    <a:lnTo>
                      <a:pt x="32378" y="43490"/>
                    </a:lnTo>
                    <a:lnTo>
                      <a:pt x="32165" y="42570"/>
                    </a:lnTo>
                    <a:lnTo>
                      <a:pt x="31941" y="41651"/>
                    </a:lnTo>
                    <a:lnTo>
                      <a:pt x="31694" y="40743"/>
                    </a:lnTo>
                    <a:lnTo>
                      <a:pt x="31437" y="39846"/>
                    </a:lnTo>
                    <a:lnTo>
                      <a:pt x="31156" y="38949"/>
                    </a:lnTo>
                    <a:lnTo>
                      <a:pt x="30876" y="38063"/>
                    </a:lnTo>
                    <a:lnTo>
                      <a:pt x="30562" y="37178"/>
                    </a:lnTo>
                    <a:lnTo>
                      <a:pt x="30237" y="36303"/>
                    </a:lnTo>
                    <a:lnTo>
                      <a:pt x="29901" y="35440"/>
                    </a:lnTo>
                    <a:lnTo>
                      <a:pt x="29553" y="34577"/>
                    </a:lnTo>
                    <a:lnTo>
                      <a:pt x="29183" y="33736"/>
                    </a:lnTo>
                    <a:lnTo>
                      <a:pt x="28813" y="32895"/>
                    </a:lnTo>
                    <a:lnTo>
                      <a:pt x="28410" y="32054"/>
                    </a:lnTo>
                    <a:lnTo>
                      <a:pt x="28006" y="31236"/>
                    </a:lnTo>
                    <a:lnTo>
                      <a:pt x="27591" y="30417"/>
                    </a:lnTo>
                    <a:lnTo>
                      <a:pt x="27154" y="29610"/>
                    </a:lnTo>
                    <a:lnTo>
                      <a:pt x="26705" y="28825"/>
                    </a:lnTo>
                    <a:lnTo>
                      <a:pt x="26246" y="28040"/>
                    </a:lnTo>
                    <a:lnTo>
                      <a:pt x="25786" y="27267"/>
                    </a:lnTo>
                    <a:lnTo>
                      <a:pt x="25304" y="26504"/>
                    </a:lnTo>
                    <a:lnTo>
                      <a:pt x="24811" y="25753"/>
                    </a:lnTo>
                    <a:lnTo>
                      <a:pt x="24306" y="25025"/>
                    </a:lnTo>
                    <a:lnTo>
                      <a:pt x="23791" y="24296"/>
                    </a:lnTo>
                    <a:lnTo>
                      <a:pt x="23264" y="23589"/>
                    </a:lnTo>
                    <a:lnTo>
                      <a:pt x="22725" y="22883"/>
                    </a:lnTo>
                    <a:lnTo>
                      <a:pt x="22187" y="22199"/>
                    </a:lnTo>
                    <a:lnTo>
                      <a:pt x="21627" y="21527"/>
                    </a:lnTo>
                    <a:lnTo>
                      <a:pt x="21066" y="20876"/>
                    </a:lnTo>
                    <a:lnTo>
                      <a:pt x="20494" y="20237"/>
                    </a:lnTo>
                    <a:lnTo>
                      <a:pt x="19911" y="19609"/>
                    </a:lnTo>
                    <a:lnTo>
                      <a:pt x="19328" y="18993"/>
                    </a:lnTo>
                    <a:lnTo>
                      <a:pt x="18734" y="18399"/>
                    </a:lnTo>
                    <a:lnTo>
                      <a:pt x="18129" y="17816"/>
                    </a:lnTo>
                    <a:lnTo>
                      <a:pt x="17512" y="17255"/>
                    </a:lnTo>
                    <a:lnTo>
                      <a:pt x="16896" y="16706"/>
                    </a:lnTo>
                    <a:lnTo>
                      <a:pt x="16268" y="16179"/>
                    </a:lnTo>
                    <a:lnTo>
                      <a:pt x="15640" y="15663"/>
                    </a:lnTo>
                    <a:lnTo>
                      <a:pt x="15001" y="15170"/>
                    </a:lnTo>
                    <a:lnTo>
                      <a:pt x="14351" y="14699"/>
                    </a:lnTo>
                    <a:lnTo>
                      <a:pt x="13700" y="14239"/>
                    </a:lnTo>
                    <a:lnTo>
                      <a:pt x="13050" y="13791"/>
                    </a:lnTo>
                    <a:lnTo>
                      <a:pt x="12389" y="13376"/>
                    </a:lnTo>
                    <a:lnTo>
                      <a:pt x="11716" y="12972"/>
                    </a:lnTo>
                    <a:lnTo>
                      <a:pt x="11055" y="12591"/>
                    </a:lnTo>
                    <a:lnTo>
                      <a:pt x="10382" y="12232"/>
                    </a:lnTo>
                    <a:lnTo>
                      <a:pt x="9698" y="11896"/>
                    </a:lnTo>
                    <a:lnTo>
                      <a:pt x="9025" y="11571"/>
                    </a:lnTo>
                    <a:lnTo>
                      <a:pt x="8341" y="11268"/>
                    </a:lnTo>
                    <a:lnTo>
                      <a:pt x="7646" y="10999"/>
                    </a:lnTo>
                    <a:lnTo>
                      <a:pt x="6962" y="10741"/>
                    </a:lnTo>
                    <a:lnTo>
                      <a:pt x="6267" y="10506"/>
                    </a:lnTo>
                    <a:lnTo>
                      <a:pt x="5572" y="10304"/>
                    </a:lnTo>
                    <a:lnTo>
                      <a:pt x="4877" y="10114"/>
                    </a:lnTo>
                    <a:lnTo>
                      <a:pt x="4182" y="9945"/>
                    </a:lnTo>
                    <a:lnTo>
                      <a:pt x="3487" y="9811"/>
                    </a:lnTo>
                    <a:lnTo>
                      <a:pt x="2792" y="9687"/>
                    </a:lnTo>
                    <a:lnTo>
                      <a:pt x="2086" y="9598"/>
                    </a:lnTo>
                    <a:lnTo>
                      <a:pt x="1390" y="9531"/>
                    </a:lnTo>
                    <a:lnTo>
                      <a:pt x="695" y="9497"/>
                    </a:lnTo>
                    <a:lnTo>
                      <a:pt x="0" y="9474"/>
                    </a:lnTo>
                    <a:lnTo>
                      <a:pt x="0" y="9474"/>
                    </a:lnTo>
                    <a:lnTo>
                      <a:pt x="808" y="8735"/>
                    </a:lnTo>
                    <a:lnTo>
                      <a:pt x="1626" y="7995"/>
                    </a:lnTo>
                    <a:lnTo>
                      <a:pt x="2456" y="7266"/>
                    </a:lnTo>
                    <a:lnTo>
                      <a:pt x="3308" y="6548"/>
                    </a:lnTo>
                    <a:lnTo>
                      <a:pt x="3308" y="6548"/>
                    </a:lnTo>
                    <a:lnTo>
                      <a:pt x="4081" y="5898"/>
                    </a:lnTo>
                    <a:lnTo>
                      <a:pt x="4877" y="5270"/>
                    </a:lnTo>
                    <a:lnTo>
                      <a:pt x="5673" y="4642"/>
                    </a:lnTo>
                    <a:lnTo>
                      <a:pt x="6480" y="4026"/>
                    </a:lnTo>
                    <a:lnTo>
                      <a:pt x="7299" y="3420"/>
                    </a:lnTo>
                    <a:lnTo>
                      <a:pt x="8117" y="2826"/>
                    </a:lnTo>
                    <a:lnTo>
                      <a:pt x="8947" y="2243"/>
                    </a:lnTo>
                    <a:lnTo>
                      <a:pt x="9788" y="1671"/>
                    </a:lnTo>
                    <a:lnTo>
                      <a:pt x="9788" y="1671"/>
                    </a:lnTo>
                    <a:lnTo>
                      <a:pt x="10438" y="1245"/>
                    </a:lnTo>
                    <a:lnTo>
                      <a:pt x="11077" y="831"/>
                    </a:lnTo>
                    <a:lnTo>
                      <a:pt x="11738" y="416"/>
                    </a:lnTo>
                    <a:lnTo>
                      <a:pt x="12389" y="1"/>
                    </a:lnTo>
                    <a:lnTo>
                      <a:pt x="12389" y="1"/>
                    </a:lnTo>
                    <a:lnTo>
                      <a:pt x="13028" y="46"/>
                    </a:lnTo>
                    <a:lnTo>
                      <a:pt x="13656" y="102"/>
                    </a:lnTo>
                    <a:lnTo>
                      <a:pt x="14272" y="169"/>
                    </a:lnTo>
                    <a:lnTo>
                      <a:pt x="14878" y="259"/>
                    </a:lnTo>
                    <a:lnTo>
                      <a:pt x="15483" y="349"/>
                    </a:lnTo>
                    <a:lnTo>
                      <a:pt x="16077" y="449"/>
                    </a:lnTo>
                    <a:lnTo>
                      <a:pt x="16660" y="562"/>
                    </a:lnTo>
                    <a:lnTo>
                      <a:pt x="17243" y="685"/>
                    </a:lnTo>
                    <a:lnTo>
                      <a:pt x="17804" y="808"/>
                    </a:lnTo>
                    <a:lnTo>
                      <a:pt x="18375" y="954"/>
                    </a:lnTo>
                    <a:lnTo>
                      <a:pt x="18925" y="1111"/>
                    </a:lnTo>
                    <a:lnTo>
                      <a:pt x="19474" y="1268"/>
                    </a:lnTo>
                    <a:lnTo>
                      <a:pt x="20012" y="1447"/>
                    </a:lnTo>
                    <a:lnTo>
                      <a:pt x="20539" y="1627"/>
                    </a:lnTo>
                    <a:lnTo>
                      <a:pt x="21066" y="1817"/>
                    </a:lnTo>
                    <a:lnTo>
                      <a:pt x="21582" y="2019"/>
                    </a:lnTo>
                    <a:lnTo>
                      <a:pt x="22086" y="2232"/>
                    </a:lnTo>
                    <a:lnTo>
                      <a:pt x="22591" y="2456"/>
                    </a:lnTo>
                    <a:lnTo>
                      <a:pt x="23084" y="2680"/>
                    </a:lnTo>
                    <a:lnTo>
                      <a:pt x="23577" y="2916"/>
                    </a:lnTo>
                    <a:lnTo>
                      <a:pt x="24060" y="3163"/>
                    </a:lnTo>
                    <a:lnTo>
                      <a:pt x="24530" y="3420"/>
                    </a:lnTo>
                    <a:lnTo>
                      <a:pt x="24990" y="3678"/>
                    </a:lnTo>
                    <a:lnTo>
                      <a:pt x="25450" y="3959"/>
                    </a:lnTo>
                    <a:lnTo>
                      <a:pt x="25898" y="4228"/>
                    </a:lnTo>
                    <a:lnTo>
                      <a:pt x="26347" y="4519"/>
                    </a:lnTo>
                    <a:lnTo>
                      <a:pt x="26784" y="4811"/>
                    </a:lnTo>
                    <a:lnTo>
                      <a:pt x="27221" y="5113"/>
                    </a:lnTo>
                    <a:lnTo>
                      <a:pt x="27636" y="5427"/>
                    </a:lnTo>
                    <a:lnTo>
                      <a:pt x="28062" y="5741"/>
                    </a:lnTo>
                    <a:lnTo>
                      <a:pt x="28466" y="6055"/>
                    </a:lnTo>
                    <a:lnTo>
                      <a:pt x="28869" y="6391"/>
                    </a:lnTo>
                    <a:lnTo>
                      <a:pt x="29273" y="6728"/>
                    </a:lnTo>
                    <a:lnTo>
                      <a:pt x="29665" y="7064"/>
                    </a:lnTo>
                    <a:lnTo>
                      <a:pt x="30046" y="7412"/>
                    </a:lnTo>
                    <a:lnTo>
                      <a:pt x="30428" y="7770"/>
                    </a:lnTo>
                    <a:lnTo>
                      <a:pt x="30798" y="8129"/>
                    </a:lnTo>
                    <a:lnTo>
                      <a:pt x="31167" y="8499"/>
                    </a:lnTo>
                    <a:lnTo>
                      <a:pt x="31526" y="8869"/>
                    </a:lnTo>
                    <a:lnTo>
                      <a:pt x="31874" y="9250"/>
                    </a:lnTo>
                    <a:lnTo>
                      <a:pt x="32221" y="9631"/>
                    </a:lnTo>
                    <a:lnTo>
                      <a:pt x="32569" y="10024"/>
                    </a:lnTo>
                    <a:lnTo>
                      <a:pt x="32905" y="10416"/>
                    </a:lnTo>
                    <a:lnTo>
                      <a:pt x="33230" y="10809"/>
                    </a:lnTo>
                    <a:lnTo>
                      <a:pt x="33555" y="11212"/>
                    </a:lnTo>
                    <a:lnTo>
                      <a:pt x="33869" y="11627"/>
                    </a:lnTo>
                    <a:lnTo>
                      <a:pt x="34183" y="12031"/>
                    </a:lnTo>
                    <a:lnTo>
                      <a:pt x="34497" y="12457"/>
                    </a:lnTo>
                    <a:lnTo>
                      <a:pt x="34789" y="12872"/>
                    </a:lnTo>
                    <a:lnTo>
                      <a:pt x="35091" y="13298"/>
                    </a:lnTo>
                    <a:lnTo>
                      <a:pt x="35663" y="14161"/>
                    </a:lnTo>
                    <a:lnTo>
                      <a:pt x="36213" y="15024"/>
                    </a:lnTo>
                    <a:lnTo>
                      <a:pt x="36751" y="15910"/>
                    </a:lnTo>
                    <a:lnTo>
                      <a:pt x="37255" y="16807"/>
                    </a:lnTo>
                    <a:lnTo>
                      <a:pt x="37748" y="17715"/>
                    </a:lnTo>
                    <a:lnTo>
                      <a:pt x="38219" y="18634"/>
                    </a:lnTo>
                    <a:lnTo>
                      <a:pt x="38668" y="19553"/>
                    </a:lnTo>
                    <a:lnTo>
                      <a:pt x="39105" y="20484"/>
                    </a:lnTo>
                    <a:lnTo>
                      <a:pt x="39520" y="21414"/>
                    </a:lnTo>
                    <a:lnTo>
                      <a:pt x="39912" y="22356"/>
                    </a:lnTo>
                    <a:lnTo>
                      <a:pt x="40293" y="23298"/>
                    </a:lnTo>
                    <a:lnTo>
                      <a:pt x="40652" y="24229"/>
                    </a:lnTo>
                    <a:lnTo>
                      <a:pt x="41000" y="25170"/>
                    </a:lnTo>
                    <a:lnTo>
                      <a:pt x="41325" y="26112"/>
                    </a:lnTo>
                    <a:lnTo>
                      <a:pt x="41639" y="27043"/>
                    </a:lnTo>
                    <a:lnTo>
                      <a:pt x="41941" y="27973"/>
                    </a:lnTo>
                    <a:lnTo>
                      <a:pt x="42222" y="28904"/>
                    </a:lnTo>
                    <a:lnTo>
                      <a:pt x="42491" y="29823"/>
                    </a:lnTo>
                    <a:lnTo>
                      <a:pt x="42749" y="30731"/>
                    </a:lnTo>
                    <a:lnTo>
                      <a:pt x="42984" y="31639"/>
                    </a:lnTo>
                    <a:lnTo>
                      <a:pt x="43220" y="32525"/>
                    </a:lnTo>
                    <a:lnTo>
                      <a:pt x="43433" y="33411"/>
                    </a:lnTo>
                    <a:lnTo>
                      <a:pt x="43634" y="34274"/>
                    </a:lnTo>
                    <a:lnTo>
                      <a:pt x="43825" y="35126"/>
                    </a:lnTo>
                    <a:lnTo>
                      <a:pt x="44004" y="35967"/>
                    </a:lnTo>
                    <a:lnTo>
                      <a:pt x="44173" y="36785"/>
                    </a:lnTo>
                    <a:lnTo>
                      <a:pt x="44341" y="37581"/>
                    </a:lnTo>
                    <a:lnTo>
                      <a:pt x="44621" y="39128"/>
                    </a:lnTo>
                    <a:lnTo>
                      <a:pt x="44879" y="40575"/>
                    </a:lnTo>
                    <a:lnTo>
                      <a:pt x="45103" y="41942"/>
                    </a:lnTo>
                    <a:lnTo>
                      <a:pt x="45294" y="43187"/>
                    </a:lnTo>
                    <a:lnTo>
                      <a:pt x="45608" y="45317"/>
                    </a:lnTo>
                    <a:lnTo>
                      <a:pt x="45608" y="45317"/>
                    </a:lnTo>
                    <a:lnTo>
                      <a:pt x="45764" y="46326"/>
                    </a:lnTo>
                    <a:lnTo>
                      <a:pt x="45978" y="47481"/>
                    </a:lnTo>
                    <a:lnTo>
                      <a:pt x="46224" y="48770"/>
                    </a:lnTo>
                    <a:lnTo>
                      <a:pt x="46516" y="50160"/>
                    </a:lnTo>
                    <a:lnTo>
                      <a:pt x="46852" y="51651"/>
                    </a:lnTo>
                    <a:lnTo>
                      <a:pt x="47211" y="53221"/>
                    </a:lnTo>
                    <a:lnTo>
                      <a:pt x="47603" y="54858"/>
                    </a:lnTo>
                    <a:lnTo>
                      <a:pt x="48018" y="56528"/>
                    </a:lnTo>
                    <a:lnTo>
                      <a:pt x="48455" y="58244"/>
                    </a:lnTo>
                    <a:lnTo>
                      <a:pt x="48915" y="59970"/>
                    </a:lnTo>
                    <a:lnTo>
                      <a:pt x="49397" y="61697"/>
                    </a:lnTo>
                    <a:lnTo>
                      <a:pt x="49879" y="63401"/>
                    </a:lnTo>
                    <a:lnTo>
                      <a:pt x="50372" y="65071"/>
                    </a:lnTo>
                    <a:lnTo>
                      <a:pt x="50877" y="66708"/>
                    </a:lnTo>
                    <a:lnTo>
                      <a:pt x="51370" y="68266"/>
                    </a:lnTo>
                    <a:lnTo>
                      <a:pt x="51875" y="69746"/>
                    </a:lnTo>
                    <a:lnTo>
                      <a:pt x="51875" y="69746"/>
                    </a:lnTo>
                    <a:lnTo>
                      <a:pt x="51998" y="70105"/>
                    </a:lnTo>
                    <a:lnTo>
                      <a:pt x="52144" y="70464"/>
                    </a:lnTo>
                    <a:lnTo>
                      <a:pt x="52289" y="70811"/>
                    </a:lnTo>
                    <a:lnTo>
                      <a:pt x="52458" y="71148"/>
                    </a:lnTo>
                    <a:lnTo>
                      <a:pt x="52626" y="71495"/>
                    </a:lnTo>
                    <a:lnTo>
                      <a:pt x="52805" y="71820"/>
                    </a:lnTo>
                    <a:lnTo>
                      <a:pt x="52996" y="72157"/>
                    </a:lnTo>
                    <a:lnTo>
                      <a:pt x="53198" y="72482"/>
                    </a:lnTo>
                    <a:lnTo>
                      <a:pt x="53399" y="72796"/>
                    </a:lnTo>
                    <a:lnTo>
                      <a:pt x="53612" y="73110"/>
                    </a:lnTo>
                    <a:lnTo>
                      <a:pt x="53837" y="73424"/>
                    </a:lnTo>
                    <a:lnTo>
                      <a:pt x="54072" y="73726"/>
                    </a:lnTo>
                    <a:lnTo>
                      <a:pt x="54307" y="74018"/>
                    </a:lnTo>
                    <a:lnTo>
                      <a:pt x="54554" y="74309"/>
                    </a:lnTo>
                    <a:lnTo>
                      <a:pt x="54801" y="74590"/>
                    </a:lnTo>
                    <a:lnTo>
                      <a:pt x="55059" y="74870"/>
                    </a:lnTo>
                    <a:lnTo>
                      <a:pt x="55316" y="75150"/>
                    </a:lnTo>
                    <a:lnTo>
                      <a:pt x="55586" y="75408"/>
                    </a:lnTo>
                    <a:lnTo>
                      <a:pt x="55855" y="75677"/>
                    </a:lnTo>
                    <a:lnTo>
                      <a:pt x="56135" y="75924"/>
                    </a:lnTo>
                    <a:lnTo>
                      <a:pt x="56415" y="76170"/>
                    </a:lnTo>
                    <a:lnTo>
                      <a:pt x="56695" y="76417"/>
                    </a:lnTo>
                    <a:lnTo>
                      <a:pt x="56987" y="76641"/>
                    </a:lnTo>
                    <a:lnTo>
                      <a:pt x="57278" y="76865"/>
                    </a:lnTo>
                    <a:lnTo>
                      <a:pt x="57570" y="77090"/>
                    </a:lnTo>
                    <a:lnTo>
                      <a:pt x="57861" y="77303"/>
                    </a:lnTo>
                    <a:lnTo>
                      <a:pt x="58164" y="77505"/>
                    </a:lnTo>
                    <a:lnTo>
                      <a:pt x="58456" y="77706"/>
                    </a:lnTo>
                    <a:lnTo>
                      <a:pt x="58758" y="77886"/>
                    </a:lnTo>
                    <a:lnTo>
                      <a:pt x="59061" y="78076"/>
                    </a:lnTo>
                    <a:lnTo>
                      <a:pt x="59364" y="78244"/>
                    </a:lnTo>
                    <a:lnTo>
                      <a:pt x="59666" y="78413"/>
                    </a:lnTo>
                    <a:lnTo>
                      <a:pt x="59969" y="78570"/>
                    </a:lnTo>
                    <a:lnTo>
                      <a:pt x="60261" y="78715"/>
                    </a:lnTo>
                    <a:lnTo>
                      <a:pt x="60563" y="78861"/>
                    </a:lnTo>
                    <a:lnTo>
                      <a:pt x="60866" y="78996"/>
                    </a:lnTo>
                    <a:lnTo>
                      <a:pt x="61158" y="79119"/>
                    </a:lnTo>
                    <a:lnTo>
                      <a:pt x="61460" y="79231"/>
                    </a:lnTo>
                    <a:lnTo>
                      <a:pt x="61752" y="79332"/>
                    </a:lnTo>
                    <a:lnTo>
                      <a:pt x="62043" y="79433"/>
                    </a:lnTo>
                    <a:lnTo>
                      <a:pt x="62323" y="79523"/>
                    </a:lnTo>
                    <a:lnTo>
                      <a:pt x="62615" y="79601"/>
                    </a:lnTo>
                    <a:lnTo>
                      <a:pt x="62895" y="79668"/>
                    </a:lnTo>
                    <a:lnTo>
                      <a:pt x="63164" y="79736"/>
                    </a:lnTo>
                    <a:lnTo>
                      <a:pt x="63445" y="79780"/>
                    </a:lnTo>
                    <a:lnTo>
                      <a:pt x="63702" y="79825"/>
                    </a:lnTo>
                    <a:lnTo>
                      <a:pt x="63972" y="79859"/>
                    </a:lnTo>
                    <a:lnTo>
                      <a:pt x="64229" y="79881"/>
                    </a:lnTo>
                    <a:lnTo>
                      <a:pt x="64476" y="79893"/>
                    </a:lnTo>
                    <a:lnTo>
                      <a:pt x="64723" y="79893"/>
                    </a:lnTo>
                    <a:lnTo>
                      <a:pt x="64958" y="79881"/>
                    </a:lnTo>
                    <a:lnTo>
                      <a:pt x="65182" y="79870"/>
                    </a:lnTo>
                    <a:lnTo>
                      <a:pt x="65407" y="79836"/>
                    </a:lnTo>
                    <a:lnTo>
                      <a:pt x="65631" y="79803"/>
                    </a:lnTo>
                    <a:lnTo>
                      <a:pt x="65833" y="79747"/>
                    </a:lnTo>
                    <a:lnTo>
                      <a:pt x="66034" y="79691"/>
                    </a:lnTo>
                    <a:lnTo>
                      <a:pt x="66225" y="79612"/>
                    </a:lnTo>
                    <a:lnTo>
                      <a:pt x="66404" y="79534"/>
                    </a:lnTo>
                    <a:lnTo>
                      <a:pt x="66573" y="79433"/>
                    </a:lnTo>
                    <a:lnTo>
                      <a:pt x="66741" y="79332"/>
                    </a:lnTo>
                    <a:lnTo>
                      <a:pt x="66886" y="79209"/>
                    </a:lnTo>
                    <a:lnTo>
                      <a:pt x="67032" y="79085"/>
                    </a:lnTo>
                    <a:lnTo>
                      <a:pt x="67156" y="78940"/>
                    </a:lnTo>
                    <a:lnTo>
                      <a:pt x="67279" y="78794"/>
                    </a:lnTo>
                    <a:lnTo>
                      <a:pt x="67279" y="78794"/>
                    </a:lnTo>
                    <a:lnTo>
                      <a:pt x="67391" y="78637"/>
                    </a:lnTo>
                    <a:lnTo>
                      <a:pt x="67481" y="78491"/>
                    </a:lnTo>
                    <a:lnTo>
                      <a:pt x="67559" y="78334"/>
                    </a:lnTo>
                    <a:lnTo>
                      <a:pt x="67626" y="78200"/>
                    </a:lnTo>
                    <a:lnTo>
                      <a:pt x="67671" y="78054"/>
                    </a:lnTo>
                    <a:lnTo>
                      <a:pt x="67716" y="77919"/>
                    </a:lnTo>
                    <a:lnTo>
                      <a:pt x="67738" y="77785"/>
                    </a:lnTo>
                    <a:lnTo>
                      <a:pt x="67750" y="77650"/>
                    </a:lnTo>
                    <a:lnTo>
                      <a:pt x="67761" y="77527"/>
                    </a:lnTo>
                    <a:lnTo>
                      <a:pt x="67750" y="77392"/>
                    </a:lnTo>
                    <a:lnTo>
                      <a:pt x="67727" y="77269"/>
                    </a:lnTo>
                    <a:lnTo>
                      <a:pt x="67694" y="77146"/>
                    </a:lnTo>
                    <a:lnTo>
                      <a:pt x="67649" y="77022"/>
                    </a:lnTo>
                    <a:lnTo>
                      <a:pt x="67593" y="76899"/>
                    </a:lnTo>
                    <a:lnTo>
                      <a:pt x="67537" y="76776"/>
                    </a:lnTo>
                    <a:lnTo>
                      <a:pt x="67458" y="76652"/>
                    </a:lnTo>
                    <a:lnTo>
                      <a:pt x="67369" y="76529"/>
                    </a:lnTo>
                    <a:lnTo>
                      <a:pt x="67279" y="76395"/>
                    </a:lnTo>
                    <a:lnTo>
                      <a:pt x="67066" y="76148"/>
                    </a:lnTo>
                    <a:lnTo>
                      <a:pt x="66808" y="75879"/>
                    </a:lnTo>
                    <a:lnTo>
                      <a:pt x="66528" y="75610"/>
                    </a:lnTo>
                    <a:lnTo>
                      <a:pt x="66203" y="75330"/>
                    </a:lnTo>
                    <a:lnTo>
                      <a:pt x="65855" y="75027"/>
                    </a:lnTo>
                    <a:lnTo>
                      <a:pt x="65081" y="74377"/>
                    </a:lnTo>
                    <a:lnTo>
                      <a:pt x="64667" y="74018"/>
                    </a:lnTo>
                    <a:lnTo>
                      <a:pt x="64218" y="73637"/>
                    </a:lnTo>
                    <a:lnTo>
                      <a:pt x="63759" y="73233"/>
                    </a:lnTo>
                    <a:lnTo>
                      <a:pt x="63288" y="72785"/>
                    </a:lnTo>
                    <a:lnTo>
                      <a:pt x="62794" y="72314"/>
                    </a:lnTo>
                    <a:lnTo>
                      <a:pt x="62290" y="71798"/>
                    </a:lnTo>
                    <a:lnTo>
                      <a:pt x="61774" y="71249"/>
                    </a:lnTo>
                    <a:lnTo>
                      <a:pt x="61247" y="70666"/>
                    </a:lnTo>
                    <a:lnTo>
                      <a:pt x="60720" y="70027"/>
                    </a:lnTo>
                    <a:lnTo>
                      <a:pt x="60462" y="69690"/>
                    </a:lnTo>
                    <a:lnTo>
                      <a:pt x="60193" y="69343"/>
                    </a:lnTo>
                    <a:lnTo>
                      <a:pt x="59924" y="68995"/>
                    </a:lnTo>
                    <a:lnTo>
                      <a:pt x="59655" y="68614"/>
                    </a:lnTo>
                    <a:lnTo>
                      <a:pt x="59386" y="68233"/>
                    </a:lnTo>
                    <a:lnTo>
                      <a:pt x="59128" y="67840"/>
                    </a:lnTo>
                    <a:lnTo>
                      <a:pt x="58859" y="67426"/>
                    </a:lnTo>
                    <a:lnTo>
                      <a:pt x="58590" y="67011"/>
                    </a:lnTo>
                    <a:lnTo>
                      <a:pt x="58332" y="66562"/>
                    </a:lnTo>
                    <a:lnTo>
                      <a:pt x="58063" y="66114"/>
                    </a:lnTo>
                    <a:lnTo>
                      <a:pt x="57805" y="65643"/>
                    </a:lnTo>
                    <a:lnTo>
                      <a:pt x="57547" y="65161"/>
                    </a:lnTo>
                    <a:lnTo>
                      <a:pt x="57290" y="64668"/>
                    </a:lnTo>
                    <a:lnTo>
                      <a:pt x="57032" y="64152"/>
                    </a:lnTo>
                    <a:lnTo>
                      <a:pt x="57032" y="64152"/>
                    </a:lnTo>
                    <a:lnTo>
                      <a:pt x="56662" y="63345"/>
                    </a:lnTo>
                    <a:lnTo>
                      <a:pt x="56281" y="62493"/>
                    </a:lnTo>
                    <a:lnTo>
                      <a:pt x="56101" y="62055"/>
                    </a:lnTo>
                    <a:lnTo>
                      <a:pt x="55922" y="61607"/>
                    </a:lnTo>
                    <a:lnTo>
                      <a:pt x="55754" y="61147"/>
                    </a:lnTo>
                    <a:lnTo>
                      <a:pt x="55586" y="60688"/>
                    </a:lnTo>
                    <a:lnTo>
                      <a:pt x="55417" y="60206"/>
                    </a:lnTo>
                    <a:lnTo>
                      <a:pt x="55260" y="59723"/>
                    </a:lnTo>
                    <a:lnTo>
                      <a:pt x="55103" y="59241"/>
                    </a:lnTo>
                    <a:lnTo>
                      <a:pt x="54958" y="58737"/>
                    </a:lnTo>
                    <a:lnTo>
                      <a:pt x="54823" y="58232"/>
                    </a:lnTo>
                    <a:lnTo>
                      <a:pt x="54689" y="57728"/>
                    </a:lnTo>
                    <a:lnTo>
                      <a:pt x="54565" y="57212"/>
                    </a:lnTo>
                    <a:lnTo>
                      <a:pt x="54453" y="56685"/>
                    </a:lnTo>
                    <a:lnTo>
                      <a:pt x="54341" y="56158"/>
                    </a:lnTo>
                    <a:lnTo>
                      <a:pt x="54251" y="55631"/>
                    </a:lnTo>
                    <a:lnTo>
                      <a:pt x="54173" y="55093"/>
                    </a:lnTo>
                    <a:lnTo>
                      <a:pt x="54094" y="54544"/>
                    </a:lnTo>
                    <a:lnTo>
                      <a:pt x="54027" y="54006"/>
                    </a:lnTo>
                    <a:lnTo>
                      <a:pt x="53982" y="53456"/>
                    </a:lnTo>
                    <a:lnTo>
                      <a:pt x="53949" y="52896"/>
                    </a:lnTo>
                    <a:lnTo>
                      <a:pt x="53926" y="52346"/>
                    </a:lnTo>
                    <a:lnTo>
                      <a:pt x="53915" y="51786"/>
                    </a:lnTo>
                    <a:lnTo>
                      <a:pt x="53915" y="51225"/>
                    </a:lnTo>
                    <a:lnTo>
                      <a:pt x="53937" y="50665"/>
                    </a:lnTo>
                    <a:lnTo>
                      <a:pt x="53971" y="50104"/>
                    </a:lnTo>
                    <a:lnTo>
                      <a:pt x="54016" y="49532"/>
                    </a:lnTo>
                    <a:lnTo>
                      <a:pt x="54083" y="48972"/>
                    </a:lnTo>
                    <a:lnTo>
                      <a:pt x="54173" y="48400"/>
                    </a:lnTo>
                    <a:lnTo>
                      <a:pt x="54274" y="47839"/>
                    </a:lnTo>
                    <a:lnTo>
                      <a:pt x="54386" y="47268"/>
                    </a:lnTo>
                    <a:lnTo>
                      <a:pt x="54532" y="46707"/>
                    </a:lnTo>
                    <a:lnTo>
                      <a:pt x="54689" y="46147"/>
                    </a:lnTo>
                    <a:lnTo>
                      <a:pt x="54857" y="45575"/>
                    </a:lnTo>
                    <a:lnTo>
                      <a:pt x="55059" y="45014"/>
                    </a:lnTo>
                    <a:lnTo>
                      <a:pt x="55272" y="44465"/>
                    </a:lnTo>
                    <a:lnTo>
                      <a:pt x="55507" y="43904"/>
                    </a:lnTo>
                    <a:lnTo>
                      <a:pt x="55776" y="43344"/>
                    </a:lnTo>
                    <a:lnTo>
                      <a:pt x="56056" y="42794"/>
                    </a:lnTo>
                    <a:lnTo>
                      <a:pt x="56359" y="42256"/>
                    </a:lnTo>
                    <a:lnTo>
                      <a:pt x="56684" y="41707"/>
                    </a:lnTo>
                    <a:lnTo>
                      <a:pt x="57043" y="41169"/>
                    </a:lnTo>
                    <a:lnTo>
                      <a:pt x="57424" y="40631"/>
                    </a:lnTo>
                    <a:lnTo>
                      <a:pt x="57817" y="40104"/>
                    </a:lnTo>
                    <a:lnTo>
                      <a:pt x="58254" y="39577"/>
                    </a:lnTo>
                    <a:lnTo>
                      <a:pt x="58702" y="39061"/>
                    </a:lnTo>
                    <a:lnTo>
                      <a:pt x="59184" y="38545"/>
                    </a:lnTo>
                    <a:lnTo>
                      <a:pt x="59689" y="38041"/>
                    </a:lnTo>
                    <a:lnTo>
                      <a:pt x="60227" y="37536"/>
                    </a:lnTo>
                    <a:lnTo>
                      <a:pt x="60788" y="37054"/>
                    </a:lnTo>
                    <a:lnTo>
                      <a:pt x="61382" y="36561"/>
                    </a:lnTo>
                    <a:lnTo>
                      <a:pt x="62010" y="36090"/>
                    </a:lnTo>
                    <a:lnTo>
                      <a:pt x="62660" y="35619"/>
                    </a:lnTo>
                    <a:lnTo>
                      <a:pt x="63344" y="35160"/>
                    </a:lnTo>
                    <a:lnTo>
                      <a:pt x="64050" y="34700"/>
                    </a:lnTo>
                    <a:lnTo>
                      <a:pt x="64801" y="34263"/>
                    </a:lnTo>
                    <a:lnTo>
                      <a:pt x="65575" y="33825"/>
                    </a:lnTo>
                    <a:lnTo>
                      <a:pt x="66382" y="33399"/>
                    </a:lnTo>
                    <a:lnTo>
                      <a:pt x="67223" y="32985"/>
                    </a:lnTo>
                    <a:lnTo>
                      <a:pt x="68097" y="32581"/>
                    </a:lnTo>
                    <a:lnTo>
                      <a:pt x="69005" y="32189"/>
                    </a:lnTo>
                    <a:lnTo>
                      <a:pt x="69958" y="31819"/>
                    </a:lnTo>
                    <a:lnTo>
                      <a:pt x="69958" y="31819"/>
                    </a:lnTo>
                    <a:lnTo>
                      <a:pt x="70609" y="31572"/>
                    </a:lnTo>
                    <a:lnTo>
                      <a:pt x="71270" y="31348"/>
                    </a:lnTo>
                    <a:lnTo>
                      <a:pt x="71909" y="31146"/>
                    </a:lnTo>
                    <a:lnTo>
                      <a:pt x="72559" y="30955"/>
                    </a:lnTo>
                    <a:lnTo>
                      <a:pt x="73187" y="30798"/>
                    </a:lnTo>
                    <a:lnTo>
                      <a:pt x="73826" y="30664"/>
                    </a:lnTo>
                    <a:lnTo>
                      <a:pt x="74454" y="30540"/>
                    </a:lnTo>
                    <a:lnTo>
                      <a:pt x="75071" y="30440"/>
                    </a:lnTo>
                    <a:lnTo>
                      <a:pt x="75687" y="30361"/>
                    </a:lnTo>
                    <a:lnTo>
                      <a:pt x="76293" y="30294"/>
                    </a:lnTo>
                    <a:lnTo>
                      <a:pt x="76898" y="30249"/>
                    </a:lnTo>
                    <a:lnTo>
                      <a:pt x="77492" y="30227"/>
                    </a:lnTo>
                    <a:lnTo>
                      <a:pt x="78086" y="30215"/>
                    </a:lnTo>
                    <a:lnTo>
                      <a:pt x="78669" y="30215"/>
                    </a:lnTo>
                    <a:lnTo>
                      <a:pt x="79241" y="30249"/>
                    </a:lnTo>
                    <a:lnTo>
                      <a:pt x="79813" y="30283"/>
                    </a:lnTo>
                    <a:lnTo>
                      <a:pt x="80374" y="30339"/>
                    </a:lnTo>
                    <a:lnTo>
                      <a:pt x="80923" y="30406"/>
                    </a:lnTo>
                    <a:lnTo>
                      <a:pt x="81472" y="30496"/>
                    </a:lnTo>
                    <a:lnTo>
                      <a:pt x="82010" y="30597"/>
                    </a:lnTo>
                    <a:lnTo>
                      <a:pt x="82549" y="30709"/>
                    </a:lnTo>
                    <a:lnTo>
                      <a:pt x="83075" y="30832"/>
                    </a:lnTo>
                    <a:lnTo>
                      <a:pt x="83591" y="30978"/>
                    </a:lnTo>
                    <a:lnTo>
                      <a:pt x="84096" y="31135"/>
                    </a:lnTo>
                    <a:lnTo>
                      <a:pt x="84600" y="31292"/>
                    </a:lnTo>
                    <a:lnTo>
                      <a:pt x="85093" y="31471"/>
                    </a:lnTo>
                    <a:lnTo>
                      <a:pt x="85576" y="31662"/>
                    </a:lnTo>
                    <a:lnTo>
                      <a:pt x="86046" y="31863"/>
                    </a:lnTo>
                    <a:lnTo>
                      <a:pt x="86517" y="32076"/>
                    </a:lnTo>
                    <a:lnTo>
                      <a:pt x="86966" y="32289"/>
                    </a:lnTo>
                    <a:lnTo>
                      <a:pt x="87414" y="32525"/>
                    </a:lnTo>
                    <a:lnTo>
                      <a:pt x="87851" y="32760"/>
                    </a:lnTo>
                    <a:lnTo>
                      <a:pt x="88289" y="33007"/>
                    </a:lnTo>
                    <a:lnTo>
                      <a:pt x="88703" y="33265"/>
                    </a:lnTo>
                    <a:lnTo>
                      <a:pt x="89118" y="33523"/>
                    </a:lnTo>
                    <a:lnTo>
                      <a:pt x="89522" y="33803"/>
                    </a:lnTo>
                    <a:lnTo>
                      <a:pt x="89903" y="34083"/>
                    </a:lnTo>
                    <a:lnTo>
                      <a:pt x="90284" y="34364"/>
                    </a:lnTo>
                    <a:lnTo>
                      <a:pt x="90654" y="34655"/>
                    </a:lnTo>
                    <a:lnTo>
                      <a:pt x="91013" y="34958"/>
                    </a:lnTo>
                    <a:lnTo>
                      <a:pt x="91361" y="35260"/>
                    </a:lnTo>
                    <a:lnTo>
                      <a:pt x="91708" y="35563"/>
                    </a:lnTo>
                    <a:lnTo>
                      <a:pt x="92033" y="35877"/>
                    </a:lnTo>
                    <a:lnTo>
                      <a:pt x="92347" y="36191"/>
                    </a:lnTo>
                    <a:lnTo>
                      <a:pt x="92650" y="36516"/>
                    </a:lnTo>
                    <a:lnTo>
                      <a:pt x="92953" y="36830"/>
                    </a:lnTo>
                    <a:lnTo>
                      <a:pt x="93233" y="37155"/>
                    </a:lnTo>
                    <a:lnTo>
                      <a:pt x="93502" y="37491"/>
                    </a:lnTo>
                    <a:lnTo>
                      <a:pt x="93760" y="37817"/>
                    </a:lnTo>
                    <a:lnTo>
                      <a:pt x="94006" y="38153"/>
                    </a:lnTo>
                    <a:lnTo>
                      <a:pt x="94242" y="38478"/>
                    </a:lnTo>
                    <a:lnTo>
                      <a:pt x="94466" y="38814"/>
                    </a:lnTo>
                    <a:lnTo>
                      <a:pt x="94679" y="39151"/>
                    </a:lnTo>
                    <a:lnTo>
                      <a:pt x="94881" y="39487"/>
                    </a:lnTo>
                    <a:lnTo>
                      <a:pt x="95060" y="39812"/>
                    </a:lnTo>
                    <a:lnTo>
                      <a:pt x="95240" y="40149"/>
                    </a:lnTo>
                    <a:lnTo>
                      <a:pt x="95397" y="40485"/>
                    </a:lnTo>
                    <a:lnTo>
                      <a:pt x="95554" y="40810"/>
                    </a:lnTo>
                    <a:lnTo>
                      <a:pt x="95688" y="41135"/>
                    </a:lnTo>
                    <a:lnTo>
                      <a:pt x="95800" y="41460"/>
                    </a:lnTo>
                    <a:lnTo>
                      <a:pt x="95912" y="41774"/>
                    </a:lnTo>
                    <a:lnTo>
                      <a:pt x="96002" y="42099"/>
                    </a:lnTo>
                    <a:lnTo>
                      <a:pt x="96092" y="42413"/>
                    </a:lnTo>
                    <a:lnTo>
                      <a:pt x="96159" y="42716"/>
                    </a:lnTo>
                    <a:lnTo>
                      <a:pt x="96159" y="42716"/>
                    </a:lnTo>
                    <a:lnTo>
                      <a:pt x="96271" y="43321"/>
                    </a:lnTo>
                    <a:lnTo>
                      <a:pt x="96372" y="43904"/>
                    </a:lnTo>
                    <a:lnTo>
                      <a:pt x="96551" y="45025"/>
                    </a:lnTo>
                    <a:lnTo>
                      <a:pt x="96630" y="45552"/>
                    </a:lnTo>
                    <a:lnTo>
                      <a:pt x="96719" y="46068"/>
                    </a:lnTo>
                    <a:lnTo>
                      <a:pt x="96820" y="46561"/>
                    </a:lnTo>
                    <a:lnTo>
                      <a:pt x="96921" y="47043"/>
                    </a:lnTo>
                    <a:lnTo>
                      <a:pt x="97045" y="47492"/>
                    </a:lnTo>
                    <a:lnTo>
                      <a:pt x="97179" y="47929"/>
                    </a:lnTo>
                    <a:lnTo>
                      <a:pt x="97258" y="48142"/>
                    </a:lnTo>
                    <a:lnTo>
                      <a:pt x="97336" y="48344"/>
                    </a:lnTo>
                    <a:lnTo>
                      <a:pt x="97426" y="48546"/>
                    </a:lnTo>
                    <a:lnTo>
                      <a:pt x="97527" y="48736"/>
                    </a:lnTo>
                    <a:lnTo>
                      <a:pt x="97628" y="48927"/>
                    </a:lnTo>
                    <a:lnTo>
                      <a:pt x="97729" y="49106"/>
                    </a:lnTo>
                    <a:lnTo>
                      <a:pt x="97852" y="49286"/>
                    </a:lnTo>
                    <a:lnTo>
                      <a:pt x="97975" y="49465"/>
                    </a:lnTo>
                    <a:lnTo>
                      <a:pt x="98110" y="49633"/>
                    </a:lnTo>
                    <a:lnTo>
                      <a:pt x="98255" y="49790"/>
                    </a:lnTo>
                    <a:lnTo>
                      <a:pt x="98412" y="49947"/>
                    </a:lnTo>
                    <a:lnTo>
                      <a:pt x="98581" y="50093"/>
                    </a:lnTo>
                    <a:lnTo>
                      <a:pt x="98749" y="50239"/>
                    </a:lnTo>
                    <a:lnTo>
                      <a:pt x="98939" y="50373"/>
                    </a:lnTo>
                    <a:lnTo>
                      <a:pt x="99141" y="50508"/>
                    </a:lnTo>
                    <a:lnTo>
                      <a:pt x="99354" y="50631"/>
                    </a:lnTo>
                    <a:lnTo>
                      <a:pt x="99578" y="50754"/>
                    </a:lnTo>
                    <a:lnTo>
                      <a:pt x="99814" y="50867"/>
                    </a:lnTo>
                    <a:lnTo>
                      <a:pt x="100060" y="50979"/>
                    </a:lnTo>
                    <a:lnTo>
                      <a:pt x="100330" y="51080"/>
                    </a:lnTo>
                    <a:lnTo>
                      <a:pt x="100610" y="51180"/>
                    </a:lnTo>
                    <a:lnTo>
                      <a:pt x="100901" y="51270"/>
                    </a:lnTo>
                    <a:lnTo>
                      <a:pt x="101204" y="51349"/>
                    </a:lnTo>
                    <a:lnTo>
                      <a:pt x="101529" y="51427"/>
                    </a:lnTo>
                    <a:lnTo>
                      <a:pt x="101877" y="51506"/>
                    </a:lnTo>
                    <a:lnTo>
                      <a:pt x="102235" y="51562"/>
                    </a:lnTo>
                    <a:lnTo>
                      <a:pt x="102617" y="51629"/>
                    </a:lnTo>
                    <a:lnTo>
                      <a:pt x="103009" y="51674"/>
                    </a:lnTo>
                    <a:lnTo>
                      <a:pt x="103413" y="51719"/>
                    </a:lnTo>
                    <a:lnTo>
                      <a:pt x="103850" y="51763"/>
                    </a:lnTo>
                    <a:lnTo>
                      <a:pt x="104298" y="51797"/>
                    </a:lnTo>
                    <a:lnTo>
                      <a:pt x="104769" y="51819"/>
                    </a:lnTo>
                    <a:lnTo>
                      <a:pt x="105262" y="51831"/>
                    </a:lnTo>
                    <a:lnTo>
                      <a:pt x="105767" y="51853"/>
                    </a:lnTo>
                    <a:lnTo>
                      <a:pt x="106294" y="51853"/>
                    </a:lnTo>
                    <a:lnTo>
                      <a:pt x="106854" y="51853"/>
                    </a:lnTo>
                    <a:lnTo>
                      <a:pt x="108020" y="51831"/>
                    </a:lnTo>
                    <a:lnTo>
                      <a:pt x="109287" y="51775"/>
                    </a:lnTo>
                    <a:lnTo>
                      <a:pt x="110644" y="51696"/>
                    </a:lnTo>
                    <a:lnTo>
                      <a:pt x="112101" y="51584"/>
                    </a:lnTo>
                    <a:lnTo>
                      <a:pt x="112101" y="51584"/>
                    </a:lnTo>
                    <a:lnTo>
                      <a:pt x="112471" y="51550"/>
                    </a:lnTo>
                    <a:lnTo>
                      <a:pt x="112841" y="51539"/>
                    </a:lnTo>
                    <a:lnTo>
                      <a:pt x="113200" y="51528"/>
                    </a:lnTo>
                    <a:lnTo>
                      <a:pt x="113559" y="51517"/>
                    </a:lnTo>
                    <a:lnTo>
                      <a:pt x="113918" y="51517"/>
                    </a:lnTo>
                    <a:lnTo>
                      <a:pt x="114254" y="51528"/>
                    </a:lnTo>
                    <a:lnTo>
                      <a:pt x="114590" y="51550"/>
                    </a:lnTo>
                    <a:lnTo>
                      <a:pt x="114927" y="51573"/>
                    </a:lnTo>
                    <a:lnTo>
                      <a:pt x="115252" y="51606"/>
                    </a:lnTo>
                    <a:lnTo>
                      <a:pt x="115577" y="51651"/>
                    </a:lnTo>
                    <a:lnTo>
                      <a:pt x="115891" y="51696"/>
                    </a:lnTo>
                    <a:lnTo>
                      <a:pt x="116205" y="51741"/>
                    </a:lnTo>
                    <a:lnTo>
                      <a:pt x="116507" y="51808"/>
                    </a:lnTo>
                    <a:lnTo>
                      <a:pt x="116810" y="51864"/>
                    </a:lnTo>
                    <a:lnTo>
                      <a:pt x="117101" y="51943"/>
                    </a:lnTo>
                    <a:lnTo>
                      <a:pt x="117393" y="52021"/>
                    </a:lnTo>
                    <a:lnTo>
                      <a:pt x="117673" y="52100"/>
                    </a:lnTo>
                    <a:lnTo>
                      <a:pt x="117954" y="52189"/>
                    </a:lnTo>
                    <a:lnTo>
                      <a:pt x="118223" y="52290"/>
                    </a:lnTo>
                    <a:lnTo>
                      <a:pt x="118492" y="52391"/>
                    </a:lnTo>
                    <a:lnTo>
                      <a:pt x="118750" y="52492"/>
                    </a:lnTo>
                    <a:lnTo>
                      <a:pt x="119007" y="52604"/>
                    </a:lnTo>
                    <a:lnTo>
                      <a:pt x="119265" y="52728"/>
                    </a:lnTo>
                    <a:lnTo>
                      <a:pt x="119512" y="52851"/>
                    </a:lnTo>
                    <a:lnTo>
                      <a:pt x="119747" y="52974"/>
                    </a:lnTo>
                    <a:lnTo>
                      <a:pt x="119983" y="53109"/>
                    </a:lnTo>
                    <a:lnTo>
                      <a:pt x="120218" y="53255"/>
                    </a:lnTo>
                    <a:lnTo>
                      <a:pt x="120442" y="53400"/>
                    </a:lnTo>
                    <a:lnTo>
                      <a:pt x="120880" y="53692"/>
                    </a:lnTo>
                    <a:lnTo>
                      <a:pt x="121294" y="54017"/>
                    </a:lnTo>
                    <a:lnTo>
                      <a:pt x="121698" y="54353"/>
                    </a:lnTo>
                    <a:lnTo>
                      <a:pt x="122079" y="54701"/>
                    </a:lnTo>
                    <a:lnTo>
                      <a:pt x="122438" y="55071"/>
                    </a:lnTo>
                    <a:lnTo>
                      <a:pt x="122786" y="55452"/>
                    </a:lnTo>
                    <a:lnTo>
                      <a:pt x="123111" y="55844"/>
                    </a:lnTo>
                    <a:lnTo>
                      <a:pt x="123413" y="56259"/>
                    </a:lnTo>
                    <a:lnTo>
                      <a:pt x="123705" y="56674"/>
                    </a:lnTo>
                    <a:lnTo>
                      <a:pt x="123974" y="57111"/>
                    </a:lnTo>
                    <a:lnTo>
                      <a:pt x="124232" y="57548"/>
                    </a:lnTo>
                    <a:lnTo>
                      <a:pt x="124467" y="57997"/>
                    </a:lnTo>
                    <a:lnTo>
                      <a:pt x="124691" y="58457"/>
                    </a:lnTo>
                    <a:lnTo>
                      <a:pt x="124905" y="58916"/>
                    </a:lnTo>
                    <a:lnTo>
                      <a:pt x="125095" y="59387"/>
                    </a:lnTo>
                    <a:lnTo>
                      <a:pt x="125274" y="59858"/>
                    </a:lnTo>
                    <a:lnTo>
                      <a:pt x="125431" y="60340"/>
                    </a:lnTo>
                    <a:lnTo>
                      <a:pt x="125577" y="60822"/>
                    </a:lnTo>
                    <a:lnTo>
                      <a:pt x="125712" y="61304"/>
                    </a:lnTo>
                    <a:lnTo>
                      <a:pt x="125824" y="61798"/>
                    </a:lnTo>
                    <a:lnTo>
                      <a:pt x="125925" y="62280"/>
                    </a:lnTo>
                    <a:lnTo>
                      <a:pt x="126014" y="62773"/>
                    </a:lnTo>
                    <a:lnTo>
                      <a:pt x="126093" y="63255"/>
                    </a:lnTo>
                    <a:lnTo>
                      <a:pt x="126160" y="63737"/>
                    </a:lnTo>
                    <a:lnTo>
                      <a:pt x="126205" y="64219"/>
                    </a:lnTo>
                    <a:lnTo>
                      <a:pt x="126250" y="64690"/>
                    </a:lnTo>
                    <a:lnTo>
                      <a:pt x="126272" y="65172"/>
                    </a:lnTo>
                    <a:lnTo>
                      <a:pt x="126295" y="65632"/>
                    </a:lnTo>
                    <a:lnTo>
                      <a:pt x="126295" y="66091"/>
                    </a:lnTo>
                    <a:lnTo>
                      <a:pt x="126283" y="66540"/>
                    </a:lnTo>
                    <a:lnTo>
                      <a:pt x="126261" y="66988"/>
                    </a:lnTo>
                    <a:lnTo>
                      <a:pt x="126239" y="67426"/>
                    </a:lnTo>
                    <a:lnTo>
                      <a:pt x="126194" y="67840"/>
                    </a:lnTo>
                    <a:lnTo>
                      <a:pt x="126149" y="68255"/>
                    </a:lnTo>
                    <a:lnTo>
                      <a:pt x="126082" y="68659"/>
                    </a:lnTo>
                    <a:lnTo>
                      <a:pt x="126014" y="69040"/>
                    </a:lnTo>
                    <a:lnTo>
                      <a:pt x="125936" y="69421"/>
                    </a:lnTo>
                    <a:lnTo>
                      <a:pt x="125857" y="69780"/>
                    </a:lnTo>
                    <a:lnTo>
                      <a:pt x="125757" y="70116"/>
                    </a:lnTo>
                    <a:lnTo>
                      <a:pt x="125656" y="70441"/>
                    </a:lnTo>
                    <a:lnTo>
                      <a:pt x="125544" y="70755"/>
                    </a:lnTo>
                    <a:lnTo>
                      <a:pt x="125420" y="71036"/>
                    </a:lnTo>
                    <a:lnTo>
                      <a:pt x="125297" y="71305"/>
                    </a:lnTo>
                    <a:lnTo>
                      <a:pt x="125162" y="71563"/>
                    </a:lnTo>
                    <a:lnTo>
                      <a:pt x="125017" y="71787"/>
                    </a:lnTo>
                    <a:lnTo>
                      <a:pt x="124871" y="71989"/>
                    </a:lnTo>
                    <a:lnTo>
                      <a:pt x="124725" y="72179"/>
                    </a:lnTo>
                    <a:lnTo>
                      <a:pt x="124568" y="72336"/>
                    </a:lnTo>
                    <a:lnTo>
                      <a:pt x="124400" y="72471"/>
                    </a:lnTo>
                    <a:lnTo>
                      <a:pt x="124232" y="72572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0"/>
              <p:cNvSpPr/>
              <p:nvPr/>
            </p:nvSpPr>
            <p:spPr>
              <a:xfrm>
                <a:off x="2256250" y="1282725"/>
                <a:ext cx="2686525" cy="3124050"/>
              </a:xfrm>
              <a:custGeom>
                <a:avLst/>
                <a:gdLst/>
                <a:ahLst/>
                <a:cxnLst/>
                <a:rect l="l" t="t" r="r" b="b"/>
                <a:pathLst>
                  <a:path w="107461" h="124962" extrusionOk="0">
                    <a:moveTo>
                      <a:pt x="6481" y="0"/>
                    </a:moveTo>
                    <a:lnTo>
                      <a:pt x="5640" y="572"/>
                    </a:lnTo>
                    <a:lnTo>
                      <a:pt x="4810" y="1155"/>
                    </a:lnTo>
                    <a:lnTo>
                      <a:pt x="3992" y="1749"/>
                    </a:lnTo>
                    <a:lnTo>
                      <a:pt x="3173" y="2355"/>
                    </a:lnTo>
                    <a:lnTo>
                      <a:pt x="2366" y="2971"/>
                    </a:lnTo>
                    <a:lnTo>
                      <a:pt x="1570" y="3599"/>
                    </a:lnTo>
                    <a:lnTo>
                      <a:pt x="774" y="4227"/>
                    </a:lnTo>
                    <a:lnTo>
                      <a:pt x="1" y="4877"/>
                    </a:lnTo>
                    <a:lnTo>
                      <a:pt x="673" y="4967"/>
                    </a:lnTo>
                    <a:lnTo>
                      <a:pt x="1368" y="5068"/>
                    </a:lnTo>
                    <a:lnTo>
                      <a:pt x="2075" y="5202"/>
                    </a:lnTo>
                    <a:lnTo>
                      <a:pt x="2803" y="5359"/>
                    </a:lnTo>
                    <a:lnTo>
                      <a:pt x="3543" y="5550"/>
                    </a:lnTo>
                    <a:lnTo>
                      <a:pt x="4306" y="5763"/>
                    </a:lnTo>
                    <a:lnTo>
                      <a:pt x="5068" y="6010"/>
                    </a:lnTo>
                    <a:lnTo>
                      <a:pt x="5853" y="6279"/>
                    </a:lnTo>
                    <a:lnTo>
                      <a:pt x="6256" y="6424"/>
                    </a:lnTo>
                    <a:lnTo>
                      <a:pt x="6649" y="6581"/>
                    </a:lnTo>
                    <a:lnTo>
                      <a:pt x="7052" y="6750"/>
                    </a:lnTo>
                    <a:lnTo>
                      <a:pt x="7456" y="6929"/>
                    </a:lnTo>
                    <a:lnTo>
                      <a:pt x="7871" y="7108"/>
                    </a:lnTo>
                    <a:lnTo>
                      <a:pt x="8274" y="7299"/>
                    </a:lnTo>
                    <a:lnTo>
                      <a:pt x="8689" y="7501"/>
                    </a:lnTo>
                    <a:lnTo>
                      <a:pt x="9104" y="7714"/>
                    </a:lnTo>
                    <a:lnTo>
                      <a:pt x="9519" y="7938"/>
                    </a:lnTo>
                    <a:lnTo>
                      <a:pt x="9934" y="8173"/>
                    </a:lnTo>
                    <a:lnTo>
                      <a:pt x="10349" y="8409"/>
                    </a:lnTo>
                    <a:lnTo>
                      <a:pt x="10775" y="8667"/>
                    </a:lnTo>
                    <a:lnTo>
                      <a:pt x="11201" y="8925"/>
                    </a:lnTo>
                    <a:lnTo>
                      <a:pt x="11615" y="9205"/>
                    </a:lnTo>
                    <a:lnTo>
                      <a:pt x="12041" y="9485"/>
                    </a:lnTo>
                    <a:lnTo>
                      <a:pt x="12467" y="9777"/>
                    </a:lnTo>
                    <a:lnTo>
                      <a:pt x="12894" y="10091"/>
                    </a:lnTo>
                    <a:lnTo>
                      <a:pt x="13320" y="10405"/>
                    </a:lnTo>
                    <a:lnTo>
                      <a:pt x="13757" y="10741"/>
                    </a:lnTo>
                    <a:lnTo>
                      <a:pt x="14183" y="11077"/>
                    </a:lnTo>
                    <a:lnTo>
                      <a:pt x="14609" y="11436"/>
                    </a:lnTo>
                    <a:lnTo>
                      <a:pt x="15046" y="11795"/>
                    </a:lnTo>
                    <a:lnTo>
                      <a:pt x="15472" y="12176"/>
                    </a:lnTo>
                    <a:lnTo>
                      <a:pt x="15898" y="12568"/>
                    </a:lnTo>
                    <a:lnTo>
                      <a:pt x="16335" y="12972"/>
                    </a:lnTo>
                    <a:lnTo>
                      <a:pt x="16761" y="13387"/>
                    </a:lnTo>
                    <a:lnTo>
                      <a:pt x="17199" y="13824"/>
                    </a:lnTo>
                    <a:lnTo>
                      <a:pt x="17625" y="14261"/>
                    </a:lnTo>
                    <a:lnTo>
                      <a:pt x="18051" y="14721"/>
                    </a:lnTo>
                    <a:lnTo>
                      <a:pt x="18477" y="15192"/>
                    </a:lnTo>
                    <a:lnTo>
                      <a:pt x="18914" y="15674"/>
                    </a:lnTo>
                    <a:lnTo>
                      <a:pt x="19340" y="16178"/>
                    </a:lnTo>
                    <a:lnTo>
                      <a:pt x="19766" y="16694"/>
                    </a:lnTo>
                    <a:lnTo>
                      <a:pt x="20192" y="17221"/>
                    </a:lnTo>
                    <a:lnTo>
                      <a:pt x="20618" y="17759"/>
                    </a:lnTo>
                    <a:lnTo>
                      <a:pt x="21033" y="18320"/>
                    </a:lnTo>
                    <a:lnTo>
                      <a:pt x="21459" y="18891"/>
                    </a:lnTo>
                    <a:lnTo>
                      <a:pt x="21874" y="19486"/>
                    </a:lnTo>
                    <a:lnTo>
                      <a:pt x="22300" y="20091"/>
                    </a:lnTo>
                    <a:lnTo>
                      <a:pt x="22715" y="20708"/>
                    </a:lnTo>
                    <a:lnTo>
                      <a:pt x="23129" y="21347"/>
                    </a:lnTo>
                    <a:lnTo>
                      <a:pt x="23544" y="21997"/>
                    </a:lnTo>
                    <a:lnTo>
                      <a:pt x="23948" y="22658"/>
                    </a:lnTo>
                    <a:lnTo>
                      <a:pt x="24363" y="23342"/>
                    </a:lnTo>
                    <a:lnTo>
                      <a:pt x="24766" y="24049"/>
                    </a:lnTo>
                    <a:lnTo>
                      <a:pt x="25170" y="24766"/>
                    </a:lnTo>
                    <a:lnTo>
                      <a:pt x="25573" y="25506"/>
                    </a:lnTo>
                    <a:lnTo>
                      <a:pt x="25966" y="26257"/>
                    </a:lnTo>
                    <a:lnTo>
                      <a:pt x="26325" y="26952"/>
                    </a:lnTo>
                    <a:lnTo>
                      <a:pt x="26672" y="27670"/>
                    </a:lnTo>
                    <a:lnTo>
                      <a:pt x="27020" y="28387"/>
                    </a:lnTo>
                    <a:lnTo>
                      <a:pt x="27345" y="29127"/>
                    </a:lnTo>
                    <a:lnTo>
                      <a:pt x="27681" y="29878"/>
                    </a:lnTo>
                    <a:lnTo>
                      <a:pt x="28006" y="30652"/>
                    </a:lnTo>
                    <a:lnTo>
                      <a:pt x="28320" y="31426"/>
                    </a:lnTo>
                    <a:lnTo>
                      <a:pt x="28634" y="32210"/>
                    </a:lnTo>
                    <a:lnTo>
                      <a:pt x="28937" y="33018"/>
                    </a:lnTo>
                    <a:lnTo>
                      <a:pt x="29239" y="33825"/>
                    </a:lnTo>
                    <a:lnTo>
                      <a:pt x="29531" y="34643"/>
                    </a:lnTo>
                    <a:lnTo>
                      <a:pt x="29822" y="35473"/>
                    </a:lnTo>
                    <a:lnTo>
                      <a:pt x="30114" y="36325"/>
                    </a:lnTo>
                    <a:lnTo>
                      <a:pt x="30394" y="37177"/>
                    </a:lnTo>
                    <a:lnTo>
                      <a:pt x="30944" y="38904"/>
                    </a:lnTo>
                    <a:lnTo>
                      <a:pt x="31482" y="40675"/>
                    </a:lnTo>
                    <a:lnTo>
                      <a:pt x="32009" y="42469"/>
                    </a:lnTo>
                    <a:lnTo>
                      <a:pt x="32536" y="44307"/>
                    </a:lnTo>
                    <a:lnTo>
                      <a:pt x="33051" y="46157"/>
                    </a:lnTo>
                    <a:lnTo>
                      <a:pt x="33556" y="48041"/>
                    </a:lnTo>
                    <a:lnTo>
                      <a:pt x="34060" y="49947"/>
                    </a:lnTo>
                    <a:lnTo>
                      <a:pt x="35069" y="53803"/>
                    </a:lnTo>
                    <a:lnTo>
                      <a:pt x="36000" y="57380"/>
                    </a:lnTo>
                    <a:lnTo>
                      <a:pt x="36964" y="60967"/>
                    </a:lnTo>
                    <a:lnTo>
                      <a:pt x="37446" y="62772"/>
                    </a:lnTo>
                    <a:lnTo>
                      <a:pt x="37951" y="64577"/>
                    </a:lnTo>
                    <a:lnTo>
                      <a:pt x="38466" y="66394"/>
                    </a:lnTo>
                    <a:lnTo>
                      <a:pt x="38993" y="68199"/>
                    </a:lnTo>
                    <a:lnTo>
                      <a:pt x="39004" y="68210"/>
                    </a:lnTo>
                    <a:lnTo>
                      <a:pt x="39341" y="69320"/>
                    </a:lnTo>
                    <a:lnTo>
                      <a:pt x="39677" y="70441"/>
                    </a:lnTo>
                    <a:lnTo>
                      <a:pt x="40383" y="72661"/>
                    </a:lnTo>
                    <a:lnTo>
                      <a:pt x="40395" y="72672"/>
                    </a:lnTo>
                    <a:lnTo>
                      <a:pt x="40978" y="74432"/>
                    </a:lnTo>
                    <a:lnTo>
                      <a:pt x="41572" y="76192"/>
                    </a:lnTo>
                    <a:lnTo>
                      <a:pt x="42200" y="77930"/>
                    </a:lnTo>
                    <a:lnTo>
                      <a:pt x="42525" y="78805"/>
                    </a:lnTo>
                    <a:lnTo>
                      <a:pt x="42850" y="79668"/>
                    </a:lnTo>
                    <a:lnTo>
                      <a:pt x="43321" y="80890"/>
                    </a:lnTo>
                    <a:lnTo>
                      <a:pt x="43814" y="82112"/>
                    </a:lnTo>
                    <a:lnTo>
                      <a:pt x="44307" y="83311"/>
                    </a:lnTo>
                    <a:lnTo>
                      <a:pt x="44812" y="84489"/>
                    </a:lnTo>
                    <a:lnTo>
                      <a:pt x="45328" y="85666"/>
                    </a:lnTo>
                    <a:lnTo>
                      <a:pt x="45843" y="86821"/>
                    </a:lnTo>
                    <a:lnTo>
                      <a:pt x="46381" y="87953"/>
                    </a:lnTo>
                    <a:lnTo>
                      <a:pt x="46920" y="89085"/>
                    </a:lnTo>
                    <a:lnTo>
                      <a:pt x="47480" y="90195"/>
                    </a:lnTo>
                    <a:lnTo>
                      <a:pt x="48041" y="91294"/>
                    </a:lnTo>
                    <a:lnTo>
                      <a:pt x="48612" y="92370"/>
                    </a:lnTo>
                    <a:lnTo>
                      <a:pt x="49195" y="93435"/>
                    </a:lnTo>
                    <a:lnTo>
                      <a:pt x="49790" y="94489"/>
                    </a:lnTo>
                    <a:lnTo>
                      <a:pt x="50406" y="95521"/>
                    </a:lnTo>
                    <a:lnTo>
                      <a:pt x="51023" y="96541"/>
                    </a:lnTo>
                    <a:lnTo>
                      <a:pt x="51651" y="97539"/>
                    </a:lnTo>
                    <a:lnTo>
                      <a:pt x="52290" y="98525"/>
                    </a:lnTo>
                    <a:lnTo>
                      <a:pt x="52940" y="99501"/>
                    </a:lnTo>
                    <a:lnTo>
                      <a:pt x="53613" y="100453"/>
                    </a:lnTo>
                    <a:lnTo>
                      <a:pt x="54285" y="101395"/>
                    </a:lnTo>
                    <a:lnTo>
                      <a:pt x="54969" y="102315"/>
                    </a:lnTo>
                    <a:lnTo>
                      <a:pt x="55676" y="103223"/>
                    </a:lnTo>
                    <a:lnTo>
                      <a:pt x="56393" y="104108"/>
                    </a:lnTo>
                    <a:lnTo>
                      <a:pt x="57111" y="104983"/>
                    </a:lnTo>
                    <a:lnTo>
                      <a:pt x="57851" y="105835"/>
                    </a:lnTo>
                    <a:lnTo>
                      <a:pt x="58602" y="106676"/>
                    </a:lnTo>
                    <a:lnTo>
                      <a:pt x="59375" y="107494"/>
                    </a:lnTo>
                    <a:lnTo>
                      <a:pt x="60149" y="108301"/>
                    </a:lnTo>
                    <a:lnTo>
                      <a:pt x="60945" y="109086"/>
                    </a:lnTo>
                    <a:lnTo>
                      <a:pt x="61752" y="109860"/>
                    </a:lnTo>
                    <a:lnTo>
                      <a:pt x="62570" y="110611"/>
                    </a:lnTo>
                    <a:lnTo>
                      <a:pt x="63400" y="111351"/>
                    </a:lnTo>
                    <a:lnTo>
                      <a:pt x="64252" y="112068"/>
                    </a:lnTo>
                    <a:lnTo>
                      <a:pt x="65115" y="112763"/>
                    </a:lnTo>
                    <a:lnTo>
                      <a:pt x="65990" y="113447"/>
                    </a:lnTo>
                    <a:lnTo>
                      <a:pt x="66876" y="114109"/>
                    </a:lnTo>
                    <a:lnTo>
                      <a:pt x="67784" y="114759"/>
                    </a:lnTo>
                    <a:lnTo>
                      <a:pt x="68703" y="115387"/>
                    </a:lnTo>
                    <a:lnTo>
                      <a:pt x="69645" y="115992"/>
                    </a:lnTo>
                    <a:lnTo>
                      <a:pt x="70598" y="116587"/>
                    </a:lnTo>
                    <a:lnTo>
                      <a:pt x="71562" y="117158"/>
                    </a:lnTo>
                    <a:lnTo>
                      <a:pt x="72548" y="117708"/>
                    </a:lnTo>
                    <a:lnTo>
                      <a:pt x="73546" y="118246"/>
                    </a:lnTo>
                    <a:lnTo>
                      <a:pt x="74566" y="118762"/>
                    </a:lnTo>
                    <a:lnTo>
                      <a:pt x="75598" y="119255"/>
                    </a:lnTo>
                    <a:lnTo>
                      <a:pt x="76641" y="119737"/>
                    </a:lnTo>
                    <a:lnTo>
                      <a:pt x="77706" y="120197"/>
                    </a:lnTo>
                    <a:lnTo>
                      <a:pt x="78782" y="120634"/>
                    </a:lnTo>
                    <a:lnTo>
                      <a:pt x="79881" y="121060"/>
                    </a:lnTo>
                    <a:lnTo>
                      <a:pt x="81002" y="121463"/>
                    </a:lnTo>
                    <a:lnTo>
                      <a:pt x="82134" y="121845"/>
                    </a:lnTo>
                    <a:lnTo>
                      <a:pt x="83278" y="122203"/>
                    </a:lnTo>
                    <a:lnTo>
                      <a:pt x="84444" y="122540"/>
                    </a:lnTo>
                    <a:lnTo>
                      <a:pt x="85632" y="122865"/>
                    </a:lnTo>
                    <a:lnTo>
                      <a:pt x="86832" y="123168"/>
                    </a:lnTo>
                    <a:lnTo>
                      <a:pt x="88054" y="123448"/>
                    </a:lnTo>
                    <a:lnTo>
                      <a:pt x="89287" y="123706"/>
                    </a:lnTo>
                    <a:lnTo>
                      <a:pt x="90554" y="123952"/>
                    </a:lnTo>
                    <a:lnTo>
                      <a:pt x="91821" y="124177"/>
                    </a:lnTo>
                    <a:lnTo>
                      <a:pt x="93121" y="124367"/>
                    </a:lnTo>
                    <a:lnTo>
                      <a:pt x="94433" y="124547"/>
                    </a:lnTo>
                    <a:lnTo>
                      <a:pt x="95767" y="124715"/>
                    </a:lnTo>
                    <a:lnTo>
                      <a:pt x="97112" y="124849"/>
                    </a:lnTo>
                    <a:lnTo>
                      <a:pt x="98480" y="124961"/>
                    </a:lnTo>
                    <a:lnTo>
                      <a:pt x="100498" y="123145"/>
                    </a:lnTo>
                    <a:lnTo>
                      <a:pt x="101742" y="122013"/>
                    </a:lnTo>
                    <a:lnTo>
                      <a:pt x="103054" y="120791"/>
                    </a:lnTo>
                    <a:lnTo>
                      <a:pt x="104355" y="119569"/>
                    </a:lnTo>
                    <a:lnTo>
                      <a:pt x="105577" y="118392"/>
                    </a:lnTo>
                    <a:lnTo>
                      <a:pt x="106126" y="117853"/>
                    </a:lnTo>
                    <a:lnTo>
                      <a:pt x="106631" y="117338"/>
                    </a:lnTo>
                    <a:lnTo>
                      <a:pt x="107079" y="116878"/>
                    </a:lnTo>
                    <a:lnTo>
                      <a:pt x="107460" y="116463"/>
                    </a:lnTo>
                    <a:lnTo>
                      <a:pt x="106283" y="116430"/>
                    </a:lnTo>
                    <a:lnTo>
                      <a:pt x="105106" y="116385"/>
                    </a:lnTo>
                    <a:lnTo>
                      <a:pt x="103951" y="116317"/>
                    </a:lnTo>
                    <a:lnTo>
                      <a:pt x="102807" y="116250"/>
                    </a:lnTo>
                    <a:lnTo>
                      <a:pt x="101664" y="116160"/>
                    </a:lnTo>
                    <a:lnTo>
                      <a:pt x="100543" y="116071"/>
                    </a:lnTo>
                    <a:lnTo>
                      <a:pt x="99433" y="115959"/>
                    </a:lnTo>
                    <a:lnTo>
                      <a:pt x="98334" y="115835"/>
                    </a:lnTo>
                    <a:lnTo>
                      <a:pt x="97247" y="115712"/>
                    </a:lnTo>
                    <a:lnTo>
                      <a:pt x="96170" y="115566"/>
                    </a:lnTo>
                    <a:lnTo>
                      <a:pt x="95105" y="115409"/>
                    </a:lnTo>
                    <a:lnTo>
                      <a:pt x="94052" y="115241"/>
                    </a:lnTo>
                    <a:lnTo>
                      <a:pt x="92998" y="115051"/>
                    </a:lnTo>
                    <a:lnTo>
                      <a:pt x="91966" y="114860"/>
                    </a:lnTo>
                    <a:lnTo>
                      <a:pt x="90946" y="114658"/>
                    </a:lnTo>
                    <a:lnTo>
                      <a:pt x="89937" y="114434"/>
                    </a:lnTo>
                    <a:lnTo>
                      <a:pt x="88939" y="114210"/>
                    </a:lnTo>
                    <a:lnTo>
                      <a:pt x="87953" y="113963"/>
                    </a:lnTo>
                    <a:lnTo>
                      <a:pt x="86977" y="113705"/>
                    </a:lnTo>
                    <a:lnTo>
                      <a:pt x="86013" y="113436"/>
                    </a:lnTo>
                    <a:lnTo>
                      <a:pt x="85060" y="113156"/>
                    </a:lnTo>
                    <a:lnTo>
                      <a:pt x="84118" y="112864"/>
                    </a:lnTo>
                    <a:lnTo>
                      <a:pt x="83188" y="112562"/>
                    </a:lnTo>
                    <a:lnTo>
                      <a:pt x="82269" y="112248"/>
                    </a:lnTo>
                    <a:lnTo>
                      <a:pt x="81360" y="111911"/>
                    </a:lnTo>
                    <a:lnTo>
                      <a:pt x="80464" y="111575"/>
                    </a:lnTo>
                    <a:lnTo>
                      <a:pt x="79578" y="111216"/>
                    </a:lnTo>
                    <a:lnTo>
                      <a:pt x="78703" y="110846"/>
                    </a:lnTo>
                    <a:lnTo>
                      <a:pt x="77840" y="110465"/>
                    </a:lnTo>
                    <a:lnTo>
                      <a:pt x="76988" y="110073"/>
                    </a:lnTo>
                    <a:lnTo>
                      <a:pt x="76136" y="109669"/>
                    </a:lnTo>
                    <a:lnTo>
                      <a:pt x="75306" y="109254"/>
                    </a:lnTo>
                    <a:lnTo>
                      <a:pt x="74488" y="108828"/>
                    </a:lnTo>
                    <a:lnTo>
                      <a:pt x="73670" y="108380"/>
                    </a:lnTo>
                    <a:lnTo>
                      <a:pt x="72874" y="107920"/>
                    </a:lnTo>
                    <a:lnTo>
                      <a:pt x="72078" y="107449"/>
                    </a:lnTo>
                    <a:lnTo>
                      <a:pt x="71304" y="106967"/>
                    </a:lnTo>
                    <a:lnTo>
                      <a:pt x="70530" y="106474"/>
                    </a:lnTo>
                    <a:lnTo>
                      <a:pt x="69768" y="105969"/>
                    </a:lnTo>
                    <a:lnTo>
                      <a:pt x="69028" y="105454"/>
                    </a:lnTo>
                    <a:lnTo>
                      <a:pt x="68288" y="104916"/>
                    </a:lnTo>
                    <a:lnTo>
                      <a:pt x="67559" y="104366"/>
                    </a:lnTo>
                    <a:lnTo>
                      <a:pt x="66842" y="103817"/>
                    </a:lnTo>
                    <a:lnTo>
                      <a:pt x="66136" y="103245"/>
                    </a:lnTo>
                    <a:lnTo>
                      <a:pt x="65441" y="102651"/>
                    </a:lnTo>
                    <a:lnTo>
                      <a:pt x="64757" y="102057"/>
                    </a:lnTo>
                    <a:lnTo>
                      <a:pt x="64073" y="101451"/>
                    </a:lnTo>
                    <a:lnTo>
                      <a:pt x="63411" y="100823"/>
                    </a:lnTo>
                    <a:lnTo>
                      <a:pt x="62750" y="100184"/>
                    </a:lnTo>
                    <a:lnTo>
                      <a:pt x="62111" y="99534"/>
                    </a:lnTo>
                    <a:lnTo>
                      <a:pt x="61472" y="98873"/>
                    </a:lnTo>
                    <a:lnTo>
                      <a:pt x="60844" y="98200"/>
                    </a:lnTo>
                    <a:lnTo>
                      <a:pt x="60227" y="97505"/>
                    </a:lnTo>
                    <a:lnTo>
                      <a:pt x="59622" y="96810"/>
                    </a:lnTo>
                    <a:lnTo>
                      <a:pt x="59028" y="96092"/>
                    </a:lnTo>
                    <a:lnTo>
                      <a:pt x="58445" y="95364"/>
                    </a:lnTo>
                    <a:lnTo>
                      <a:pt x="57873" y="94624"/>
                    </a:lnTo>
                    <a:lnTo>
                      <a:pt x="57301" y="93861"/>
                    </a:lnTo>
                    <a:lnTo>
                      <a:pt x="56752" y="93099"/>
                    </a:lnTo>
                    <a:lnTo>
                      <a:pt x="56202" y="92314"/>
                    </a:lnTo>
                    <a:lnTo>
                      <a:pt x="55664" y="91518"/>
                    </a:lnTo>
                    <a:lnTo>
                      <a:pt x="55137" y="90711"/>
                    </a:lnTo>
                    <a:lnTo>
                      <a:pt x="54622" y="89892"/>
                    </a:lnTo>
                    <a:lnTo>
                      <a:pt x="54106" y="89052"/>
                    </a:lnTo>
                    <a:lnTo>
                      <a:pt x="53725" y="88390"/>
                    </a:lnTo>
                    <a:lnTo>
                      <a:pt x="53332" y="87729"/>
                    </a:lnTo>
                    <a:lnTo>
                      <a:pt x="52962" y="87045"/>
                    </a:lnTo>
                    <a:lnTo>
                      <a:pt x="52581" y="86361"/>
                    </a:lnTo>
                    <a:lnTo>
                      <a:pt x="52222" y="85666"/>
                    </a:lnTo>
                    <a:lnTo>
                      <a:pt x="51853" y="84960"/>
                    </a:lnTo>
                    <a:lnTo>
                      <a:pt x="51505" y="84253"/>
                    </a:lnTo>
                    <a:lnTo>
                      <a:pt x="51146" y="83536"/>
                    </a:lnTo>
                    <a:lnTo>
                      <a:pt x="50810" y="82807"/>
                    </a:lnTo>
                    <a:lnTo>
                      <a:pt x="50474" y="82067"/>
                    </a:lnTo>
                    <a:lnTo>
                      <a:pt x="50137" y="81327"/>
                    </a:lnTo>
                    <a:lnTo>
                      <a:pt x="49812" y="80576"/>
                    </a:lnTo>
                    <a:lnTo>
                      <a:pt x="49487" y="79814"/>
                    </a:lnTo>
                    <a:lnTo>
                      <a:pt x="49173" y="79051"/>
                    </a:lnTo>
                    <a:lnTo>
                      <a:pt x="48859" y="78266"/>
                    </a:lnTo>
                    <a:lnTo>
                      <a:pt x="48556" y="77482"/>
                    </a:lnTo>
                    <a:lnTo>
                      <a:pt x="48186" y="76506"/>
                    </a:lnTo>
                    <a:lnTo>
                      <a:pt x="47828" y="75531"/>
                    </a:lnTo>
                    <a:lnTo>
                      <a:pt x="47480" y="74544"/>
                    </a:lnTo>
                    <a:lnTo>
                      <a:pt x="47133" y="73558"/>
                    </a:lnTo>
                    <a:lnTo>
                      <a:pt x="46796" y="72571"/>
                    </a:lnTo>
                    <a:lnTo>
                      <a:pt x="46460" y="71573"/>
                    </a:lnTo>
                    <a:lnTo>
                      <a:pt x="45821" y="69578"/>
                    </a:lnTo>
                    <a:lnTo>
                      <a:pt x="45810" y="69544"/>
                    </a:lnTo>
                    <a:lnTo>
                      <a:pt x="45798" y="69510"/>
                    </a:lnTo>
                    <a:lnTo>
                      <a:pt x="45462" y="68445"/>
                    </a:lnTo>
                    <a:lnTo>
                      <a:pt x="45137" y="67369"/>
                    </a:lnTo>
                    <a:lnTo>
                      <a:pt x="44498" y="65205"/>
                    </a:lnTo>
                    <a:lnTo>
                      <a:pt x="43870" y="63053"/>
                    </a:lnTo>
                    <a:lnTo>
                      <a:pt x="43276" y="60889"/>
                    </a:lnTo>
                    <a:lnTo>
                      <a:pt x="42682" y="58725"/>
                    </a:lnTo>
                    <a:lnTo>
                      <a:pt x="42110" y="56561"/>
                    </a:lnTo>
                    <a:lnTo>
                      <a:pt x="40989" y="52267"/>
                    </a:lnTo>
                    <a:lnTo>
                      <a:pt x="40731" y="51258"/>
                    </a:lnTo>
                    <a:lnTo>
                      <a:pt x="40484" y="50249"/>
                    </a:lnTo>
                    <a:lnTo>
                      <a:pt x="40249" y="49240"/>
                    </a:lnTo>
                    <a:lnTo>
                      <a:pt x="40025" y="48220"/>
                    </a:lnTo>
                    <a:lnTo>
                      <a:pt x="39800" y="47211"/>
                    </a:lnTo>
                    <a:lnTo>
                      <a:pt x="39587" y="46191"/>
                    </a:lnTo>
                    <a:lnTo>
                      <a:pt x="39173" y="44173"/>
                    </a:lnTo>
                    <a:lnTo>
                      <a:pt x="38780" y="42155"/>
                    </a:lnTo>
                    <a:lnTo>
                      <a:pt x="38388" y="40148"/>
                    </a:lnTo>
                    <a:lnTo>
                      <a:pt x="37995" y="38164"/>
                    </a:lnTo>
                    <a:lnTo>
                      <a:pt x="37592" y="36202"/>
                    </a:lnTo>
                    <a:lnTo>
                      <a:pt x="37390" y="35237"/>
                    </a:lnTo>
                    <a:lnTo>
                      <a:pt x="37177" y="34285"/>
                    </a:lnTo>
                    <a:lnTo>
                      <a:pt x="36964" y="33332"/>
                    </a:lnTo>
                    <a:lnTo>
                      <a:pt x="36740" y="32390"/>
                    </a:lnTo>
                    <a:lnTo>
                      <a:pt x="36504" y="31470"/>
                    </a:lnTo>
                    <a:lnTo>
                      <a:pt x="36269" y="30551"/>
                    </a:lnTo>
                    <a:lnTo>
                      <a:pt x="36022" y="29643"/>
                    </a:lnTo>
                    <a:lnTo>
                      <a:pt x="35764" y="28757"/>
                    </a:lnTo>
                    <a:lnTo>
                      <a:pt x="35484" y="27883"/>
                    </a:lnTo>
                    <a:lnTo>
                      <a:pt x="35204" y="27020"/>
                    </a:lnTo>
                    <a:lnTo>
                      <a:pt x="34901" y="26168"/>
                    </a:lnTo>
                    <a:lnTo>
                      <a:pt x="34598" y="25338"/>
                    </a:lnTo>
                    <a:lnTo>
                      <a:pt x="34262" y="24520"/>
                    </a:lnTo>
                    <a:lnTo>
                      <a:pt x="33915" y="23724"/>
                    </a:lnTo>
                    <a:lnTo>
                      <a:pt x="33556" y="22950"/>
                    </a:lnTo>
                    <a:lnTo>
                      <a:pt x="33175" y="22188"/>
                    </a:lnTo>
                    <a:lnTo>
                      <a:pt x="32805" y="21492"/>
                    </a:lnTo>
                    <a:lnTo>
                      <a:pt x="32423" y="20797"/>
                    </a:lnTo>
                    <a:lnTo>
                      <a:pt x="32042" y="20125"/>
                    </a:lnTo>
                    <a:lnTo>
                      <a:pt x="31661" y="19474"/>
                    </a:lnTo>
                    <a:lnTo>
                      <a:pt x="31269" y="18824"/>
                    </a:lnTo>
                    <a:lnTo>
                      <a:pt x="30865" y="18196"/>
                    </a:lnTo>
                    <a:lnTo>
                      <a:pt x="30461" y="17580"/>
                    </a:lnTo>
                    <a:lnTo>
                      <a:pt x="30058" y="16986"/>
                    </a:lnTo>
                    <a:lnTo>
                      <a:pt x="29654" y="16391"/>
                    </a:lnTo>
                    <a:lnTo>
                      <a:pt x="29239" y="15820"/>
                    </a:lnTo>
                    <a:lnTo>
                      <a:pt x="28825" y="15259"/>
                    </a:lnTo>
                    <a:lnTo>
                      <a:pt x="28410" y="14710"/>
                    </a:lnTo>
                    <a:lnTo>
                      <a:pt x="27984" y="14183"/>
                    </a:lnTo>
                    <a:lnTo>
                      <a:pt x="27558" y="13656"/>
                    </a:lnTo>
                    <a:lnTo>
                      <a:pt x="27132" y="13151"/>
                    </a:lnTo>
                    <a:lnTo>
                      <a:pt x="26706" y="12658"/>
                    </a:lnTo>
                    <a:lnTo>
                      <a:pt x="26268" y="12165"/>
                    </a:lnTo>
                    <a:lnTo>
                      <a:pt x="25831" y="11694"/>
                    </a:lnTo>
                    <a:lnTo>
                      <a:pt x="25394" y="11234"/>
                    </a:lnTo>
                    <a:lnTo>
                      <a:pt x="24957" y="10786"/>
                    </a:lnTo>
                    <a:lnTo>
                      <a:pt x="24520" y="10360"/>
                    </a:lnTo>
                    <a:lnTo>
                      <a:pt x="24082" y="9934"/>
                    </a:lnTo>
                    <a:lnTo>
                      <a:pt x="23634" y="9519"/>
                    </a:lnTo>
                    <a:lnTo>
                      <a:pt x="23185" y="9115"/>
                    </a:lnTo>
                    <a:lnTo>
                      <a:pt x="22748" y="8723"/>
                    </a:lnTo>
                    <a:lnTo>
                      <a:pt x="22300" y="8342"/>
                    </a:lnTo>
                    <a:lnTo>
                      <a:pt x="21851" y="7972"/>
                    </a:lnTo>
                    <a:lnTo>
                      <a:pt x="21403" y="7613"/>
                    </a:lnTo>
                    <a:lnTo>
                      <a:pt x="20954" y="7265"/>
                    </a:lnTo>
                    <a:lnTo>
                      <a:pt x="20506" y="6918"/>
                    </a:lnTo>
                    <a:lnTo>
                      <a:pt x="20057" y="6593"/>
                    </a:lnTo>
                    <a:lnTo>
                      <a:pt x="19609" y="6268"/>
                    </a:lnTo>
                    <a:lnTo>
                      <a:pt x="19161" y="5965"/>
                    </a:lnTo>
                    <a:lnTo>
                      <a:pt x="18723" y="5662"/>
                    </a:lnTo>
                    <a:lnTo>
                      <a:pt x="18275" y="5359"/>
                    </a:lnTo>
                    <a:lnTo>
                      <a:pt x="17826" y="5079"/>
                    </a:lnTo>
                    <a:lnTo>
                      <a:pt x="16941" y="4541"/>
                    </a:lnTo>
                    <a:lnTo>
                      <a:pt x="16066" y="4025"/>
                    </a:lnTo>
                    <a:lnTo>
                      <a:pt x="15192" y="3554"/>
                    </a:lnTo>
                    <a:lnTo>
                      <a:pt x="14329" y="3106"/>
                    </a:lnTo>
                    <a:lnTo>
                      <a:pt x="13476" y="2691"/>
                    </a:lnTo>
                    <a:lnTo>
                      <a:pt x="12636" y="2299"/>
                    </a:lnTo>
                    <a:lnTo>
                      <a:pt x="11806" y="1940"/>
                    </a:lnTo>
                    <a:lnTo>
                      <a:pt x="10988" y="1604"/>
                    </a:lnTo>
                    <a:lnTo>
                      <a:pt x="10192" y="1279"/>
                    </a:lnTo>
                    <a:lnTo>
                      <a:pt x="9407" y="987"/>
                    </a:lnTo>
                    <a:lnTo>
                      <a:pt x="8644" y="718"/>
                    </a:lnTo>
                    <a:lnTo>
                      <a:pt x="7905" y="460"/>
                    </a:lnTo>
                    <a:lnTo>
                      <a:pt x="7187" y="225"/>
                    </a:lnTo>
                    <a:lnTo>
                      <a:pt x="64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0"/>
              <p:cNvSpPr/>
              <p:nvPr/>
            </p:nvSpPr>
            <p:spPr>
              <a:xfrm>
                <a:off x="3229950" y="2950125"/>
                <a:ext cx="1251200" cy="644675"/>
              </a:xfrm>
              <a:custGeom>
                <a:avLst/>
                <a:gdLst/>
                <a:ahLst/>
                <a:cxnLst/>
                <a:rect l="l" t="t" r="r" b="b"/>
                <a:pathLst>
                  <a:path w="50048" h="25787" extrusionOk="0">
                    <a:moveTo>
                      <a:pt x="5976" y="0"/>
                    </a:moveTo>
                    <a:lnTo>
                      <a:pt x="0" y="1290"/>
                    </a:lnTo>
                    <a:lnTo>
                      <a:pt x="90" y="1693"/>
                    </a:lnTo>
                    <a:lnTo>
                      <a:pt x="191" y="2119"/>
                    </a:lnTo>
                    <a:lnTo>
                      <a:pt x="303" y="2557"/>
                    </a:lnTo>
                    <a:lnTo>
                      <a:pt x="426" y="2994"/>
                    </a:lnTo>
                    <a:lnTo>
                      <a:pt x="561" y="3442"/>
                    </a:lnTo>
                    <a:lnTo>
                      <a:pt x="695" y="3902"/>
                    </a:lnTo>
                    <a:lnTo>
                      <a:pt x="852" y="4362"/>
                    </a:lnTo>
                    <a:lnTo>
                      <a:pt x="1009" y="4832"/>
                    </a:lnTo>
                    <a:lnTo>
                      <a:pt x="1189" y="5314"/>
                    </a:lnTo>
                    <a:lnTo>
                      <a:pt x="1368" y="5797"/>
                    </a:lnTo>
                    <a:lnTo>
                      <a:pt x="1559" y="6279"/>
                    </a:lnTo>
                    <a:lnTo>
                      <a:pt x="1761" y="6772"/>
                    </a:lnTo>
                    <a:lnTo>
                      <a:pt x="1974" y="7276"/>
                    </a:lnTo>
                    <a:lnTo>
                      <a:pt x="2198" y="7770"/>
                    </a:lnTo>
                    <a:lnTo>
                      <a:pt x="2433" y="8274"/>
                    </a:lnTo>
                    <a:lnTo>
                      <a:pt x="2680" y="8779"/>
                    </a:lnTo>
                    <a:lnTo>
                      <a:pt x="2938" y="9294"/>
                    </a:lnTo>
                    <a:lnTo>
                      <a:pt x="3207" y="9799"/>
                    </a:lnTo>
                    <a:lnTo>
                      <a:pt x="3487" y="10315"/>
                    </a:lnTo>
                    <a:lnTo>
                      <a:pt x="3779" y="10819"/>
                    </a:lnTo>
                    <a:lnTo>
                      <a:pt x="4081" y="11335"/>
                    </a:lnTo>
                    <a:lnTo>
                      <a:pt x="4384" y="11839"/>
                    </a:lnTo>
                    <a:lnTo>
                      <a:pt x="4709" y="12355"/>
                    </a:lnTo>
                    <a:lnTo>
                      <a:pt x="5045" y="12860"/>
                    </a:lnTo>
                    <a:lnTo>
                      <a:pt x="5393" y="13364"/>
                    </a:lnTo>
                    <a:lnTo>
                      <a:pt x="5752" y="13869"/>
                    </a:lnTo>
                    <a:lnTo>
                      <a:pt x="6122" y="14373"/>
                    </a:lnTo>
                    <a:lnTo>
                      <a:pt x="6503" y="14866"/>
                    </a:lnTo>
                    <a:lnTo>
                      <a:pt x="6895" y="15360"/>
                    </a:lnTo>
                    <a:lnTo>
                      <a:pt x="7310" y="15842"/>
                    </a:lnTo>
                    <a:lnTo>
                      <a:pt x="7725" y="16324"/>
                    </a:lnTo>
                    <a:lnTo>
                      <a:pt x="8151" y="16795"/>
                    </a:lnTo>
                    <a:lnTo>
                      <a:pt x="8599" y="17266"/>
                    </a:lnTo>
                    <a:lnTo>
                      <a:pt x="9048" y="17725"/>
                    </a:lnTo>
                    <a:lnTo>
                      <a:pt x="9519" y="18185"/>
                    </a:lnTo>
                    <a:lnTo>
                      <a:pt x="10001" y="18633"/>
                    </a:lnTo>
                    <a:lnTo>
                      <a:pt x="10483" y="19071"/>
                    </a:lnTo>
                    <a:lnTo>
                      <a:pt x="10987" y="19497"/>
                    </a:lnTo>
                    <a:lnTo>
                      <a:pt x="11514" y="19923"/>
                    </a:lnTo>
                    <a:lnTo>
                      <a:pt x="12041" y="20326"/>
                    </a:lnTo>
                    <a:lnTo>
                      <a:pt x="12579" y="20730"/>
                    </a:lnTo>
                    <a:lnTo>
                      <a:pt x="13140" y="21111"/>
                    </a:lnTo>
                    <a:lnTo>
                      <a:pt x="13712" y="21492"/>
                    </a:lnTo>
                    <a:lnTo>
                      <a:pt x="14295" y="21862"/>
                    </a:lnTo>
                    <a:lnTo>
                      <a:pt x="14889" y="22210"/>
                    </a:lnTo>
                    <a:lnTo>
                      <a:pt x="15494" y="22546"/>
                    </a:lnTo>
                    <a:lnTo>
                      <a:pt x="16111" y="22871"/>
                    </a:lnTo>
                    <a:lnTo>
                      <a:pt x="16750" y="23185"/>
                    </a:lnTo>
                    <a:lnTo>
                      <a:pt x="17400" y="23477"/>
                    </a:lnTo>
                    <a:lnTo>
                      <a:pt x="18062" y="23757"/>
                    </a:lnTo>
                    <a:lnTo>
                      <a:pt x="18734" y="24026"/>
                    </a:lnTo>
                    <a:lnTo>
                      <a:pt x="19429" y="24273"/>
                    </a:lnTo>
                    <a:lnTo>
                      <a:pt x="20136" y="24508"/>
                    </a:lnTo>
                    <a:lnTo>
                      <a:pt x="20853" y="24721"/>
                    </a:lnTo>
                    <a:lnTo>
                      <a:pt x="21582" y="24912"/>
                    </a:lnTo>
                    <a:lnTo>
                      <a:pt x="22333" y="25091"/>
                    </a:lnTo>
                    <a:lnTo>
                      <a:pt x="23096" y="25248"/>
                    </a:lnTo>
                    <a:lnTo>
                      <a:pt x="23869" y="25394"/>
                    </a:lnTo>
                    <a:lnTo>
                      <a:pt x="24654" y="25506"/>
                    </a:lnTo>
                    <a:lnTo>
                      <a:pt x="25461" y="25607"/>
                    </a:lnTo>
                    <a:lnTo>
                      <a:pt x="26279" y="25685"/>
                    </a:lnTo>
                    <a:lnTo>
                      <a:pt x="27109" y="25741"/>
                    </a:lnTo>
                    <a:lnTo>
                      <a:pt x="27961" y="25775"/>
                    </a:lnTo>
                    <a:lnTo>
                      <a:pt x="28813" y="25786"/>
                    </a:lnTo>
                    <a:lnTo>
                      <a:pt x="29396" y="25786"/>
                    </a:lnTo>
                    <a:lnTo>
                      <a:pt x="29979" y="25764"/>
                    </a:lnTo>
                    <a:lnTo>
                      <a:pt x="30573" y="25741"/>
                    </a:lnTo>
                    <a:lnTo>
                      <a:pt x="31179" y="25708"/>
                    </a:lnTo>
                    <a:lnTo>
                      <a:pt x="31964" y="25641"/>
                    </a:lnTo>
                    <a:lnTo>
                      <a:pt x="32726" y="25562"/>
                    </a:lnTo>
                    <a:lnTo>
                      <a:pt x="33477" y="25461"/>
                    </a:lnTo>
                    <a:lnTo>
                      <a:pt x="34195" y="25349"/>
                    </a:lnTo>
                    <a:lnTo>
                      <a:pt x="34901" y="25226"/>
                    </a:lnTo>
                    <a:lnTo>
                      <a:pt x="35574" y="25080"/>
                    </a:lnTo>
                    <a:lnTo>
                      <a:pt x="36235" y="24923"/>
                    </a:lnTo>
                    <a:lnTo>
                      <a:pt x="36874" y="24744"/>
                    </a:lnTo>
                    <a:lnTo>
                      <a:pt x="37502" y="24564"/>
                    </a:lnTo>
                    <a:lnTo>
                      <a:pt x="38096" y="24362"/>
                    </a:lnTo>
                    <a:lnTo>
                      <a:pt x="38679" y="24149"/>
                    </a:lnTo>
                    <a:lnTo>
                      <a:pt x="39240" y="23914"/>
                    </a:lnTo>
                    <a:lnTo>
                      <a:pt x="39789" y="23679"/>
                    </a:lnTo>
                    <a:lnTo>
                      <a:pt x="40316" y="23432"/>
                    </a:lnTo>
                    <a:lnTo>
                      <a:pt x="40820" y="23174"/>
                    </a:lnTo>
                    <a:lnTo>
                      <a:pt x="41314" y="22894"/>
                    </a:lnTo>
                    <a:lnTo>
                      <a:pt x="41785" y="22613"/>
                    </a:lnTo>
                    <a:lnTo>
                      <a:pt x="42244" y="22322"/>
                    </a:lnTo>
                    <a:lnTo>
                      <a:pt x="42682" y="22019"/>
                    </a:lnTo>
                    <a:lnTo>
                      <a:pt x="43108" y="21705"/>
                    </a:lnTo>
                    <a:lnTo>
                      <a:pt x="43511" y="21380"/>
                    </a:lnTo>
                    <a:lnTo>
                      <a:pt x="43904" y="21055"/>
                    </a:lnTo>
                    <a:lnTo>
                      <a:pt x="44285" y="20708"/>
                    </a:lnTo>
                    <a:lnTo>
                      <a:pt x="44643" y="20371"/>
                    </a:lnTo>
                    <a:lnTo>
                      <a:pt x="44991" y="20012"/>
                    </a:lnTo>
                    <a:lnTo>
                      <a:pt x="45316" y="19654"/>
                    </a:lnTo>
                    <a:lnTo>
                      <a:pt x="45630" y="19284"/>
                    </a:lnTo>
                    <a:lnTo>
                      <a:pt x="45944" y="18914"/>
                    </a:lnTo>
                    <a:lnTo>
                      <a:pt x="46224" y="18533"/>
                    </a:lnTo>
                    <a:lnTo>
                      <a:pt x="46505" y="18151"/>
                    </a:lnTo>
                    <a:lnTo>
                      <a:pt x="46762" y="17759"/>
                    </a:lnTo>
                    <a:lnTo>
                      <a:pt x="47020" y="17367"/>
                    </a:lnTo>
                    <a:lnTo>
                      <a:pt x="47256" y="16974"/>
                    </a:lnTo>
                    <a:lnTo>
                      <a:pt x="47480" y="16571"/>
                    </a:lnTo>
                    <a:lnTo>
                      <a:pt x="47693" y="16167"/>
                    </a:lnTo>
                    <a:lnTo>
                      <a:pt x="47895" y="15763"/>
                    </a:lnTo>
                    <a:lnTo>
                      <a:pt x="48085" y="15349"/>
                    </a:lnTo>
                    <a:lnTo>
                      <a:pt x="48265" y="14945"/>
                    </a:lnTo>
                    <a:lnTo>
                      <a:pt x="48433" y="14530"/>
                    </a:lnTo>
                    <a:lnTo>
                      <a:pt x="48590" y="14115"/>
                    </a:lnTo>
                    <a:lnTo>
                      <a:pt x="48736" y="13701"/>
                    </a:lnTo>
                    <a:lnTo>
                      <a:pt x="48870" y="13286"/>
                    </a:lnTo>
                    <a:lnTo>
                      <a:pt x="49005" y="12871"/>
                    </a:lnTo>
                    <a:lnTo>
                      <a:pt x="49128" y="12456"/>
                    </a:lnTo>
                    <a:lnTo>
                      <a:pt x="49229" y="12041"/>
                    </a:lnTo>
                    <a:lnTo>
                      <a:pt x="49341" y="11626"/>
                    </a:lnTo>
                    <a:lnTo>
                      <a:pt x="49431" y="11223"/>
                    </a:lnTo>
                    <a:lnTo>
                      <a:pt x="49520" y="10808"/>
                    </a:lnTo>
                    <a:lnTo>
                      <a:pt x="49599" y="10404"/>
                    </a:lnTo>
                    <a:lnTo>
                      <a:pt x="49666" y="10001"/>
                    </a:lnTo>
                    <a:lnTo>
                      <a:pt x="49789" y="9205"/>
                    </a:lnTo>
                    <a:lnTo>
                      <a:pt x="49879" y="8431"/>
                    </a:lnTo>
                    <a:lnTo>
                      <a:pt x="49946" y="7680"/>
                    </a:lnTo>
                    <a:lnTo>
                      <a:pt x="50002" y="6940"/>
                    </a:lnTo>
                    <a:lnTo>
                      <a:pt x="50036" y="6234"/>
                    </a:lnTo>
                    <a:lnTo>
                      <a:pt x="50047" y="5561"/>
                    </a:lnTo>
                    <a:lnTo>
                      <a:pt x="50047" y="4911"/>
                    </a:lnTo>
                    <a:lnTo>
                      <a:pt x="46448" y="4933"/>
                    </a:lnTo>
                    <a:lnTo>
                      <a:pt x="46437" y="5314"/>
                    </a:lnTo>
                    <a:lnTo>
                      <a:pt x="46415" y="5584"/>
                    </a:lnTo>
                    <a:lnTo>
                      <a:pt x="46392" y="5920"/>
                    </a:lnTo>
                    <a:lnTo>
                      <a:pt x="46348" y="6290"/>
                    </a:lnTo>
                    <a:lnTo>
                      <a:pt x="46292" y="6705"/>
                    </a:lnTo>
                    <a:lnTo>
                      <a:pt x="46224" y="7164"/>
                    </a:lnTo>
                    <a:lnTo>
                      <a:pt x="46123" y="7658"/>
                    </a:lnTo>
                    <a:lnTo>
                      <a:pt x="46011" y="8185"/>
                    </a:lnTo>
                    <a:lnTo>
                      <a:pt x="45865" y="8734"/>
                    </a:lnTo>
                    <a:lnTo>
                      <a:pt x="45686" y="9306"/>
                    </a:lnTo>
                    <a:lnTo>
                      <a:pt x="45484" y="9900"/>
                    </a:lnTo>
                    <a:lnTo>
                      <a:pt x="45372" y="10203"/>
                    </a:lnTo>
                    <a:lnTo>
                      <a:pt x="45249" y="10517"/>
                    </a:lnTo>
                    <a:lnTo>
                      <a:pt x="45114" y="10819"/>
                    </a:lnTo>
                    <a:lnTo>
                      <a:pt x="44969" y="11133"/>
                    </a:lnTo>
                    <a:lnTo>
                      <a:pt x="44823" y="11447"/>
                    </a:lnTo>
                    <a:lnTo>
                      <a:pt x="44655" y="11761"/>
                    </a:lnTo>
                    <a:lnTo>
                      <a:pt x="44487" y="12075"/>
                    </a:lnTo>
                    <a:lnTo>
                      <a:pt x="44296" y="12389"/>
                    </a:lnTo>
                    <a:lnTo>
                      <a:pt x="44105" y="12703"/>
                    </a:lnTo>
                    <a:lnTo>
                      <a:pt x="43892" y="13017"/>
                    </a:lnTo>
                    <a:lnTo>
                      <a:pt x="43679" y="13331"/>
                    </a:lnTo>
                    <a:lnTo>
                      <a:pt x="43444" y="13644"/>
                    </a:lnTo>
                    <a:lnTo>
                      <a:pt x="43208" y="13958"/>
                    </a:lnTo>
                    <a:lnTo>
                      <a:pt x="42951" y="14261"/>
                    </a:lnTo>
                    <a:lnTo>
                      <a:pt x="42682" y="14564"/>
                    </a:lnTo>
                    <a:lnTo>
                      <a:pt x="42401" y="14866"/>
                    </a:lnTo>
                    <a:lnTo>
                      <a:pt x="42099" y="15158"/>
                    </a:lnTo>
                    <a:lnTo>
                      <a:pt x="41796" y="15449"/>
                    </a:lnTo>
                    <a:lnTo>
                      <a:pt x="41471" y="15730"/>
                    </a:lnTo>
                    <a:lnTo>
                      <a:pt x="41123" y="16010"/>
                    </a:lnTo>
                    <a:lnTo>
                      <a:pt x="40776" y="16290"/>
                    </a:lnTo>
                    <a:lnTo>
                      <a:pt x="40406" y="16548"/>
                    </a:lnTo>
                    <a:lnTo>
                      <a:pt x="40024" y="16806"/>
                    </a:lnTo>
                    <a:lnTo>
                      <a:pt x="39621" y="17064"/>
                    </a:lnTo>
                    <a:lnTo>
                      <a:pt x="39206" y="17299"/>
                    </a:lnTo>
                    <a:lnTo>
                      <a:pt x="38769" y="17535"/>
                    </a:lnTo>
                    <a:lnTo>
                      <a:pt x="38320" y="17759"/>
                    </a:lnTo>
                    <a:lnTo>
                      <a:pt x="37849" y="17972"/>
                    </a:lnTo>
                    <a:lnTo>
                      <a:pt x="37356" y="18185"/>
                    </a:lnTo>
                    <a:lnTo>
                      <a:pt x="36852" y="18376"/>
                    </a:lnTo>
                    <a:lnTo>
                      <a:pt x="36336" y="18555"/>
                    </a:lnTo>
                    <a:lnTo>
                      <a:pt x="35787" y="18723"/>
                    </a:lnTo>
                    <a:lnTo>
                      <a:pt x="35237" y="18891"/>
                    </a:lnTo>
                    <a:lnTo>
                      <a:pt x="34654" y="19026"/>
                    </a:lnTo>
                    <a:lnTo>
                      <a:pt x="34049" y="19160"/>
                    </a:lnTo>
                    <a:lnTo>
                      <a:pt x="33432" y="19284"/>
                    </a:lnTo>
                    <a:lnTo>
                      <a:pt x="32793" y="19385"/>
                    </a:lnTo>
                    <a:lnTo>
                      <a:pt x="32132" y="19474"/>
                    </a:lnTo>
                    <a:lnTo>
                      <a:pt x="31459" y="19542"/>
                    </a:lnTo>
                    <a:lnTo>
                      <a:pt x="30753" y="19609"/>
                    </a:lnTo>
                    <a:lnTo>
                      <a:pt x="30271" y="19631"/>
                    </a:lnTo>
                    <a:lnTo>
                      <a:pt x="29789" y="19654"/>
                    </a:lnTo>
                    <a:lnTo>
                      <a:pt x="29318" y="19665"/>
                    </a:lnTo>
                    <a:lnTo>
                      <a:pt x="28858" y="19676"/>
                    </a:lnTo>
                    <a:lnTo>
                      <a:pt x="28421" y="19665"/>
                    </a:lnTo>
                    <a:lnTo>
                      <a:pt x="28006" y="19654"/>
                    </a:lnTo>
                    <a:lnTo>
                      <a:pt x="27580" y="19642"/>
                    </a:lnTo>
                    <a:lnTo>
                      <a:pt x="27165" y="19620"/>
                    </a:lnTo>
                    <a:lnTo>
                      <a:pt x="26762" y="19586"/>
                    </a:lnTo>
                    <a:lnTo>
                      <a:pt x="26358" y="19553"/>
                    </a:lnTo>
                    <a:lnTo>
                      <a:pt x="25954" y="19508"/>
                    </a:lnTo>
                    <a:lnTo>
                      <a:pt x="25562" y="19452"/>
                    </a:lnTo>
                    <a:lnTo>
                      <a:pt x="25170" y="19396"/>
                    </a:lnTo>
                    <a:lnTo>
                      <a:pt x="24788" y="19329"/>
                    </a:lnTo>
                    <a:lnTo>
                      <a:pt x="24407" y="19261"/>
                    </a:lnTo>
                    <a:lnTo>
                      <a:pt x="24037" y="19194"/>
                    </a:lnTo>
                    <a:lnTo>
                      <a:pt x="23297" y="19026"/>
                    </a:lnTo>
                    <a:lnTo>
                      <a:pt x="22580" y="18835"/>
                    </a:lnTo>
                    <a:lnTo>
                      <a:pt x="21885" y="18622"/>
                    </a:lnTo>
                    <a:lnTo>
                      <a:pt x="21212" y="18398"/>
                    </a:lnTo>
                    <a:lnTo>
                      <a:pt x="20551" y="18140"/>
                    </a:lnTo>
                    <a:lnTo>
                      <a:pt x="19900" y="17871"/>
                    </a:lnTo>
                    <a:lnTo>
                      <a:pt x="19284" y="17591"/>
                    </a:lnTo>
                    <a:lnTo>
                      <a:pt x="18678" y="17277"/>
                    </a:lnTo>
                    <a:lnTo>
                      <a:pt x="18084" y="16963"/>
                    </a:lnTo>
                    <a:lnTo>
                      <a:pt x="17512" y="16627"/>
                    </a:lnTo>
                    <a:lnTo>
                      <a:pt x="16963" y="16279"/>
                    </a:lnTo>
                    <a:lnTo>
                      <a:pt x="16425" y="15909"/>
                    </a:lnTo>
                    <a:lnTo>
                      <a:pt x="15898" y="15539"/>
                    </a:lnTo>
                    <a:lnTo>
                      <a:pt x="15393" y="15147"/>
                    </a:lnTo>
                    <a:lnTo>
                      <a:pt x="14900" y="14754"/>
                    </a:lnTo>
                    <a:lnTo>
                      <a:pt x="14429" y="14340"/>
                    </a:lnTo>
                    <a:lnTo>
                      <a:pt x="13970" y="13925"/>
                    </a:lnTo>
                    <a:lnTo>
                      <a:pt x="13532" y="13499"/>
                    </a:lnTo>
                    <a:lnTo>
                      <a:pt x="13106" y="13073"/>
                    </a:lnTo>
                    <a:lnTo>
                      <a:pt x="12691" y="12624"/>
                    </a:lnTo>
                    <a:lnTo>
                      <a:pt x="12299" y="12187"/>
                    </a:lnTo>
                    <a:lnTo>
                      <a:pt x="11907" y="11739"/>
                    </a:lnTo>
                    <a:lnTo>
                      <a:pt x="11548" y="11279"/>
                    </a:lnTo>
                    <a:lnTo>
                      <a:pt x="11189" y="10830"/>
                    </a:lnTo>
                    <a:lnTo>
                      <a:pt x="10853" y="10371"/>
                    </a:lnTo>
                    <a:lnTo>
                      <a:pt x="10517" y="9911"/>
                    </a:lnTo>
                    <a:lnTo>
                      <a:pt x="10214" y="9451"/>
                    </a:lnTo>
                    <a:lnTo>
                      <a:pt x="9911" y="8992"/>
                    </a:lnTo>
                    <a:lnTo>
                      <a:pt x="9620" y="8543"/>
                    </a:lnTo>
                    <a:lnTo>
                      <a:pt x="9351" y="8084"/>
                    </a:lnTo>
                    <a:lnTo>
                      <a:pt x="9081" y="7635"/>
                    </a:lnTo>
                    <a:lnTo>
                      <a:pt x="8835" y="7187"/>
                    </a:lnTo>
                    <a:lnTo>
                      <a:pt x="8599" y="6750"/>
                    </a:lnTo>
                    <a:lnTo>
                      <a:pt x="8375" y="6312"/>
                    </a:lnTo>
                    <a:lnTo>
                      <a:pt x="8162" y="5886"/>
                    </a:lnTo>
                    <a:lnTo>
                      <a:pt x="7960" y="5460"/>
                    </a:lnTo>
                    <a:lnTo>
                      <a:pt x="7590" y="4653"/>
                    </a:lnTo>
                    <a:lnTo>
                      <a:pt x="7265" y="3879"/>
                    </a:lnTo>
                    <a:lnTo>
                      <a:pt x="6974" y="3162"/>
                    </a:lnTo>
                    <a:lnTo>
                      <a:pt x="6727" y="2489"/>
                    </a:lnTo>
                    <a:lnTo>
                      <a:pt x="6525" y="1884"/>
                    </a:lnTo>
                    <a:lnTo>
                      <a:pt x="6357" y="1357"/>
                    </a:lnTo>
                    <a:lnTo>
                      <a:pt x="6211" y="897"/>
                    </a:lnTo>
                    <a:lnTo>
                      <a:pt x="6111" y="527"/>
                    </a:lnTo>
                    <a:lnTo>
                      <a:pt x="6032" y="258"/>
                    </a:lnTo>
                    <a:lnTo>
                      <a:pt x="59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0"/>
              <p:cNvSpPr/>
              <p:nvPr/>
            </p:nvSpPr>
            <p:spPr>
              <a:xfrm>
                <a:off x="3672800" y="2131425"/>
                <a:ext cx="1484650" cy="1268575"/>
              </a:xfrm>
              <a:custGeom>
                <a:avLst/>
                <a:gdLst/>
                <a:ahLst/>
                <a:cxnLst/>
                <a:rect l="l" t="t" r="r" b="b"/>
                <a:pathLst>
                  <a:path w="59386" h="50743" extrusionOk="0">
                    <a:moveTo>
                      <a:pt x="15864" y="0"/>
                    </a:moveTo>
                    <a:lnTo>
                      <a:pt x="15438" y="23"/>
                    </a:lnTo>
                    <a:lnTo>
                      <a:pt x="15012" y="45"/>
                    </a:lnTo>
                    <a:lnTo>
                      <a:pt x="14597" y="79"/>
                    </a:lnTo>
                    <a:lnTo>
                      <a:pt x="14171" y="124"/>
                    </a:lnTo>
                    <a:lnTo>
                      <a:pt x="13756" y="168"/>
                    </a:lnTo>
                    <a:lnTo>
                      <a:pt x="13341" y="236"/>
                    </a:lnTo>
                    <a:lnTo>
                      <a:pt x="12927" y="303"/>
                    </a:lnTo>
                    <a:lnTo>
                      <a:pt x="12512" y="381"/>
                    </a:lnTo>
                    <a:lnTo>
                      <a:pt x="12097" y="471"/>
                    </a:lnTo>
                    <a:lnTo>
                      <a:pt x="11693" y="561"/>
                    </a:lnTo>
                    <a:lnTo>
                      <a:pt x="11290" y="673"/>
                    </a:lnTo>
                    <a:lnTo>
                      <a:pt x="10886" y="785"/>
                    </a:lnTo>
                    <a:lnTo>
                      <a:pt x="10483" y="908"/>
                    </a:lnTo>
                    <a:lnTo>
                      <a:pt x="10090" y="1032"/>
                    </a:lnTo>
                    <a:lnTo>
                      <a:pt x="9698" y="1177"/>
                    </a:lnTo>
                    <a:lnTo>
                      <a:pt x="9317" y="1323"/>
                    </a:lnTo>
                    <a:lnTo>
                      <a:pt x="8935" y="1480"/>
                    </a:lnTo>
                    <a:lnTo>
                      <a:pt x="8554" y="1648"/>
                    </a:lnTo>
                    <a:lnTo>
                      <a:pt x="8184" y="1828"/>
                    </a:lnTo>
                    <a:lnTo>
                      <a:pt x="7814" y="2007"/>
                    </a:lnTo>
                    <a:lnTo>
                      <a:pt x="7456" y="2209"/>
                    </a:lnTo>
                    <a:lnTo>
                      <a:pt x="7097" y="2411"/>
                    </a:lnTo>
                    <a:lnTo>
                      <a:pt x="6749" y="2624"/>
                    </a:lnTo>
                    <a:lnTo>
                      <a:pt x="6402" y="2848"/>
                    </a:lnTo>
                    <a:lnTo>
                      <a:pt x="6065" y="3072"/>
                    </a:lnTo>
                    <a:lnTo>
                      <a:pt x="5729" y="3319"/>
                    </a:lnTo>
                    <a:lnTo>
                      <a:pt x="5404" y="3565"/>
                    </a:lnTo>
                    <a:lnTo>
                      <a:pt x="5090" y="3823"/>
                    </a:lnTo>
                    <a:lnTo>
                      <a:pt x="4776" y="4092"/>
                    </a:lnTo>
                    <a:lnTo>
                      <a:pt x="4473" y="4373"/>
                    </a:lnTo>
                    <a:lnTo>
                      <a:pt x="4182" y="4653"/>
                    </a:lnTo>
                    <a:lnTo>
                      <a:pt x="3890" y="4956"/>
                    </a:lnTo>
                    <a:lnTo>
                      <a:pt x="3610" y="5258"/>
                    </a:lnTo>
                    <a:lnTo>
                      <a:pt x="3341" y="5572"/>
                    </a:lnTo>
                    <a:lnTo>
                      <a:pt x="3083" y="5897"/>
                    </a:lnTo>
                    <a:lnTo>
                      <a:pt x="2825" y="6234"/>
                    </a:lnTo>
                    <a:lnTo>
                      <a:pt x="2579" y="6570"/>
                    </a:lnTo>
                    <a:lnTo>
                      <a:pt x="2343" y="6929"/>
                    </a:lnTo>
                    <a:lnTo>
                      <a:pt x="2119" y="7288"/>
                    </a:lnTo>
                    <a:lnTo>
                      <a:pt x="1906" y="7657"/>
                    </a:lnTo>
                    <a:lnTo>
                      <a:pt x="1704" y="8039"/>
                    </a:lnTo>
                    <a:lnTo>
                      <a:pt x="1502" y="8431"/>
                    </a:lnTo>
                    <a:lnTo>
                      <a:pt x="1323" y="8835"/>
                    </a:lnTo>
                    <a:lnTo>
                      <a:pt x="1155" y="9249"/>
                    </a:lnTo>
                    <a:lnTo>
                      <a:pt x="987" y="9664"/>
                    </a:lnTo>
                    <a:lnTo>
                      <a:pt x="841" y="10090"/>
                    </a:lnTo>
                    <a:lnTo>
                      <a:pt x="695" y="10539"/>
                    </a:lnTo>
                    <a:lnTo>
                      <a:pt x="572" y="10987"/>
                    </a:lnTo>
                    <a:lnTo>
                      <a:pt x="460" y="11447"/>
                    </a:lnTo>
                    <a:lnTo>
                      <a:pt x="359" y="11918"/>
                    </a:lnTo>
                    <a:lnTo>
                      <a:pt x="269" y="12389"/>
                    </a:lnTo>
                    <a:lnTo>
                      <a:pt x="191" y="12882"/>
                    </a:lnTo>
                    <a:lnTo>
                      <a:pt x="123" y="13375"/>
                    </a:lnTo>
                    <a:lnTo>
                      <a:pt x="79" y="13891"/>
                    </a:lnTo>
                    <a:lnTo>
                      <a:pt x="34" y="14407"/>
                    </a:lnTo>
                    <a:lnTo>
                      <a:pt x="11" y="14934"/>
                    </a:lnTo>
                    <a:lnTo>
                      <a:pt x="0" y="15472"/>
                    </a:lnTo>
                    <a:lnTo>
                      <a:pt x="11" y="16021"/>
                    </a:lnTo>
                    <a:lnTo>
                      <a:pt x="34" y="16582"/>
                    </a:lnTo>
                    <a:lnTo>
                      <a:pt x="67" y="17142"/>
                    </a:lnTo>
                    <a:lnTo>
                      <a:pt x="112" y="17725"/>
                    </a:lnTo>
                    <a:lnTo>
                      <a:pt x="179" y="18308"/>
                    </a:lnTo>
                    <a:lnTo>
                      <a:pt x="258" y="18914"/>
                    </a:lnTo>
                    <a:lnTo>
                      <a:pt x="348" y="19519"/>
                    </a:lnTo>
                    <a:lnTo>
                      <a:pt x="460" y="20136"/>
                    </a:lnTo>
                    <a:lnTo>
                      <a:pt x="594" y="20763"/>
                    </a:lnTo>
                    <a:lnTo>
                      <a:pt x="729" y="21403"/>
                    </a:lnTo>
                    <a:lnTo>
                      <a:pt x="897" y="22053"/>
                    </a:lnTo>
                    <a:lnTo>
                      <a:pt x="1065" y="22714"/>
                    </a:lnTo>
                    <a:lnTo>
                      <a:pt x="1267" y="23387"/>
                    </a:lnTo>
                    <a:lnTo>
                      <a:pt x="1480" y="24060"/>
                    </a:lnTo>
                    <a:lnTo>
                      <a:pt x="1704" y="24755"/>
                    </a:lnTo>
                    <a:lnTo>
                      <a:pt x="1951" y="25461"/>
                    </a:lnTo>
                    <a:lnTo>
                      <a:pt x="2220" y="26167"/>
                    </a:lnTo>
                    <a:lnTo>
                      <a:pt x="2500" y="26885"/>
                    </a:lnTo>
                    <a:lnTo>
                      <a:pt x="2803" y="27625"/>
                    </a:lnTo>
                    <a:lnTo>
                      <a:pt x="3128" y="28365"/>
                    </a:lnTo>
                    <a:lnTo>
                      <a:pt x="3464" y="29116"/>
                    </a:lnTo>
                    <a:lnTo>
                      <a:pt x="3823" y="29878"/>
                    </a:lnTo>
                    <a:lnTo>
                      <a:pt x="4047" y="30327"/>
                    </a:lnTo>
                    <a:lnTo>
                      <a:pt x="4283" y="30764"/>
                    </a:lnTo>
                    <a:lnTo>
                      <a:pt x="4541" y="31212"/>
                    </a:lnTo>
                    <a:lnTo>
                      <a:pt x="4810" y="31661"/>
                    </a:lnTo>
                    <a:lnTo>
                      <a:pt x="5112" y="32109"/>
                    </a:lnTo>
                    <a:lnTo>
                      <a:pt x="5415" y="32558"/>
                    </a:lnTo>
                    <a:lnTo>
                      <a:pt x="5751" y="33006"/>
                    </a:lnTo>
                    <a:lnTo>
                      <a:pt x="6099" y="33455"/>
                    </a:lnTo>
                    <a:lnTo>
                      <a:pt x="6469" y="33892"/>
                    </a:lnTo>
                    <a:lnTo>
                      <a:pt x="6861" y="34329"/>
                    </a:lnTo>
                    <a:lnTo>
                      <a:pt x="7276" y="34766"/>
                    </a:lnTo>
                    <a:lnTo>
                      <a:pt x="7702" y="35192"/>
                    </a:lnTo>
                    <a:lnTo>
                      <a:pt x="8162" y="35618"/>
                    </a:lnTo>
                    <a:lnTo>
                      <a:pt x="8633" y="36033"/>
                    </a:lnTo>
                    <a:lnTo>
                      <a:pt x="9137" y="36437"/>
                    </a:lnTo>
                    <a:lnTo>
                      <a:pt x="9653" y="36829"/>
                    </a:lnTo>
                    <a:lnTo>
                      <a:pt x="10191" y="37222"/>
                    </a:lnTo>
                    <a:lnTo>
                      <a:pt x="10763" y="37592"/>
                    </a:lnTo>
                    <a:lnTo>
                      <a:pt x="11346" y="37962"/>
                    </a:lnTo>
                    <a:lnTo>
                      <a:pt x="11962" y="38320"/>
                    </a:lnTo>
                    <a:lnTo>
                      <a:pt x="12590" y="38657"/>
                    </a:lnTo>
                    <a:lnTo>
                      <a:pt x="13252" y="38982"/>
                    </a:lnTo>
                    <a:lnTo>
                      <a:pt x="13936" y="39296"/>
                    </a:lnTo>
                    <a:lnTo>
                      <a:pt x="14653" y="39587"/>
                    </a:lnTo>
                    <a:lnTo>
                      <a:pt x="15382" y="39867"/>
                    </a:lnTo>
                    <a:lnTo>
                      <a:pt x="16144" y="40137"/>
                    </a:lnTo>
                    <a:lnTo>
                      <a:pt x="16929" y="40372"/>
                    </a:lnTo>
                    <a:lnTo>
                      <a:pt x="17736" y="40596"/>
                    </a:lnTo>
                    <a:lnTo>
                      <a:pt x="18577" y="40809"/>
                    </a:lnTo>
                    <a:lnTo>
                      <a:pt x="19440" y="40989"/>
                    </a:lnTo>
                    <a:lnTo>
                      <a:pt x="20337" y="41157"/>
                    </a:lnTo>
                    <a:lnTo>
                      <a:pt x="21257" y="41291"/>
                    </a:lnTo>
                    <a:lnTo>
                      <a:pt x="22411" y="41437"/>
                    </a:lnTo>
                    <a:lnTo>
                      <a:pt x="23521" y="41560"/>
                    </a:lnTo>
                    <a:lnTo>
                      <a:pt x="24598" y="41650"/>
                    </a:lnTo>
                    <a:lnTo>
                      <a:pt x="25640" y="41717"/>
                    </a:lnTo>
                    <a:lnTo>
                      <a:pt x="26638" y="41762"/>
                    </a:lnTo>
                    <a:lnTo>
                      <a:pt x="27613" y="41796"/>
                    </a:lnTo>
                    <a:lnTo>
                      <a:pt x="28555" y="41818"/>
                    </a:lnTo>
                    <a:lnTo>
                      <a:pt x="29463" y="41829"/>
                    </a:lnTo>
                    <a:lnTo>
                      <a:pt x="31212" y="41829"/>
                    </a:lnTo>
                    <a:lnTo>
                      <a:pt x="32871" y="41852"/>
                    </a:lnTo>
                    <a:lnTo>
                      <a:pt x="33679" y="41874"/>
                    </a:lnTo>
                    <a:lnTo>
                      <a:pt x="34463" y="41908"/>
                    </a:lnTo>
                    <a:lnTo>
                      <a:pt x="35237" y="41953"/>
                    </a:lnTo>
                    <a:lnTo>
                      <a:pt x="35999" y="42020"/>
                    </a:lnTo>
                    <a:lnTo>
                      <a:pt x="36750" y="42110"/>
                    </a:lnTo>
                    <a:lnTo>
                      <a:pt x="37120" y="42166"/>
                    </a:lnTo>
                    <a:lnTo>
                      <a:pt x="37490" y="42233"/>
                    </a:lnTo>
                    <a:lnTo>
                      <a:pt x="37872" y="42300"/>
                    </a:lnTo>
                    <a:lnTo>
                      <a:pt x="38242" y="42379"/>
                    </a:lnTo>
                    <a:lnTo>
                      <a:pt x="38600" y="42457"/>
                    </a:lnTo>
                    <a:lnTo>
                      <a:pt x="38970" y="42558"/>
                    </a:lnTo>
                    <a:lnTo>
                      <a:pt x="39340" y="42659"/>
                    </a:lnTo>
                    <a:lnTo>
                      <a:pt x="39710" y="42771"/>
                    </a:lnTo>
                    <a:lnTo>
                      <a:pt x="40080" y="42895"/>
                    </a:lnTo>
                    <a:lnTo>
                      <a:pt x="40450" y="43029"/>
                    </a:lnTo>
                    <a:lnTo>
                      <a:pt x="40820" y="43175"/>
                    </a:lnTo>
                    <a:lnTo>
                      <a:pt x="41190" y="43332"/>
                    </a:lnTo>
                    <a:lnTo>
                      <a:pt x="41560" y="43511"/>
                    </a:lnTo>
                    <a:lnTo>
                      <a:pt x="41930" y="43691"/>
                    </a:lnTo>
                    <a:lnTo>
                      <a:pt x="42311" y="43881"/>
                    </a:lnTo>
                    <a:lnTo>
                      <a:pt x="42692" y="44094"/>
                    </a:lnTo>
                    <a:lnTo>
                      <a:pt x="43074" y="44307"/>
                    </a:lnTo>
                    <a:lnTo>
                      <a:pt x="43455" y="44543"/>
                    </a:lnTo>
                    <a:lnTo>
                      <a:pt x="43836" y="44800"/>
                    </a:lnTo>
                    <a:lnTo>
                      <a:pt x="44228" y="45058"/>
                    </a:lnTo>
                    <a:lnTo>
                      <a:pt x="44621" y="45339"/>
                    </a:lnTo>
                    <a:lnTo>
                      <a:pt x="45024" y="45641"/>
                    </a:lnTo>
                    <a:lnTo>
                      <a:pt x="45417" y="45944"/>
                    </a:lnTo>
                    <a:lnTo>
                      <a:pt x="45820" y="46280"/>
                    </a:lnTo>
                    <a:lnTo>
                      <a:pt x="46235" y="46628"/>
                    </a:lnTo>
                    <a:lnTo>
                      <a:pt x="46650" y="46987"/>
                    </a:lnTo>
                    <a:lnTo>
                      <a:pt x="47065" y="47368"/>
                    </a:lnTo>
                    <a:lnTo>
                      <a:pt x="47491" y="47771"/>
                    </a:lnTo>
                    <a:lnTo>
                      <a:pt x="47928" y="48197"/>
                    </a:lnTo>
                    <a:lnTo>
                      <a:pt x="48365" y="48635"/>
                    </a:lnTo>
                    <a:lnTo>
                      <a:pt x="48578" y="48848"/>
                    </a:lnTo>
                    <a:lnTo>
                      <a:pt x="48803" y="49061"/>
                    </a:lnTo>
                    <a:lnTo>
                      <a:pt x="49016" y="49251"/>
                    </a:lnTo>
                    <a:lnTo>
                      <a:pt x="49229" y="49431"/>
                    </a:lnTo>
                    <a:lnTo>
                      <a:pt x="49453" y="49599"/>
                    </a:lnTo>
                    <a:lnTo>
                      <a:pt x="49666" y="49756"/>
                    </a:lnTo>
                    <a:lnTo>
                      <a:pt x="49879" y="49890"/>
                    </a:lnTo>
                    <a:lnTo>
                      <a:pt x="50092" y="50025"/>
                    </a:lnTo>
                    <a:lnTo>
                      <a:pt x="50305" y="50148"/>
                    </a:lnTo>
                    <a:lnTo>
                      <a:pt x="50518" y="50260"/>
                    </a:lnTo>
                    <a:lnTo>
                      <a:pt x="50720" y="50350"/>
                    </a:lnTo>
                    <a:lnTo>
                      <a:pt x="50933" y="50440"/>
                    </a:lnTo>
                    <a:lnTo>
                      <a:pt x="51134" y="50518"/>
                    </a:lnTo>
                    <a:lnTo>
                      <a:pt x="51348" y="50574"/>
                    </a:lnTo>
                    <a:lnTo>
                      <a:pt x="51549" y="50630"/>
                    </a:lnTo>
                    <a:lnTo>
                      <a:pt x="51751" y="50675"/>
                    </a:lnTo>
                    <a:lnTo>
                      <a:pt x="51953" y="50709"/>
                    </a:lnTo>
                    <a:lnTo>
                      <a:pt x="52144" y="50731"/>
                    </a:lnTo>
                    <a:lnTo>
                      <a:pt x="52345" y="50742"/>
                    </a:lnTo>
                    <a:lnTo>
                      <a:pt x="52547" y="50742"/>
                    </a:lnTo>
                    <a:lnTo>
                      <a:pt x="52738" y="50731"/>
                    </a:lnTo>
                    <a:lnTo>
                      <a:pt x="52928" y="50709"/>
                    </a:lnTo>
                    <a:lnTo>
                      <a:pt x="53119" y="50686"/>
                    </a:lnTo>
                    <a:lnTo>
                      <a:pt x="53309" y="50642"/>
                    </a:lnTo>
                    <a:lnTo>
                      <a:pt x="53489" y="50597"/>
                    </a:lnTo>
                    <a:lnTo>
                      <a:pt x="53679" y="50541"/>
                    </a:lnTo>
                    <a:lnTo>
                      <a:pt x="53859" y="50473"/>
                    </a:lnTo>
                    <a:lnTo>
                      <a:pt x="54038" y="50395"/>
                    </a:lnTo>
                    <a:lnTo>
                      <a:pt x="54218" y="50316"/>
                    </a:lnTo>
                    <a:lnTo>
                      <a:pt x="54397" y="50227"/>
                    </a:lnTo>
                    <a:lnTo>
                      <a:pt x="54576" y="50126"/>
                    </a:lnTo>
                    <a:lnTo>
                      <a:pt x="54745" y="50014"/>
                    </a:lnTo>
                    <a:lnTo>
                      <a:pt x="54913" y="49890"/>
                    </a:lnTo>
                    <a:lnTo>
                      <a:pt x="55081" y="49767"/>
                    </a:lnTo>
                    <a:lnTo>
                      <a:pt x="55249" y="49633"/>
                    </a:lnTo>
                    <a:lnTo>
                      <a:pt x="55406" y="49498"/>
                    </a:lnTo>
                    <a:lnTo>
                      <a:pt x="55563" y="49341"/>
                    </a:lnTo>
                    <a:lnTo>
                      <a:pt x="55720" y="49195"/>
                    </a:lnTo>
                    <a:lnTo>
                      <a:pt x="55877" y="49027"/>
                    </a:lnTo>
                    <a:lnTo>
                      <a:pt x="56034" y="48859"/>
                    </a:lnTo>
                    <a:lnTo>
                      <a:pt x="56325" y="48489"/>
                    </a:lnTo>
                    <a:lnTo>
                      <a:pt x="56617" y="48108"/>
                    </a:lnTo>
                    <a:lnTo>
                      <a:pt x="56886" y="47682"/>
                    </a:lnTo>
                    <a:lnTo>
                      <a:pt x="57144" y="47245"/>
                    </a:lnTo>
                    <a:lnTo>
                      <a:pt x="57402" y="46785"/>
                    </a:lnTo>
                    <a:lnTo>
                      <a:pt x="57637" y="46292"/>
                    </a:lnTo>
                    <a:lnTo>
                      <a:pt x="57861" y="45787"/>
                    </a:lnTo>
                    <a:lnTo>
                      <a:pt x="58063" y="45260"/>
                    </a:lnTo>
                    <a:lnTo>
                      <a:pt x="58265" y="44711"/>
                    </a:lnTo>
                    <a:lnTo>
                      <a:pt x="58444" y="44150"/>
                    </a:lnTo>
                    <a:lnTo>
                      <a:pt x="58612" y="43567"/>
                    </a:lnTo>
                    <a:lnTo>
                      <a:pt x="58758" y="42973"/>
                    </a:lnTo>
                    <a:lnTo>
                      <a:pt x="58893" y="42368"/>
                    </a:lnTo>
                    <a:lnTo>
                      <a:pt x="59016" y="41740"/>
                    </a:lnTo>
                    <a:lnTo>
                      <a:pt x="59117" y="41112"/>
                    </a:lnTo>
                    <a:lnTo>
                      <a:pt x="59207" y="40462"/>
                    </a:lnTo>
                    <a:lnTo>
                      <a:pt x="59274" y="39811"/>
                    </a:lnTo>
                    <a:lnTo>
                      <a:pt x="59330" y="39139"/>
                    </a:lnTo>
                    <a:lnTo>
                      <a:pt x="59364" y="38477"/>
                    </a:lnTo>
                    <a:lnTo>
                      <a:pt x="59386" y="37793"/>
                    </a:lnTo>
                    <a:lnTo>
                      <a:pt x="59386" y="37121"/>
                    </a:lnTo>
                    <a:lnTo>
                      <a:pt x="59364" y="36426"/>
                    </a:lnTo>
                    <a:lnTo>
                      <a:pt x="59319" y="35742"/>
                    </a:lnTo>
                    <a:lnTo>
                      <a:pt x="59263" y="35058"/>
                    </a:lnTo>
                    <a:lnTo>
                      <a:pt x="59184" y="34363"/>
                    </a:lnTo>
                    <a:lnTo>
                      <a:pt x="59083" y="33679"/>
                    </a:lnTo>
                    <a:lnTo>
                      <a:pt x="58960" y="32995"/>
                    </a:lnTo>
                    <a:lnTo>
                      <a:pt x="58814" y="32311"/>
                    </a:lnTo>
                    <a:lnTo>
                      <a:pt x="58646" y="31627"/>
                    </a:lnTo>
                    <a:lnTo>
                      <a:pt x="58467" y="30955"/>
                    </a:lnTo>
                    <a:lnTo>
                      <a:pt x="58254" y="30293"/>
                    </a:lnTo>
                    <a:lnTo>
                      <a:pt x="58018" y="29632"/>
                    </a:lnTo>
                    <a:lnTo>
                      <a:pt x="57772" y="28993"/>
                    </a:lnTo>
                    <a:lnTo>
                      <a:pt x="57491" y="28354"/>
                    </a:lnTo>
                    <a:lnTo>
                      <a:pt x="57334" y="28040"/>
                    </a:lnTo>
                    <a:lnTo>
                      <a:pt x="57189" y="27726"/>
                    </a:lnTo>
                    <a:lnTo>
                      <a:pt x="57020" y="27412"/>
                    </a:lnTo>
                    <a:lnTo>
                      <a:pt x="56852" y="27109"/>
                    </a:lnTo>
                    <a:lnTo>
                      <a:pt x="56684" y="26806"/>
                    </a:lnTo>
                    <a:lnTo>
                      <a:pt x="56505" y="26515"/>
                    </a:lnTo>
                    <a:lnTo>
                      <a:pt x="56314" y="26212"/>
                    </a:lnTo>
                    <a:lnTo>
                      <a:pt x="56123" y="25921"/>
                    </a:lnTo>
                    <a:lnTo>
                      <a:pt x="55933" y="25640"/>
                    </a:lnTo>
                    <a:lnTo>
                      <a:pt x="55720" y="25360"/>
                    </a:lnTo>
                    <a:lnTo>
                      <a:pt x="55507" y="25080"/>
                    </a:lnTo>
                    <a:lnTo>
                      <a:pt x="55294" y="24800"/>
                    </a:lnTo>
                    <a:lnTo>
                      <a:pt x="55070" y="24542"/>
                    </a:lnTo>
                    <a:lnTo>
                      <a:pt x="54834" y="24273"/>
                    </a:lnTo>
                    <a:lnTo>
                      <a:pt x="54599" y="24015"/>
                    </a:lnTo>
                    <a:lnTo>
                      <a:pt x="54352" y="23757"/>
                    </a:lnTo>
                    <a:lnTo>
                      <a:pt x="54105" y="23510"/>
                    </a:lnTo>
                    <a:lnTo>
                      <a:pt x="53848" y="23264"/>
                    </a:lnTo>
                    <a:lnTo>
                      <a:pt x="53579" y="23028"/>
                    </a:lnTo>
                    <a:lnTo>
                      <a:pt x="53309" y="22793"/>
                    </a:lnTo>
                    <a:lnTo>
                      <a:pt x="52760" y="22355"/>
                    </a:lnTo>
                    <a:lnTo>
                      <a:pt x="52233" y="21941"/>
                    </a:lnTo>
                    <a:lnTo>
                      <a:pt x="51706" y="21548"/>
                    </a:lnTo>
                    <a:lnTo>
                      <a:pt x="51202" y="21190"/>
                    </a:lnTo>
                    <a:lnTo>
                      <a:pt x="50708" y="20864"/>
                    </a:lnTo>
                    <a:lnTo>
                      <a:pt x="50226" y="20550"/>
                    </a:lnTo>
                    <a:lnTo>
                      <a:pt x="49756" y="20270"/>
                    </a:lnTo>
                    <a:lnTo>
                      <a:pt x="49296" y="20012"/>
                    </a:lnTo>
                    <a:lnTo>
                      <a:pt x="48836" y="19766"/>
                    </a:lnTo>
                    <a:lnTo>
                      <a:pt x="48399" y="19553"/>
                    </a:lnTo>
                    <a:lnTo>
                      <a:pt x="47973" y="19351"/>
                    </a:lnTo>
                    <a:lnTo>
                      <a:pt x="47558" y="19171"/>
                    </a:lnTo>
                    <a:lnTo>
                      <a:pt x="47143" y="19003"/>
                    </a:lnTo>
                    <a:lnTo>
                      <a:pt x="46740" y="18858"/>
                    </a:lnTo>
                    <a:lnTo>
                      <a:pt x="46347" y="18734"/>
                    </a:lnTo>
                    <a:lnTo>
                      <a:pt x="45966" y="18611"/>
                    </a:lnTo>
                    <a:lnTo>
                      <a:pt x="45596" y="18510"/>
                    </a:lnTo>
                    <a:lnTo>
                      <a:pt x="45226" y="18420"/>
                    </a:lnTo>
                    <a:lnTo>
                      <a:pt x="44879" y="18342"/>
                    </a:lnTo>
                    <a:lnTo>
                      <a:pt x="44520" y="18275"/>
                    </a:lnTo>
                    <a:lnTo>
                      <a:pt x="44184" y="18219"/>
                    </a:lnTo>
                    <a:lnTo>
                      <a:pt x="43847" y="18162"/>
                    </a:lnTo>
                    <a:lnTo>
                      <a:pt x="43197" y="18073"/>
                    </a:lnTo>
                    <a:lnTo>
                      <a:pt x="42569" y="18017"/>
                    </a:lnTo>
                    <a:lnTo>
                      <a:pt x="41975" y="17961"/>
                    </a:lnTo>
                    <a:lnTo>
                      <a:pt x="41392" y="17916"/>
                    </a:lnTo>
                    <a:lnTo>
                      <a:pt x="40831" y="17860"/>
                    </a:lnTo>
                    <a:lnTo>
                      <a:pt x="40282" y="17792"/>
                    </a:lnTo>
                    <a:lnTo>
                      <a:pt x="40013" y="17748"/>
                    </a:lnTo>
                    <a:lnTo>
                      <a:pt x="39755" y="17692"/>
                    </a:lnTo>
                    <a:lnTo>
                      <a:pt x="39497" y="17636"/>
                    </a:lnTo>
                    <a:lnTo>
                      <a:pt x="39239" y="17568"/>
                    </a:lnTo>
                    <a:lnTo>
                      <a:pt x="38982" y="17501"/>
                    </a:lnTo>
                    <a:lnTo>
                      <a:pt x="38724" y="17411"/>
                    </a:lnTo>
                    <a:lnTo>
                      <a:pt x="38477" y="17310"/>
                    </a:lnTo>
                    <a:lnTo>
                      <a:pt x="38219" y="17198"/>
                    </a:lnTo>
                    <a:lnTo>
                      <a:pt x="37973" y="17075"/>
                    </a:lnTo>
                    <a:lnTo>
                      <a:pt x="37726" y="16929"/>
                    </a:lnTo>
                    <a:lnTo>
                      <a:pt x="37479" y="16772"/>
                    </a:lnTo>
                    <a:lnTo>
                      <a:pt x="37233" y="16593"/>
                    </a:lnTo>
                    <a:lnTo>
                      <a:pt x="36986" y="16402"/>
                    </a:lnTo>
                    <a:lnTo>
                      <a:pt x="36739" y="16189"/>
                    </a:lnTo>
                    <a:lnTo>
                      <a:pt x="36493" y="15965"/>
                    </a:lnTo>
                    <a:lnTo>
                      <a:pt x="36246" y="15707"/>
                    </a:lnTo>
                    <a:lnTo>
                      <a:pt x="35999" y="15427"/>
                    </a:lnTo>
                    <a:lnTo>
                      <a:pt x="35753" y="15124"/>
                    </a:lnTo>
                    <a:lnTo>
                      <a:pt x="35495" y="14799"/>
                    </a:lnTo>
                    <a:lnTo>
                      <a:pt x="35248" y="14452"/>
                    </a:lnTo>
                    <a:lnTo>
                      <a:pt x="34990" y="14070"/>
                    </a:lnTo>
                    <a:lnTo>
                      <a:pt x="34732" y="13667"/>
                    </a:lnTo>
                    <a:lnTo>
                      <a:pt x="34475" y="13229"/>
                    </a:lnTo>
                    <a:lnTo>
                      <a:pt x="34206" y="12770"/>
                    </a:lnTo>
                    <a:lnTo>
                      <a:pt x="33936" y="12277"/>
                    </a:lnTo>
                    <a:lnTo>
                      <a:pt x="33667" y="11750"/>
                    </a:lnTo>
                    <a:lnTo>
                      <a:pt x="33398" y="11189"/>
                    </a:lnTo>
                    <a:lnTo>
                      <a:pt x="33118" y="10595"/>
                    </a:lnTo>
                    <a:lnTo>
                      <a:pt x="32838" y="9956"/>
                    </a:lnTo>
                    <a:lnTo>
                      <a:pt x="32546" y="9294"/>
                    </a:lnTo>
                    <a:lnTo>
                      <a:pt x="32389" y="8913"/>
                    </a:lnTo>
                    <a:lnTo>
                      <a:pt x="32210" y="8543"/>
                    </a:lnTo>
                    <a:lnTo>
                      <a:pt x="32019" y="8184"/>
                    </a:lnTo>
                    <a:lnTo>
                      <a:pt x="31818" y="7826"/>
                    </a:lnTo>
                    <a:lnTo>
                      <a:pt x="31605" y="7478"/>
                    </a:lnTo>
                    <a:lnTo>
                      <a:pt x="31392" y="7131"/>
                    </a:lnTo>
                    <a:lnTo>
                      <a:pt x="31156" y="6805"/>
                    </a:lnTo>
                    <a:lnTo>
                      <a:pt x="30921" y="6480"/>
                    </a:lnTo>
                    <a:lnTo>
                      <a:pt x="30674" y="6155"/>
                    </a:lnTo>
                    <a:lnTo>
                      <a:pt x="30416" y="5852"/>
                    </a:lnTo>
                    <a:lnTo>
                      <a:pt x="30147" y="5550"/>
                    </a:lnTo>
                    <a:lnTo>
                      <a:pt x="29878" y="5247"/>
                    </a:lnTo>
                    <a:lnTo>
                      <a:pt x="29598" y="4967"/>
                    </a:lnTo>
                    <a:lnTo>
                      <a:pt x="29306" y="4687"/>
                    </a:lnTo>
                    <a:lnTo>
                      <a:pt x="29004" y="4417"/>
                    </a:lnTo>
                    <a:lnTo>
                      <a:pt x="28701" y="4148"/>
                    </a:lnTo>
                    <a:lnTo>
                      <a:pt x="28387" y="3891"/>
                    </a:lnTo>
                    <a:lnTo>
                      <a:pt x="28062" y="3644"/>
                    </a:lnTo>
                    <a:lnTo>
                      <a:pt x="27737" y="3408"/>
                    </a:lnTo>
                    <a:lnTo>
                      <a:pt x="27400" y="3173"/>
                    </a:lnTo>
                    <a:lnTo>
                      <a:pt x="27053" y="2949"/>
                    </a:lnTo>
                    <a:lnTo>
                      <a:pt x="26705" y="2736"/>
                    </a:lnTo>
                    <a:lnTo>
                      <a:pt x="26358" y="2534"/>
                    </a:lnTo>
                    <a:lnTo>
                      <a:pt x="25999" y="2332"/>
                    </a:lnTo>
                    <a:lnTo>
                      <a:pt x="25629" y="2142"/>
                    </a:lnTo>
                    <a:lnTo>
                      <a:pt x="25259" y="1951"/>
                    </a:lnTo>
                    <a:lnTo>
                      <a:pt x="24889" y="1772"/>
                    </a:lnTo>
                    <a:lnTo>
                      <a:pt x="24508" y="1603"/>
                    </a:lnTo>
                    <a:lnTo>
                      <a:pt x="24127" y="1446"/>
                    </a:lnTo>
                    <a:lnTo>
                      <a:pt x="23734" y="1301"/>
                    </a:lnTo>
                    <a:lnTo>
                      <a:pt x="23342" y="1155"/>
                    </a:lnTo>
                    <a:lnTo>
                      <a:pt x="22949" y="1020"/>
                    </a:lnTo>
                    <a:lnTo>
                      <a:pt x="22546" y="897"/>
                    </a:lnTo>
                    <a:lnTo>
                      <a:pt x="22142" y="774"/>
                    </a:lnTo>
                    <a:lnTo>
                      <a:pt x="21739" y="662"/>
                    </a:lnTo>
                    <a:lnTo>
                      <a:pt x="21324" y="561"/>
                    </a:lnTo>
                    <a:lnTo>
                      <a:pt x="20920" y="471"/>
                    </a:lnTo>
                    <a:lnTo>
                      <a:pt x="20505" y="381"/>
                    </a:lnTo>
                    <a:lnTo>
                      <a:pt x="20091" y="303"/>
                    </a:lnTo>
                    <a:lnTo>
                      <a:pt x="19665" y="236"/>
                    </a:lnTo>
                    <a:lnTo>
                      <a:pt x="19250" y="180"/>
                    </a:lnTo>
                    <a:lnTo>
                      <a:pt x="18824" y="124"/>
                    </a:lnTo>
                    <a:lnTo>
                      <a:pt x="18409" y="79"/>
                    </a:lnTo>
                    <a:lnTo>
                      <a:pt x="17983" y="45"/>
                    </a:lnTo>
                    <a:lnTo>
                      <a:pt x="17557" y="23"/>
                    </a:lnTo>
                    <a:lnTo>
                      <a:pt x="1713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0"/>
              <p:cNvSpPr/>
              <p:nvPr/>
            </p:nvSpPr>
            <p:spPr>
              <a:xfrm>
                <a:off x="3672800" y="2131425"/>
                <a:ext cx="1484650" cy="1268575"/>
              </a:xfrm>
              <a:custGeom>
                <a:avLst/>
                <a:gdLst/>
                <a:ahLst/>
                <a:cxnLst/>
                <a:rect l="l" t="t" r="r" b="b"/>
                <a:pathLst>
                  <a:path w="59386" h="50743" fill="none" extrusionOk="0">
                    <a:moveTo>
                      <a:pt x="3823" y="29878"/>
                    </a:moveTo>
                    <a:lnTo>
                      <a:pt x="3823" y="29878"/>
                    </a:lnTo>
                    <a:lnTo>
                      <a:pt x="4047" y="30327"/>
                    </a:lnTo>
                    <a:lnTo>
                      <a:pt x="4283" y="30764"/>
                    </a:lnTo>
                    <a:lnTo>
                      <a:pt x="4541" y="31212"/>
                    </a:lnTo>
                    <a:lnTo>
                      <a:pt x="4810" y="31661"/>
                    </a:lnTo>
                    <a:lnTo>
                      <a:pt x="5112" y="32109"/>
                    </a:lnTo>
                    <a:lnTo>
                      <a:pt x="5415" y="32558"/>
                    </a:lnTo>
                    <a:lnTo>
                      <a:pt x="5751" y="33006"/>
                    </a:lnTo>
                    <a:lnTo>
                      <a:pt x="6099" y="33455"/>
                    </a:lnTo>
                    <a:lnTo>
                      <a:pt x="6469" y="33892"/>
                    </a:lnTo>
                    <a:lnTo>
                      <a:pt x="6861" y="34329"/>
                    </a:lnTo>
                    <a:lnTo>
                      <a:pt x="7276" y="34766"/>
                    </a:lnTo>
                    <a:lnTo>
                      <a:pt x="7702" y="35192"/>
                    </a:lnTo>
                    <a:lnTo>
                      <a:pt x="8162" y="35618"/>
                    </a:lnTo>
                    <a:lnTo>
                      <a:pt x="8633" y="36033"/>
                    </a:lnTo>
                    <a:lnTo>
                      <a:pt x="9137" y="36437"/>
                    </a:lnTo>
                    <a:lnTo>
                      <a:pt x="9653" y="36829"/>
                    </a:lnTo>
                    <a:lnTo>
                      <a:pt x="10191" y="37222"/>
                    </a:lnTo>
                    <a:lnTo>
                      <a:pt x="10763" y="37592"/>
                    </a:lnTo>
                    <a:lnTo>
                      <a:pt x="11346" y="37962"/>
                    </a:lnTo>
                    <a:lnTo>
                      <a:pt x="11962" y="38320"/>
                    </a:lnTo>
                    <a:lnTo>
                      <a:pt x="12590" y="38657"/>
                    </a:lnTo>
                    <a:lnTo>
                      <a:pt x="13252" y="38982"/>
                    </a:lnTo>
                    <a:lnTo>
                      <a:pt x="13936" y="39296"/>
                    </a:lnTo>
                    <a:lnTo>
                      <a:pt x="14653" y="39587"/>
                    </a:lnTo>
                    <a:lnTo>
                      <a:pt x="15382" y="39867"/>
                    </a:lnTo>
                    <a:lnTo>
                      <a:pt x="16144" y="40137"/>
                    </a:lnTo>
                    <a:lnTo>
                      <a:pt x="16929" y="40372"/>
                    </a:lnTo>
                    <a:lnTo>
                      <a:pt x="17736" y="40596"/>
                    </a:lnTo>
                    <a:lnTo>
                      <a:pt x="18577" y="40809"/>
                    </a:lnTo>
                    <a:lnTo>
                      <a:pt x="19440" y="40989"/>
                    </a:lnTo>
                    <a:lnTo>
                      <a:pt x="20337" y="41157"/>
                    </a:lnTo>
                    <a:lnTo>
                      <a:pt x="21257" y="41291"/>
                    </a:lnTo>
                    <a:lnTo>
                      <a:pt x="21257" y="41291"/>
                    </a:lnTo>
                    <a:lnTo>
                      <a:pt x="22411" y="41437"/>
                    </a:lnTo>
                    <a:lnTo>
                      <a:pt x="23521" y="41560"/>
                    </a:lnTo>
                    <a:lnTo>
                      <a:pt x="24598" y="41650"/>
                    </a:lnTo>
                    <a:lnTo>
                      <a:pt x="25640" y="41717"/>
                    </a:lnTo>
                    <a:lnTo>
                      <a:pt x="26638" y="41762"/>
                    </a:lnTo>
                    <a:lnTo>
                      <a:pt x="27613" y="41796"/>
                    </a:lnTo>
                    <a:lnTo>
                      <a:pt x="28555" y="41818"/>
                    </a:lnTo>
                    <a:lnTo>
                      <a:pt x="29463" y="41829"/>
                    </a:lnTo>
                    <a:lnTo>
                      <a:pt x="31212" y="41829"/>
                    </a:lnTo>
                    <a:lnTo>
                      <a:pt x="32871" y="41852"/>
                    </a:lnTo>
                    <a:lnTo>
                      <a:pt x="33679" y="41874"/>
                    </a:lnTo>
                    <a:lnTo>
                      <a:pt x="34463" y="41908"/>
                    </a:lnTo>
                    <a:lnTo>
                      <a:pt x="35237" y="41953"/>
                    </a:lnTo>
                    <a:lnTo>
                      <a:pt x="35999" y="42020"/>
                    </a:lnTo>
                    <a:lnTo>
                      <a:pt x="36750" y="42110"/>
                    </a:lnTo>
                    <a:lnTo>
                      <a:pt x="37120" y="42166"/>
                    </a:lnTo>
                    <a:lnTo>
                      <a:pt x="37490" y="42233"/>
                    </a:lnTo>
                    <a:lnTo>
                      <a:pt x="37872" y="42300"/>
                    </a:lnTo>
                    <a:lnTo>
                      <a:pt x="38242" y="42379"/>
                    </a:lnTo>
                    <a:lnTo>
                      <a:pt x="38600" y="42457"/>
                    </a:lnTo>
                    <a:lnTo>
                      <a:pt x="38970" y="42558"/>
                    </a:lnTo>
                    <a:lnTo>
                      <a:pt x="39340" y="42659"/>
                    </a:lnTo>
                    <a:lnTo>
                      <a:pt x="39710" y="42771"/>
                    </a:lnTo>
                    <a:lnTo>
                      <a:pt x="40080" y="42895"/>
                    </a:lnTo>
                    <a:lnTo>
                      <a:pt x="40450" y="43029"/>
                    </a:lnTo>
                    <a:lnTo>
                      <a:pt x="40820" y="43175"/>
                    </a:lnTo>
                    <a:lnTo>
                      <a:pt x="41190" y="43332"/>
                    </a:lnTo>
                    <a:lnTo>
                      <a:pt x="41560" y="43511"/>
                    </a:lnTo>
                    <a:lnTo>
                      <a:pt x="41930" y="43691"/>
                    </a:lnTo>
                    <a:lnTo>
                      <a:pt x="42311" y="43881"/>
                    </a:lnTo>
                    <a:lnTo>
                      <a:pt x="42692" y="44094"/>
                    </a:lnTo>
                    <a:lnTo>
                      <a:pt x="43074" y="44307"/>
                    </a:lnTo>
                    <a:lnTo>
                      <a:pt x="43455" y="44543"/>
                    </a:lnTo>
                    <a:lnTo>
                      <a:pt x="43836" y="44800"/>
                    </a:lnTo>
                    <a:lnTo>
                      <a:pt x="44228" y="45058"/>
                    </a:lnTo>
                    <a:lnTo>
                      <a:pt x="44621" y="45339"/>
                    </a:lnTo>
                    <a:lnTo>
                      <a:pt x="45024" y="45641"/>
                    </a:lnTo>
                    <a:lnTo>
                      <a:pt x="45417" y="45944"/>
                    </a:lnTo>
                    <a:lnTo>
                      <a:pt x="45820" y="46280"/>
                    </a:lnTo>
                    <a:lnTo>
                      <a:pt x="46235" y="46628"/>
                    </a:lnTo>
                    <a:lnTo>
                      <a:pt x="46650" y="46987"/>
                    </a:lnTo>
                    <a:lnTo>
                      <a:pt x="47065" y="47368"/>
                    </a:lnTo>
                    <a:lnTo>
                      <a:pt x="47491" y="47771"/>
                    </a:lnTo>
                    <a:lnTo>
                      <a:pt x="47928" y="48197"/>
                    </a:lnTo>
                    <a:lnTo>
                      <a:pt x="48365" y="48635"/>
                    </a:lnTo>
                    <a:lnTo>
                      <a:pt x="48365" y="48635"/>
                    </a:lnTo>
                    <a:lnTo>
                      <a:pt x="48578" y="48848"/>
                    </a:lnTo>
                    <a:lnTo>
                      <a:pt x="48803" y="49061"/>
                    </a:lnTo>
                    <a:lnTo>
                      <a:pt x="49016" y="49251"/>
                    </a:lnTo>
                    <a:lnTo>
                      <a:pt x="49229" y="49431"/>
                    </a:lnTo>
                    <a:lnTo>
                      <a:pt x="49453" y="49599"/>
                    </a:lnTo>
                    <a:lnTo>
                      <a:pt x="49666" y="49756"/>
                    </a:lnTo>
                    <a:lnTo>
                      <a:pt x="49879" y="49890"/>
                    </a:lnTo>
                    <a:lnTo>
                      <a:pt x="50092" y="50025"/>
                    </a:lnTo>
                    <a:lnTo>
                      <a:pt x="50305" y="50148"/>
                    </a:lnTo>
                    <a:lnTo>
                      <a:pt x="50518" y="50260"/>
                    </a:lnTo>
                    <a:lnTo>
                      <a:pt x="50720" y="50350"/>
                    </a:lnTo>
                    <a:lnTo>
                      <a:pt x="50933" y="50440"/>
                    </a:lnTo>
                    <a:lnTo>
                      <a:pt x="51134" y="50518"/>
                    </a:lnTo>
                    <a:lnTo>
                      <a:pt x="51348" y="50574"/>
                    </a:lnTo>
                    <a:lnTo>
                      <a:pt x="51549" y="50630"/>
                    </a:lnTo>
                    <a:lnTo>
                      <a:pt x="51751" y="50675"/>
                    </a:lnTo>
                    <a:lnTo>
                      <a:pt x="51953" y="50709"/>
                    </a:lnTo>
                    <a:lnTo>
                      <a:pt x="52144" y="50731"/>
                    </a:lnTo>
                    <a:lnTo>
                      <a:pt x="52345" y="50742"/>
                    </a:lnTo>
                    <a:lnTo>
                      <a:pt x="52547" y="50742"/>
                    </a:lnTo>
                    <a:lnTo>
                      <a:pt x="52738" y="50731"/>
                    </a:lnTo>
                    <a:lnTo>
                      <a:pt x="52928" y="50709"/>
                    </a:lnTo>
                    <a:lnTo>
                      <a:pt x="53119" y="50686"/>
                    </a:lnTo>
                    <a:lnTo>
                      <a:pt x="53309" y="50642"/>
                    </a:lnTo>
                    <a:lnTo>
                      <a:pt x="53489" y="50597"/>
                    </a:lnTo>
                    <a:lnTo>
                      <a:pt x="53679" y="50541"/>
                    </a:lnTo>
                    <a:lnTo>
                      <a:pt x="53859" y="50473"/>
                    </a:lnTo>
                    <a:lnTo>
                      <a:pt x="54038" y="50395"/>
                    </a:lnTo>
                    <a:lnTo>
                      <a:pt x="54218" y="50316"/>
                    </a:lnTo>
                    <a:lnTo>
                      <a:pt x="54397" y="50227"/>
                    </a:lnTo>
                    <a:lnTo>
                      <a:pt x="54576" y="50126"/>
                    </a:lnTo>
                    <a:lnTo>
                      <a:pt x="54745" y="50014"/>
                    </a:lnTo>
                    <a:lnTo>
                      <a:pt x="54913" y="49890"/>
                    </a:lnTo>
                    <a:lnTo>
                      <a:pt x="55081" y="49767"/>
                    </a:lnTo>
                    <a:lnTo>
                      <a:pt x="55249" y="49633"/>
                    </a:lnTo>
                    <a:lnTo>
                      <a:pt x="55406" y="49498"/>
                    </a:lnTo>
                    <a:lnTo>
                      <a:pt x="55563" y="49341"/>
                    </a:lnTo>
                    <a:lnTo>
                      <a:pt x="55720" y="49195"/>
                    </a:lnTo>
                    <a:lnTo>
                      <a:pt x="55877" y="49027"/>
                    </a:lnTo>
                    <a:lnTo>
                      <a:pt x="56034" y="48859"/>
                    </a:lnTo>
                    <a:lnTo>
                      <a:pt x="56325" y="48489"/>
                    </a:lnTo>
                    <a:lnTo>
                      <a:pt x="56617" y="48108"/>
                    </a:lnTo>
                    <a:lnTo>
                      <a:pt x="56886" y="47682"/>
                    </a:lnTo>
                    <a:lnTo>
                      <a:pt x="57144" y="47245"/>
                    </a:lnTo>
                    <a:lnTo>
                      <a:pt x="57402" y="46785"/>
                    </a:lnTo>
                    <a:lnTo>
                      <a:pt x="57637" y="46292"/>
                    </a:lnTo>
                    <a:lnTo>
                      <a:pt x="57861" y="45787"/>
                    </a:lnTo>
                    <a:lnTo>
                      <a:pt x="58063" y="45260"/>
                    </a:lnTo>
                    <a:lnTo>
                      <a:pt x="58265" y="44711"/>
                    </a:lnTo>
                    <a:lnTo>
                      <a:pt x="58444" y="44150"/>
                    </a:lnTo>
                    <a:lnTo>
                      <a:pt x="58612" y="43567"/>
                    </a:lnTo>
                    <a:lnTo>
                      <a:pt x="58758" y="42973"/>
                    </a:lnTo>
                    <a:lnTo>
                      <a:pt x="58893" y="42368"/>
                    </a:lnTo>
                    <a:lnTo>
                      <a:pt x="59016" y="41740"/>
                    </a:lnTo>
                    <a:lnTo>
                      <a:pt x="59117" y="41112"/>
                    </a:lnTo>
                    <a:lnTo>
                      <a:pt x="59207" y="40462"/>
                    </a:lnTo>
                    <a:lnTo>
                      <a:pt x="59274" y="39811"/>
                    </a:lnTo>
                    <a:lnTo>
                      <a:pt x="59330" y="39139"/>
                    </a:lnTo>
                    <a:lnTo>
                      <a:pt x="59364" y="38477"/>
                    </a:lnTo>
                    <a:lnTo>
                      <a:pt x="59386" y="37793"/>
                    </a:lnTo>
                    <a:lnTo>
                      <a:pt x="59386" y="37121"/>
                    </a:lnTo>
                    <a:lnTo>
                      <a:pt x="59364" y="36426"/>
                    </a:lnTo>
                    <a:lnTo>
                      <a:pt x="59319" y="35742"/>
                    </a:lnTo>
                    <a:lnTo>
                      <a:pt x="59263" y="35058"/>
                    </a:lnTo>
                    <a:lnTo>
                      <a:pt x="59184" y="34363"/>
                    </a:lnTo>
                    <a:lnTo>
                      <a:pt x="59083" y="33679"/>
                    </a:lnTo>
                    <a:lnTo>
                      <a:pt x="58960" y="32995"/>
                    </a:lnTo>
                    <a:lnTo>
                      <a:pt x="58814" y="32311"/>
                    </a:lnTo>
                    <a:lnTo>
                      <a:pt x="58646" y="31627"/>
                    </a:lnTo>
                    <a:lnTo>
                      <a:pt x="58467" y="30955"/>
                    </a:lnTo>
                    <a:lnTo>
                      <a:pt x="58254" y="30293"/>
                    </a:lnTo>
                    <a:lnTo>
                      <a:pt x="58018" y="29632"/>
                    </a:lnTo>
                    <a:lnTo>
                      <a:pt x="57772" y="28993"/>
                    </a:lnTo>
                    <a:lnTo>
                      <a:pt x="57491" y="28354"/>
                    </a:lnTo>
                    <a:lnTo>
                      <a:pt x="57334" y="28040"/>
                    </a:lnTo>
                    <a:lnTo>
                      <a:pt x="57189" y="27726"/>
                    </a:lnTo>
                    <a:lnTo>
                      <a:pt x="57020" y="27412"/>
                    </a:lnTo>
                    <a:lnTo>
                      <a:pt x="56852" y="27109"/>
                    </a:lnTo>
                    <a:lnTo>
                      <a:pt x="56684" y="26806"/>
                    </a:lnTo>
                    <a:lnTo>
                      <a:pt x="56505" y="26515"/>
                    </a:lnTo>
                    <a:lnTo>
                      <a:pt x="56314" y="26212"/>
                    </a:lnTo>
                    <a:lnTo>
                      <a:pt x="56123" y="25921"/>
                    </a:lnTo>
                    <a:lnTo>
                      <a:pt x="55933" y="25640"/>
                    </a:lnTo>
                    <a:lnTo>
                      <a:pt x="55720" y="25360"/>
                    </a:lnTo>
                    <a:lnTo>
                      <a:pt x="55507" y="25080"/>
                    </a:lnTo>
                    <a:lnTo>
                      <a:pt x="55294" y="24800"/>
                    </a:lnTo>
                    <a:lnTo>
                      <a:pt x="55070" y="24542"/>
                    </a:lnTo>
                    <a:lnTo>
                      <a:pt x="54834" y="24273"/>
                    </a:lnTo>
                    <a:lnTo>
                      <a:pt x="54599" y="24015"/>
                    </a:lnTo>
                    <a:lnTo>
                      <a:pt x="54352" y="23757"/>
                    </a:lnTo>
                    <a:lnTo>
                      <a:pt x="54105" y="23510"/>
                    </a:lnTo>
                    <a:lnTo>
                      <a:pt x="53848" y="23264"/>
                    </a:lnTo>
                    <a:lnTo>
                      <a:pt x="53579" y="23028"/>
                    </a:lnTo>
                    <a:lnTo>
                      <a:pt x="53309" y="22793"/>
                    </a:lnTo>
                    <a:lnTo>
                      <a:pt x="53309" y="22793"/>
                    </a:lnTo>
                    <a:lnTo>
                      <a:pt x="52760" y="22355"/>
                    </a:lnTo>
                    <a:lnTo>
                      <a:pt x="52233" y="21941"/>
                    </a:lnTo>
                    <a:lnTo>
                      <a:pt x="51706" y="21548"/>
                    </a:lnTo>
                    <a:lnTo>
                      <a:pt x="51202" y="21190"/>
                    </a:lnTo>
                    <a:lnTo>
                      <a:pt x="50708" y="20864"/>
                    </a:lnTo>
                    <a:lnTo>
                      <a:pt x="50226" y="20550"/>
                    </a:lnTo>
                    <a:lnTo>
                      <a:pt x="49756" y="20270"/>
                    </a:lnTo>
                    <a:lnTo>
                      <a:pt x="49296" y="20012"/>
                    </a:lnTo>
                    <a:lnTo>
                      <a:pt x="48836" y="19766"/>
                    </a:lnTo>
                    <a:lnTo>
                      <a:pt x="48399" y="19553"/>
                    </a:lnTo>
                    <a:lnTo>
                      <a:pt x="47973" y="19351"/>
                    </a:lnTo>
                    <a:lnTo>
                      <a:pt x="47558" y="19171"/>
                    </a:lnTo>
                    <a:lnTo>
                      <a:pt x="47143" y="19003"/>
                    </a:lnTo>
                    <a:lnTo>
                      <a:pt x="46740" y="18858"/>
                    </a:lnTo>
                    <a:lnTo>
                      <a:pt x="46347" y="18734"/>
                    </a:lnTo>
                    <a:lnTo>
                      <a:pt x="45966" y="18611"/>
                    </a:lnTo>
                    <a:lnTo>
                      <a:pt x="45596" y="18510"/>
                    </a:lnTo>
                    <a:lnTo>
                      <a:pt x="45226" y="18420"/>
                    </a:lnTo>
                    <a:lnTo>
                      <a:pt x="44879" y="18342"/>
                    </a:lnTo>
                    <a:lnTo>
                      <a:pt x="44520" y="18275"/>
                    </a:lnTo>
                    <a:lnTo>
                      <a:pt x="44184" y="18219"/>
                    </a:lnTo>
                    <a:lnTo>
                      <a:pt x="43847" y="18162"/>
                    </a:lnTo>
                    <a:lnTo>
                      <a:pt x="43197" y="18073"/>
                    </a:lnTo>
                    <a:lnTo>
                      <a:pt x="42569" y="18017"/>
                    </a:lnTo>
                    <a:lnTo>
                      <a:pt x="41975" y="17961"/>
                    </a:lnTo>
                    <a:lnTo>
                      <a:pt x="41392" y="17916"/>
                    </a:lnTo>
                    <a:lnTo>
                      <a:pt x="40831" y="17860"/>
                    </a:lnTo>
                    <a:lnTo>
                      <a:pt x="40282" y="17792"/>
                    </a:lnTo>
                    <a:lnTo>
                      <a:pt x="40013" y="17748"/>
                    </a:lnTo>
                    <a:lnTo>
                      <a:pt x="39755" y="17692"/>
                    </a:lnTo>
                    <a:lnTo>
                      <a:pt x="39497" y="17636"/>
                    </a:lnTo>
                    <a:lnTo>
                      <a:pt x="39239" y="17568"/>
                    </a:lnTo>
                    <a:lnTo>
                      <a:pt x="38982" y="17501"/>
                    </a:lnTo>
                    <a:lnTo>
                      <a:pt x="38724" y="17411"/>
                    </a:lnTo>
                    <a:lnTo>
                      <a:pt x="38477" y="17310"/>
                    </a:lnTo>
                    <a:lnTo>
                      <a:pt x="38219" y="17198"/>
                    </a:lnTo>
                    <a:lnTo>
                      <a:pt x="37973" y="17075"/>
                    </a:lnTo>
                    <a:lnTo>
                      <a:pt x="37726" y="16929"/>
                    </a:lnTo>
                    <a:lnTo>
                      <a:pt x="37479" y="16772"/>
                    </a:lnTo>
                    <a:lnTo>
                      <a:pt x="37233" y="16593"/>
                    </a:lnTo>
                    <a:lnTo>
                      <a:pt x="36986" y="16402"/>
                    </a:lnTo>
                    <a:lnTo>
                      <a:pt x="36739" y="16189"/>
                    </a:lnTo>
                    <a:lnTo>
                      <a:pt x="36493" y="15965"/>
                    </a:lnTo>
                    <a:lnTo>
                      <a:pt x="36246" y="15707"/>
                    </a:lnTo>
                    <a:lnTo>
                      <a:pt x="35999" y="15427"/>
                    </a:lnTo>
                    <a:lnTo>
                      <a:pt x="35753" y="15124"/>
                    </a:lnTo>
                    <a:lnTo>
                      <a:pt x="35495" y="14799"/>
                    </a:lnTo>
                    <a:lnTo>
                      <a:pt x="35248" y="14452"/>
                    </a:lnTo>
                    <a:lnTo>
                      <a:pt x="34990" y="14070"/>
                    </a:lnTo>
                    <a:lnTo>
                      <a:pt x="34732" y="13667"/>
                    </a:lnTo>
                    <a:lnTo>
                      <a:pt x="34475" y="13229"/>
                    </a:lnTo>
                    <a:lnTo>
                      <a:pt x="34206" y="12770"/>
                    </a:lnTo>
                    <a:lnTo>
                      <a:pt x="33936" y="12277"/>
                    </a:lnTo>
                    <a:lnTo>
                      <a:pt x="33667" y="11750"/>
                    </a:lnTo>
                    <a:lnTo>
                      <a:pt x="33398" y="11189"/>
                    </a:lnTo>
                    <a:lnTo>
                      <a:pt x="33118" y="10595"/>
                    </a:lnTo>
                    <a:lnTo>
                      <a:pt x="32838" y="9956"/>
                    </a:lnTo>
                    <a:lnTo>
                      <a:pt x="32546" y="9294"/>
                    </a:lnTo>
                    <a:lnTo>
                      <a:pt x="32546" y="9294"/>
                    </a:lnTo>
                    <a:lnTo>
                      <a:pt x="32389" y="8913"/>
                    </a:lnTo>
                    <a:lnTo>
                      <a:pt x="32210" y="8543"/>
                    </a:lnTo>
                    <a:lnTo>
                      <a:pt x="32019" y="8184"/>
                    </a:lnTo>
                    <a:lnTo>
                      <a:pt x="31818" y="7826"/>
                    </a:lnTo>
                    <a:lnTo>
                      <a:pt x="31605" y="7478"/>
                    </a:lnTo>
                    <a:lnTo>
                      <a:pt x="31392" y="7131"/>
                    </a:lnTo>
                    <a:lnTo>
                      <a:pt x="31156" y="6805"/>
                    </a:lnTo>
                    <a:lnTo>
                      <a:pt x="30921" y="6480"/>
                    </a:lnTo>
                    <a:lnTo>
                      <a:pt x="30674" y="6155"/>
                    </a:lnTo>
                    <a:lnTo>
                      <a:pt x="30416" y="5852"/>
                    </a:lnTo>
                    <a:lnTo>
                      <a:pt x="30147" y="5550"/>
                    </a:lnTo>
                    <a:lnTo>
                      <a:pt x="29878" y="5247"/>
                    </a:lnTo>
                    <a:lnTo>
                      <a:pt x="29598" y="4967"/>
                    </a:lnTo>
                    <a:lnTo>
                      <a:pt x="29306" y="4687"/>
                    </a:lnTo>
                    <a:lnTo>
                      <a:pt x="29004" y="4417"/>
                    </a:lnTo>
                    <a:lnTo>
                      <a:pt x="28701" y="4148"/>
                    </a:lnTo>
                    <a:lnTo>
                      <a:pt x="28387" y="3891"/>
                    </a:lnTo>
                    <a:lnTo>
                      <a:pt x="28062" y="3644"/>
                    </a:lnTo>
                    <a:lnTo>
                      <a:pt x="27737" y="3408"/>
                    </a:lnTo>
                    <a:lnTo>
                      <a:pt x="27400" y="3173"/>
                    </a:lnTo>
                    <a:lnTo>
                      <a:pt x="27053" y="2949"/>
                    </a:lnTo>
                    <a:lnTo>
                      <a:pt x="26705" y="2736"/>
                    </a:lnTo>
                    <a:lnTo>
                      <a:pt x="26358" y="2534"/>
                    </a:lnTo>
                    <a:lnTo>
                      <a:pt x="25999" y="2332"/>
                    </a:lnTo>
                    <a:lnTo>
                      <a:pt x="25629" y="2142"/>
                    </a:lnTo>
                    <a:lnTo>
                      <a:pt x="25259" y="1951"/>
                    </a:lnTo>
                    <a:lnTo>
                      <a:pt x="24889" y="1772"/>
                    </a:lnTo>
                    <a:lnTo>
                      <a:pt x="24508" y="1603"/>
                    </a:lnTo>
                    <a:lnTo>
                      <a:pt x="24127" y="1446"/>
                    </a:lnTo>
                    <a:lnTo>
                      <a:pt x="23734" y="1301"/>
                    </a:lnTo>
                    <a:lnTo>
                      <a:pt x="23342" y="1155"/>
                    </a:lnTo>
                    <a:lnTo>
                      <a:pt x="22949" y="1020"/>
                    </a:lnTo>
                    <a:lnTo>
                      <a:pt x="22546" y="897"/>
                    </a:lnTo>
                    <a:lnTo>
                      <a:pt x="22142" y="774"/>
                    </a:lnTo>
                    <a:lnTo>
                      <a:pt x="21739" y="662"/>
                    </a:lnTo>
                    <a:lnTo>
                      <a:pt x="21324" y="561"/>
                    </a:lnTo>
                    <a:lnTo>
                      <a:pt x="20920" y="471"/>
                    </a:lnTo>
                    <a:lnTo>
                      <a:pt x="20505" y="381"/>
                    </a:lnTo>
                    <a:lnTo>
                      <a:pt x="20091" y="303"/>
                    </a:lnTo>
                    <a:lnTo>
                      <a:pt x="19665" y="236"/>
                    </a:lnTo>
                    <a:lnTo>
                      <a:pt x="19250" y="180"/>
                    </a:lnTo>
                    <a:lnTo>
                      <a:pt x="18824" y="124"/>
                    </a:lnTo>
                    <a:lnTo>
                      <a:pt x="18409" y="79"/>
                    </a:lnTo>
                    <a:lnTo>
                      <a:pt x="17983" y="45"/>
                    </a:lnTo>
                    <a:lnTo>
                      <a:pt x="17557" y="23"/>
                    </a:lnTo>
                    <a:lnTo>
                      <a:pt x="17131" y="0"/>
                    </a:lnTo>
                    <a:lnTo>
                      <a:pt x="16716" y="0"/>
                    </a:lnTo>
                    <a:lnTo>
                      <a:pt x="16290" y="0"/>
                    </a:lnTo>
                    <a:lnTo>
                      <a:pt x="15864" y="0"/>
                    </a:lnTo>
                    <a:lnTo>
                      <a:pt x="15438" y="23"/>
                    </a:lnTo>
                    <a:lnTo>
                      <a:pt x="15012" y="45"/>
                    </a:lnTo>
                    <a:lnTo>
                      <a:pt x="14597" y="79"/>
                    </a:lnTo>
                    <a:lnTo>
                      <a:pt x="14171" y="124"/>
                    </a:lnTo>
                    <a:lnTo>
                      <a:pt x="13756" y="168"/>
                    </a:lnTo>
                    <a:lnTo>
                      <a:pt x="13341" y="236"/>
                    </a:lnTo>
                    <a:lnTo>
                      <a:pt x="12927" y="303"/>
                    </a:lnTo>
                    <a:lnTo>
                      <a:pt x="12512" y="381"/>
                    </a:lnTo>
                    <a:lnTo>
                      <a:pt x="12097" y="471"/>
                    </a:lnTo>
                    <a:lnTo>
                      <a:pt x="11693" y="561"/>
                    </a:lnTo>
                    <a:lnTo>
                      <a:pt x="11290" y="673"/>
                    </a:lnTo>
                    <a:lnTo>
                      <a:pt x="10886" y="785"/>
                    </a:lnTo>
                    <a:lnTo>
                      <a:pt x="10483" y="908"/>
                    </a:lnTo>
                    <a:lnTo>
                      <a:pt x="10090" y="1032"/>
                    </a:lnTo>
                    <a:lnTo>
                      <a:pt x="9698" y="1177"/>
                    </a:lnTo>
                    <a:lnTo>
                      <a:pt x="9317" y="1323"/>
                    </a:lnTo>
                    <a:lnTo>
                      <a:pt x="8935" y="1480"/>
                    </a:lnTo>
                    <a:lnTo>
                      <a:pt x="8554" y="1648"/>
                    </a:lnTo>
                    <a:lnTo>
                      <a:pt x="8184" y="1828"/>
                    </a:lnTo>
                    <a:lnTo>
                      <a:pt x="7814" y="2007"/>
                    </a:lnTo>
                    <a:lnTo>
                      <a:pt x="7456" y="2209"/>
                    </a:lnTo>
                    <a:lnTo>
                      <a:pt x="7097" y="2411"/>
                    </a:lnTo>
                    <a:lnTo>
                      <a:pt x="6749" y="2624"/>
                    </a:lnTo>
                    <a:lnTo>
                      <a:pt x="6402" y="2848"/>
                    </a:lnTo>
                    <a:lnTo>
                      <a:pt x="6065" y="3072"/>
                    </a:lnTo>
                    <a:lnTo>
                      <a:pt x="5729" y="3319"/>
                    </a:lnTo>
                    <a:lnTo>
                      <a:pt x="5404" y="3565"/>
                    </a:lnTo>
                    <a:lnTo>
                      <a:pt x="5090" y="3823"/>
                    </a:lnTo>
                    <a:lnTo>
                      <a:pt x="4776" y="4092"/>
                    </a:lnTo>
                    <a:lnTo>
                      <a:pt x="4473" y="4373"/>
                    </a:lnTo>
                    <a:lnTo>
                      <a:pt x="4182" y="4653"/>
                    </a:lnTo>
                    <a:lnTo>
                      <a:pt x="3890" y="4956"/>
                    </a:lnTo>
                    <a:lnTo>
                      <a:pt x="3610" y="5258"/>
                    </a:lnTo>
                    <a:lnTo>
                      <a:pt x="3341" y="5572"/>
                    </a:lnTo>
                    <a:lnTo>
                      <a:pt x="3083" y="5897"/>
                    </a:lnTo>
                    <a:lnTo>
                      <a:pt x="2825" y="6234"/>
                    </a:lnTo>
                    <a:lnTo>
                      <a:pt x="2579" y="6570"/>
                    </a:lnTo>
                    <a:lnTo>
                      <a:pt x="2343" y="6929"/>
                    </a:lnTo>
                    <a:lnTo>
                      <a:pt x="2119" y="7288"/>
                    </a:lnTo>
                    <a:lnTo>
                      <a:pt x="1906" y="7657"/>
                    </a:lnTo>
                    <a:lnTo>
                      <a:pt x="1704" y="8039"/>
                    </a:lnTo>
                    <a:lnTo>
                      <a:pt x="1502" y="8431"/>
                    </a:lnTo>
                    <a:lnTo>
                      <a:pt x="1323" y="8835"/>
                    </a:lnTo>
                    <a:lnTo>
                      <a:pt x="1155" y="9249"/>
                    </a:lnTo>
                    <a:lnTo>
                      <a:pt x="987" y="9664"/>
                    </a:lnTo>
                    <a:lnTo>
                      <a:pt x="841" y="10090"/>
                    </a:lnTo>
                    <a:lnTo>
                      <a:pt x="695" y="10539"/>
                    </a:lnTo>
                    <a:lnTo>
                      <a:pt x="572" y="10987"/>
                    </a:lnTo>
                    <a:lnTo>
                      <a:pt x="460" y="11447"/>
                    </a:lnTo>
                    <a:lnTo>
                      <a:pt x="359" y="11918"/>
                    </a:lnTo>
                    <a:lnTo>
                      <a:pt x="269" y="12389"/>
                    </a:lnTo>
                    <a:lnTo>
                      <a:pt x="191" y="12882"/>
                    </a:lnTo>
                    <a:lnTo>
                      <a:pt x="123" y="13375"/>
                    </a:lnTo>
                    <a:lnTo>
                      <a:pt x="79" y="13891"/>
                    </a:lnTo>
                    <a:lnTo>
                      <a:pt x="34" y="14407"/>
                    </a:lnTo>
                    <a:lnTo>
                      <a:pt x="11" y="14934"/>
                    </a:lnTo>
                    <a:lnTo>
                      <a:pt x="0" y="15472"/>
                    </a:lnTo>
                    <a:lnTo>
                      <a:pt x="11" y="16021"/>
                    </a:lnTo>
                    <a:lnTo>
                      <a:pt x="34" y="16582"/>
                    </a:lnTo>
                    <a:lnTo>
                      <a:pt x="67" y="17142"/>
                    </a:lnTo>
                    <a:lnTo>
                      <a:pt x="112" y="17725"/>
                    </a:lnTo>
                    <a:lnTo>
                      <a:pt x="179" y="18308"/>
                    </a:lnTo>
                    <a:lnTo>
                      <a:pt x="258" y="18914"/>
                    </a:lnTo>
                    <a:lnTo>
                      <a:pt x="348" y="19519"/>
                    </a:lnTo>
                    <a:lnTo>
                      <a:pt x="460" y="20136"/>
                    </a:lnTo>
                    <a:lnTo>
                      <a:pt x="594" y="20763"/>
                    </a:lnTo>
                    <a:lnTo>
                      <a:pt x="729" y="21403"/>
                    </a:lnTo>
                    <a:lnTo>
                      <a:pt x="897" y="22053"/>
                    </a:lnTo>
                    <a:lnTo>
                      <a:pt x="1065" y="22714"/>
                    </a:lnTo>
                    <a:lnTo>
                      <a:pt x="1267" y="23387"/>
                    </a:lnTo>
                    <a:lnTo>
                      <a:pt x="1480" y="24060"/>
                    </a:lnTo>
                    <a:lnTo>
                      <a:pt x="1704" y="24755"/>
                    </a:lnTo>
                    <a:lnTo>
                      <a:pt x="1951" y="25461"/>
                    </a:lnTo>
                    <a:lnTo>
                      <a:pt x="2220" y="26167"/>
                    </a:lnTo>
                    <a:lnTo>
                      <a:pt x="2500" y="26885"/>
                    </a:lnTo>
                    <a:lnTo>
                      <a:pt x="2803" y="27625"/>
                    </a:lnTo>
                    <a:lnTo>
                      <a:pt x="3128" y="28365"/>
                    </a:lnTo>
                    <a:lnTo>
                      <a:pt x="3464" y="29116"/>
                    </a:lnTo>
                    <a:lnTo>
                      <a:pt x="3823" y="2987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0"/>
              <p:cNvSpPr/>
              <p:nvPr/>
            </p:nvSpPr>
            <p:spPr>
              <a:xfrm>
                <a:off x="3796400" y="2354800"/>
                <a:ext cx="510700" cy="131200"/>
              </a:xfrm>
              <a:custGeom>
                <a:avLst/>
                <a:gdLst/>
                <a:ahLst/>
                <a:cxnLst/>
                <a:rect l="l" t="t" r="r" b="b"/>
                <a:pathLst>
                  <a:path w="20428" h="5248" extrusionOk="0">
                    <a:moveTo>
                      <a:pt x="16301" y="1"/>
                    </a:moveTo>
                    <a:lnTo>
                      <a:pt x="16077" y="12"/>
                    </a:lnTo>
                    <a:lnTo>
                      <a:pt x="15864" y="23"/>
                    </a:lnTo>
                    <a:lnTo>
                      <a:pt x="15640" y="57"/>
                    </a:lnTo>
                    <a:lnTo>
                      <a:pt x="15404" y="90"/>
                    </a:lnTo>
                    <a:lnTo>
                      <a:pt x="15169" y="146"/>
                    </a:lnTo>
                    <a:lnTo>
                      <a:pt x="14934" y="214"/>
                    </a:lnTo>
                    <a:lnTo>
                      <a:pt x="14676" y="281"/>
                    </a:lnTo>
                    <a:lnTo>
                      <a:pt x="14429" y="371"/>
                    </a:lnTo>
                    <a:lnTo>
                      <a:pt x="14160" y="471"/>
                    </a:lnTo>
                    <a:lnTo>
                      <a:pt x="13891" y="572"/>
                    </a:lnTo>
                    <a:lnTo>
                      <a:pt x="13611" y="696"/>
                    </a:lnTo>
                    <a:lnTo>
                      <a:pt x="13330" y="830"/>
                    </a:lnTo>
                    <a:lnTo>
                      <a:pt x="12736" y="1122"/>
                    </a:lnTo>
                    <a:lnTo>
                      <a:pt x="12097" y="1458"/>
                    </a:lnTo>
                    <a:lnTo>
                      <a:pt x="11581" y="1727"/>
                    </a:lnTo>
                    <a:lnTo>
                      <a:pt x="11335" y="1839"/>
                    </a:lnTo>
                    <a:lnTo>
                      <a:pt x="11088" y="1951"/>
                    </a:lnTo>
                    <a:lnTo>
                      <a:pt x="10853" y="2041"/>
                    </a:lnTo>
                    <a:lnTo>
                      <a:pt x="10629" y="2131"/>
                    </a:lnTo>
                    <a:lnTo>
                      <a:pt x="10404" y="2209"/>
                    </a:lnTo>
                    <a:lnTo>
                      <a:pt x="10191" y="2276"/>
                    </a:lnTo>
                    <a:lnTo>
                      <a:pt x="9978" y="2344"/>
                    </a:lnTo>
                    <a:lnTo>
                      <a:pt x="9776" y="2389"/>
                    </a:lnTo>
                    <a:lnTo>
                      <a:pt x="9575" y="2433"/>
                    </a:lnTo>
                    <a:lnTo>
                      <a:pt x="9384" y="2467"/>
                    </a:lnTo>
                    <a:lnTo>
                      <a:pt x="9193" y="2489"/>
                    </a:lnTo>
                    <a:lnTo>
                      <a:pt x="9003" y="2512"/>
                    </a:lnTo>
                    <a:lnTo>
                      <a:pt x="8823" y="2523"/>
                    </a:lnTo>
                    <a:lnTo>
                      <a:pt x="8655" y="2523"/>
                    </a:lnTo>
                    <a:lnTo>
                      <a:pt x="8386" y="2512"/>
                    </a:lnTo>
                    <a:lnTo>
                      <a:pt x="8128" y="2489"/>
                    </a:lnTo>
                    <a:lnTo>
                      <a:pt x="7882" y="2456"/>
                    </a:lnTo>
                    <a:lnTo>
                      <a:pt x="7646" y="2400"/>
                    </a:lnTo>
                    <a:lnTo>
                      <a:pt x="7411" y="2333"/>
                    </a:lnTo>
                    <a:lnTo>
                      <a:pt x="7187" y="2265"/>
                    </a:lnTo>
                    <a:lnTo>
                      <a:pt x="6962" y="2176"/>
                    </a:lnTo>
                    <a:lnTo>
                      <a:pt x="6749" y="2086"/>
                    </a:lnTo>
                    <a:lnTo>
                      <a:pt x="6536" y="1974"/>
                    </a:lnTo>
                    <a:lnTo>
                      <a:pt x="6323" y="1873"/>
                    </a:lnTo>
                    <a:lnTo>
                      <a:pt x="5909" y="1626"/>
                    </a:lnTo>
                    <a:lnTo>
                      <a:pt x="5494" y="1380"/>
                    </a:lnTo>
                    <a:lnTo>
                      <a:pt x="5079" y="1110"/>
                    </a:lnTo>
                    <a:lnTo>
                      <a:pt x="4956" y="1043"/>
                    </a:lnTo>
                    <a:lnTo>
                      <a:pt x="4832" y="987"/>
                    </a:lnTo>
                    <a:lnTo>
                      <a:pt x="4720" y="931"/>
                    </a:lnTo>
                    <a:lnTo>
                      <a:pt x="4597" y="897"/>
                    </a:lnTo>
                    <a:lnTo>
                      <a:pt x="4485" y="864"/>
                    </a:lnTo>
                    <a:lnTo>
                      <a:pt x="4361" y="841"/>
                    </a:lnTo>
                    <a:lnTo>
                      <a:pt x="4249" y="830"/>
                    </a:lnTo>
                    <a:lnTo>
                      <a:pt x="4003" y="830"/>
                    </a:lnTo>
                    <a:lnTo>
                      <a:pt x="3868" y="853"/>
                    </a:lnTo>
                    <a:lnTo>
                      <a:pt x="3734" y="875"/>
                    </a:lnTo>
                    <a:lnTo>
                      <a:pt x="3610" y="909"/>
                    </a:lnTo>
                    <a:lnTo>
                      <a:pt x="3476" y="954"/>
                    </a:lnTo>
                    <a:lnTo>
                      <a:pt x="3352" y="998"/>
                    </a:lnTo>
                    <a:lnTo>
                      <a:pt x="3240" y="1054"/>
                    </a:lnTo>
                    <a:lnTo>
                      <a:pt x="3117" y="1122"/>
                    </a:lnTo>
                    <a:lnTo>
                      <a:pt x="2893" y="1256"/>
                    </a:lnTo>
                    <a:lnTo>
                      <a:pt x="2680" y="1413"/>
                    </a:lnTo>
                    <a:lnTo>
                      <a:pt x="2478" y="1581"/>
                    </a:lnTo>
                    <a:lnTo>
                      <a:pt x="2299" y="1750"/>
                    </a:lnTo>
                    <a:lnTo>
                      <a:pt x="2130" y="1929"/>
                    </a:lnTo>
                    <a:lnTo>
                      <a:pt x="1973" y="2097"/>
                    </a:lnTo>
                    <a:lnTo>
                      <a:pt x="1738" y="2389"/>
                    </a:lnTo>
                    <a:lnTo>
                      <a:pt x="1592" y="2602"/>
                    </a:lnTo>
                    <a:lnTo>
                      <a:pt x="1536" y="2680"/>
                    </a:lnTo>
                    <a:lnTo>
                      <a:pt x="1435" y="2759"/>
                    </a:lnTo>
                    <a:lnTo>
                      <a:pt x="1200" y="2960"/>
                    </a:lnTo>
                    <a:lnTo>
                      <a:pt x="1043" y="3095"/>
                    </a:lnTo>
                    <a:lnTo>
                      <a:pt x="875" y="3263"/>
                    </a:lnTo>
                    <a:lnTo>
                      <a:pt x="695" y="3431"/>
                    </a:lnTo>
                    <a:lnTo>
                      <a:pt x="527" y="3622"/>
                    </a:lnTo>
                    <a:lnTo>
                      <a:pt x="370" y="3824"/>
                    </a:lnTo>
                    <a:lnTo>
                      <a:pt x="224" y="4025"/>
                    </a:lnTo>
                    <a:lnTo>
                      <a:pt x="168" y="4126"/>
                    </a:lnTo>
                    <a:lnTo>
                      <a:pt x="112" y="4227"/>
                    </a:lnTo>
                    <a:lnTo>
                      <a:pt x="68" y="4328"/>
                    </a:lnTo>
                    <a:lnTo>
                      <a:pt x="34" y="4429"/>
                    </a:lnTo>
                    <a:lnTo>
                      <a:pt x="11" y="4530"/>
                    </a:lnTo>
                    <a:lnTo>
                      <a:pt x="0" y="4620"/>
                    </a:lnTo>
                    <a:lnTo>
                      <a:pt x="11" y="4721"/>
                    </a:lnTo>
                    <a:lnTo>
                      <a:pt x="23" y="4810"/>
                    </a:lnTo>
                    <a:lnTo>
                      <a:pt x="56" y="4889"/>
                    </a:lnTo>
                    <a:lnTo>
                      <a:pt x="101" y="4978"/>
                    </a:lnTo>
                    <a:lnTo>
                      <a:pt x="157" y="5046"/>
                    </a:lnTo>
                    <a:lnTo>
                      <a:pt x="236" y="5124"/>
                    </a:lnTo>
                    <a:lnTo>
                      <a:pt x="325" y="5180"/>
                    </a:lnTo>
                    <a:lnTo>
                      <a:pt x="415" y="5214"/>
                    </a:lnTo>
                    <a:lnTo>
                      <a:pt x="505" y="5236"/>
                    </a:lnTo>
                    <a:lnTo>
                      <a:pt x="594" y="5247"/>
                    </a:lnTo>
                    <a:lnTo>
                      <a:pt x="673" y="5247"/>
                    </a:lnTo>
                    <a:lnTo>
                      <a:pt x="740" y="5225"/>
                    </a:lnTo>
                    <a:lnTo>
                      <a:pt x="819" y="5214"/>
                    </a:lnTo>
                    <a:lnTo>
                      <a:pt x="897" y="5180"/>
                    </a:lnTo>
                    <a:lnTo>
                      <a:pt x="1054" y="5102"/>
                    </a:lnTo>
                    <a:lnTo>
                      <a:pt x="1222" y="4990"/>
                    </a:lnTo>
                    <a:lnTo>
                      <a:pt x="1390" y="4866"/>
                    </a:lnTo>
                    <a:lnTo>
                      <a:pt x="1570" y="4732"/>
                    </a:lnTo>
                    <a:lnTo>
                      <a:pt x="1929" y="4429"/>
                    </a:lnTo>
                    <a:lnTo>
                      <a:pt x="2119" y="4283"/>
                    </a:lnTo>
                    <a:lnTo>
                      <a:pt x="2310" y="4126"/>
                    </a:lnTo>
                    <a:lnTo>
                      <a:pt x="2500" y="3992"/>
                    </a:lnTo>
                    <a:lnTo>
                      <a:pt x="2702" y="3868"/>
                    </a:lnTo>
                    <a:lnTo>
                      <a:pt x="2915" y="3768"/>
                    </a:lnTo>
                    <a:lnTo>
                      <a:pt x="3027" y="3723"/>
                    </a:lnTo>
                    <a:lnTo>
                      <a:pt x="3128" y="3689"/>
                    </a:lnTo>
                    <a:lnTo>
                      <a:pt x="3240" y="3655"/>
                    </a:lnTo>
                    <a:lnTo>
                      <a:pt x="3352" y="3633"/>
                    </a:lnTo>
                    <a:lnTo>
                      <a:pt x="3465" y="3622"/>
                    </a:lnTo>
                    <a:lnTo>
                      <a:pt x="3577" y="3611"/>
                    </a:lnTo>
                    <a:lnTo>
                      <a:pt x="3689" y="3622"/>
                    </a:lnTo>
                    <a:lnTo>
                      <a:pt x="3812" y="3633"/>
                    </a:lnTo>
                    <a:lnTo>
                      <a:pt x="3935" y="3667"/>
                    </a:lnTo>
                    <a:lnTo>
                      <a:pt x="4059" y="3700"/>
                    </a:lnTo>
                    <a:lnTo>
                      <a:pt x="4294" y="3801"/>
                    </a:lnTo>
                    <a:lnTo>
                      <a:pt x="4530" y="3902"/>
                    </a:lnTo>
                    <a:lnTo>
                      <a:pt x="5000" y="4138"/>
                    </a:lnTo>
                    <a:lnTo>
                      <a:pt x="5460" y="4373"/>
                    </a:lnTo>
                    <a:lnTo>
                      <a:pt x="5931" y="4597"/>
                    </a:lnTo>
                    <a:lnTo>
                      <a:pt x="6166" y="4709"/>
                    </a:lnTo>
                    <a:lnTo>
                      <a:pt x="6413" y="4799"/>
                    </a:lnTo>
                    <a:lnTo>
                      <a:pt x="6671" y="4889"/>
                    </a:lnTo>
                    <a:lnTo>
                      <a:pt x="6940" y="4967"/>
                    </a:lnTo>
                    <a:lnTo>
                      <a:pt x="7220" y="5034"/>
                    </a:lnTo>
                    <a:lnTo>
                      <a:pt x="7523" y="5079"/>
                    </a:lnTo>
                    <a:lnTo>
                      <a:pt x="7826" y="5113"/>
                    </a:lnTo>
                    <a:lnTo>
                      <a:pt x="8151" y="5124"/>
                    </a:lnTo>
                    <a:lnTo>
                      <a:pt x="8498" y="5113"/>
                    </a:lnTo>
                    <a:lnTo>
                      <a:pt x="8857" y="5079"/>
                    </a:lnTo>
                    <a:lnTo>
                      <a:pt x="9238" y="5023"/>
                    </a:lnTo>
                    <a:lnTo>
                      <a:pt x="9642" y="4934"/>
                    </a:lnTo>
                    <a:lnTo>
                      <a:pt x="9844" y="4877"/>
                    </a:lnTo>
                    <a:lnTo>
                      <a:pt x="10046" y="4810"/>
                    </a:lnTo>
                    <a:lnTo>
                      <a:pt x="10236" y="4743"/>
                    </a:lnTo>
                    <a:lnTo>
                      <a:pt x="10415" y="4653"/>
                    </a:lnTo>
                    <a:lnTo>
                      <a:pt x="10595" y="4575"/>
                    </a:lnTo>
                    <a:lnTo>
                      <a:pt x="10763" y="4474"/>
                    </a:lnTo>
                    <a:lnTo>
                      <a:pt x="10920" y="4384"/>
                    </a:lnTo>
                    <a:lnTo>
                      <a:pt x="11077" y="4272"/>
                    </a:lnTo>
                    <a:lnTo>
                      <a:pt x="11380" y="4059"/>
                    </a:lnTo>
                    <a:lnTo>
                      <a:pt x="11660" y="3835"/>
                    </a:lnTo>
                    <a:lnTo>
                      <a:pt x="11918" y="3599"/>
                    </a:lnTo>
                    <a:lnTo>
                      <a:pt x="12176" y="3375"/>
                    </a:lnTo>
                    <a:lnTo>
                      <a:pt x="12434" y="3151"/>
                    </a:lnTo>
                    <a:lnTo>
                      <a:pt x="12680" y="2938"/>
                    </a:lnTo>
                    <a:lnTo>
                      <a:pt x="12938" y="2747"/>
                    </a:lnTo>
                    <a:lnTo>
                      <a:pt x="13196" y="2568"/>
                    </a:lnTo>
                    <a:lnTo>
                      <a:pt x="13330" y="2501"/>
                    </a:lnTo>
                    <a:lnTo>
                      <a:pt x="13465" y="2433"/>
                    </a:lnTo>
                    <a:lnTo>
                      <a:pt x="13599" y="2366"/>
                    </a:lnTo>
                    <a:lnTo>
                      <a:pt x="13745" y="2321"/>
                    </a:lnTo>
                    <a:lnTo>
                      <a:pt x="13891" y="2276"/>
                    </a:lnTo>
                    <a:lnTo>
                      <a:pt x="14048" y="2254"/>
                    </a:lnTo>
                    <a:lnTo>
                      <a:pt x="14205" y="2232"/>
                    </a:lnTo>
                    <a:lnTo>
                      <a:pt x="14530" y="2232"/>
                    </a:lnTo>
                    <a:lnTo>
                      <a:pt x="14709" y="2254"/>
                    </a:lnTo>
                    <a:lnTo>
                      <a:pt x="14889" y="2288"/>
                    </a:lnTo>
                    <a:lnTo>
                      <a:pt x="15079" y="2333"/>
                    </a:lnTo>
                    <a:lnTo>
                      <a:pt x="15270" y="2400"/>
                    </a:lnTo>
                    <a:lnTo>
                      <a:pt x="15472" y="2478"/>
                    </a:lnTo>
                    <a:lnTo>
                      <a:pt x="15696" y="2568"/>
                    </a:lnTo>
                    <a:lnTo>
                      <a:pt x="15909" y="2680"/>
                    </a:lnTo>
                    <a:lnTo>
                      <a:pt x="16402" y="2927"/>
                    </a:lnTo>
                    <a:lnTo>
                      <a:pt x="16873" y="3129"/>
                    </a:lnTo>
                    <a:lnTo>
                      <a:pt x="17344" y="3308"/>
                    </a:lnTo>
                    <a:lnTo>
                      <a:pt x="17792" y="3454"/>
                    </a:lnTo>
                    <a:lnTo>
                      <a:pt x="18218" y="3577"/>
                    </a:lnTo>
                    <a:lnTo>
                      <a:pt x="18622" y="3655"/>
                    </a:lnTo>
                    <a:lnTo>
                      <a:pt x="18813" y="3678"/>
                    </a:lnTo>
                    <a:lnTo>
                      <a:pt x="18992" y="3700"/>
                    </a:lnTo>
                    <a:lnTo>
                      <a:pt x="19171" y="3712"/>
                    </a:lnTo>
                    <a:lnTo>
                      <a:pt x="19328" y="3723"/>
                    </a:lnTo>
                    <a:lnTo>
                      <a:pt x="19541" y="3712"/>
                    </a:lnTo>
                    <a:lnTo>
                      <a:pt x="19732" y="3689"/>
                    </a:lnTo>
                    <a:lnTo>
                      <a:pt x="19900" y="3655"/>
                    </a:lnTo>
                    <a:lnTo>
                      <a:pt x="20057" y="3599"/>
                    </a:lnTo>
                    <a:lnTo>
                      <a:pt x="20180" y="3532"/>
                    </a:lnTo>
                    <a:lnTo>
                      <a:pt x="20237" y="3487"/>
                    </a:lnTo>
                    <a:lnTo>
                      <a:pt x="20281" y="3442"/>
                    </a:lnTo>
                    <a:lnTo>
                      <a:pt x="20326" y="3398"/>
                    </a:lnTo>
                    <a:lnTo>
                      <a:pt x="20360" y="3342"/>
                    </a:lnTo>
                    <a:lnTo>
                      <a:pt x="20382" y="3285"/>
                    </a:lnTo>
                    <a:lnTo>
                      <a:pt x="20405" y="3229"/>
                    </a:lnTo>
                    <a:lnTo>
                      <a:pt x="20416" y="3173"/>
                    </a:lnTo>
                    <a:lnTo>
                      <a:pt x="20427" y="3106"/>
                    </a:lnTo>
                    <a:lnTo>
                      <a:pt x="20427" y="3028"/>
                    </a:lnTo>
                    <a:lnTo>
                      <a:pt x="20416" y="2960"/>
                    </a:lnTo>
                    <a:lnTo>
                      <a:pt x="20405" y="2882"/>
                    </a:lnTo>
                    <a:lnTo>
                      <a:pt x="20371" y="2792"/>
                    </a:lnTo>
                    <a:lnTo>
                      <a:pt x="20304" y="2613"/>
                    </a:lnTo>
                    <a:lnTo>
                      <a:pt x="20203" y="2422"/>
                    </a:lnTo>
                    <a:lnTo>
                      <a:pt x="20057" y="2220"/>
                    </a:lnTo>
                    <a:lnTo>
                      <a:pt x="19878" y="1996"/>
                    </a:lnTo>
                    <a:lnTo>
                      <a:pt x="19665" y="1750"/>
                    </a:lnTo>
                    <a:lnTo>
                      <a:pt x="19452" y="1537"/>
                    </a:lnTo>
                    <a:lnTo>
                      <a:pt x="19239" y="1335"/>
                    </a:lnTo>
                    <a:lnTo>
                      <a:pt x="19037" y="1155"/>
                    </a:lnTo>
                    <a:lnTo>
                      <a:pt x="18835" y="976"/>
                    </a:lnTo>
                    <a:lnTo>
                      <a:pt x="18622" y="819"/>
                    </a:lnTo>
                    <a:lnTo>
                      <a:pt x="18420" y="684"/>
                    </a:lnTo>
                    <a:lnTo>
                      <a:pt x="18218" y="550"/>
                    </a:lnTo>
                    <a:lnTo>
                      <a:pt x="18017" y="438"/>
                    </a:lnTo>
                    <a:lnTo>
                      <a:pt x="17804" y="337"/>
                    </a:lnTo>
                    <a:lnTo>
                      <a:pt x="17602" y="247"/>
                    </a:lnTo>
                    <a:lnTo>
                      <a:pt x="17389" y="169"/>
                    </a:lnTo>
                    <a:lnTo>
                      <a:pt x="17176" y="113"/>
                    </a:lnTo>
                    <a:lnTo>
                      <a:pt x="16963" y="68"/>
                    </a:lnTo>
                    <a:lnTo>
                      <a:pt x="16750" y="34"/>
                    </a:lnTo>
                    <a:lnTo>
                      <a:pt x="16526" y="12"/>
                    </a:lnTo>
                    <a:lnTo>
                      <a:pt x="16301" y="1"/>
                    </a:lnTo>
                    <a:close/>
                  </a:path>
                </a:pathLst>
              </a:custGeom>
              <a:solidFill>
                <a:srgbClr val="A3E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0"/>
              <p:cNvSpPr/>
              <p:nvPr/>
            </p:nvSpPr>
            <p:spPr>
              <a:xfrm>
                <a:off x="3846000" y="2588550"/>
                <a:ext cx="771350" cy="166525"/>
              </a:xfrm>
              <a:custGeom>
                <a:avLst/>
                <a:gdLst/>
                <a:ahLst/>
                <a:cxnLst/>
                <a:rect l="l" t="t" r="r" b="b"/>
                <a:pathLst>
                  <a:path w="30854" h="6661" extrusionOk="0">
                    <a:moveTo>
                      <a:pt x="26504" y="1"/>
                    </a:moveTo>
                    <a:lnTo>
                      <a:pt x="26224" y="12"/>
                    </a:lnTo>
                    <a:lnTo>
                      <a:pt x="25943" y="34"/>
                    </a:lnTo>
                    <a:lnTo>
                      <a:pt x="25663" y="79"/>
                    </a:lnTo>
                    <a:lnTo>
                      <a:pt x="25383" y="135"/>
                    </a:lnTo>
                    <a:lnTo>
                      <a:pt x="25103" y="203"/>
                    </a:lnTo>
                    <a:lnTo>
                      <a:pt x="24822" y="292"/>
                    </a:lnTo>
                    <a:lnTo>
                      <a:pt x="24531" y="393"/>
                    </a:lnTo>
                    <a:lnTo>
                      <a:pt x="24251" y="505"/>
                    </a:lnTo>
                    <a:lnTo>
                      <a:pt x="23959" y="629"/>
                    </a:lnTo>
                    <a:lnTo>
                      <a:pt x="23668" y="763"/>
                    </a:lnTo>
                    <a:lnTo>
                      <a:pt x="23376" y="909"/>
                    </a:lnTo>
                    <a:lnTo>
                      <a:pt x="23085" y="1066"/>
                    </a:lnTo>
                    <a:lnTo>
                      <a:pt x="22793" y="1234"/>
                    </a:lnTo>
                    <a:lnTo>
                      <a:pt x="22502" y="1402"/>
                    </a:lnTo>
                    <a:lnTo>
                      <a:pt x="21907" y="1783"/>
                    </a:lnTo>
                    <a:lnTo>
                      <a:pt x="21571" y="1985"/>
                    </a:lnTo>
                    <a:lnTo>
                      <a:pt x="21257" y="2153"/>
                    </a:lnTo>
                    <a:lnTo>
                      <a:pt x="20954" y="2288"/>
                    </a:lnTo>
                    <a:lnTo>
                      <a:pt x="20663" y="2400"/>
                    </a:lnTo>
                    <a:lnTo>
                      <a:pt x="20371" y="2478"/>
                    </a:lnTo>
                    <a:lnTo>
                      <a:pt x="20102" y="2546"/>
                    </a:lnTo>
                    <a:lnTo>
                      <a:pt x="19833" y="2579"/>
                    </a:lnTo>
                    <a:lnTo>
                      <a:pt x="19430" y="2579"/>
                    </a:lnTo>
                    <a:lnTo>
                      <a:pt x="19295" y="2568"/>
                    </a:lnTo>
                    <a:lnTo>
                      <a:pt x="19015" y="2535"/>
                    </a:lnTo>
                    <a:lnTo>
                      <a:pt x="18746" y="2467"/>
                    </a:lnTo>
                    <a:lnTo>
                      <a:pt x="18488" y="2389"/>
                    </a:lnTo>
                    <a:lnTo>
                      <a:pt x="18230" y="2288"/>
                    </a:lnTo>
                    <a:lnTo>
                      <a:pt x="17983" y="2176"/>
                    </a:lnTo>
                    <a:lnTo>
                      <a:pt x="17748" y="2041"/>
                    </a:lnTo>
                    <a:lnTo>
                      <a:pt x="17513" y="1907"/>
                    </a:lnTo>
                    <a:lnTo>
                      <a:pt x="17277" y="1750"/>
                    </a:lnTo>
                    <a:lnTo>
                      <a:pt x="17053" y="1593"/>
                    </a:lnTo>
                    <a:lnTo>
                      <a:pt x="16604" y="1279"/>
                    </a:lnTo>
                    <a:lnTo>
                      <a:pt x="16156" y="954"/>
                    </a:lnTo>
                    <a:lnTo>
                      <a:pt x="15932" y="808"/>
                    </a:lnTo>
                    <a:lnTo>
                      <a:pt x="15708" y="662"/>
                    </a:lnTo>
                    <a:lnTo>
                      <a:pt x="15495" y="539"/>
                    </a:lnTo>
                    <a:lnTo>
                      <a:pt x="15293" y="438"/>
                    </a:lnTo>
                    <a:lnTo>
                      <a:pt x="15102" y="348"/>
                    </a:lnTo>
                    <a:lnTo>
                      <a:pt x="14900" y="281"/>
                    </a:lnTo>
                    <a:lnTo>
                      <a:pt x="14710" y="236"/>
                    </a:lnTo>
                    <a:lnTo>
                      <a:pt x="14519" y="191"/>
                    </a:lnTo>
                    <a:lnTo>
                      <a:pt x="14329" y="180"/>
                    </a:lnTo>
                    <a:lnTo>
                      <a:pt x="14138" y="169"/>
                    </a:lnTo>
                    <a:lnTo>
                      <a:pt x="14003" y="169"/>
                    </a:lnTo>
                    <a:lnTo>
                      <a:pt x="13869" y="180"/>
                    </a:lnTo>
                    <a:lnTo>
                      <a:pt x="13734" y="203"/>
                    </a:lnTo>
                    <a:lnTo>
                      <a:pt x="13600" y="225"/>
                    </a:lnTo>
                    <a:lnTo>
                      <a:pt x="13331" y="292"/>
                    </a:lnTo>
                    <a:lnTo>
                      <a:pt x="13062" y="382"/>
                    </a:lnTo>
                    <a:lnTo>
                      <a:pt x="12793" y="505"/>
                    </a:lnTo>
                    <a:lnTo>
                      <a:pt x="12524" y="640"/>
                    </a:lnTo>
                    <a:lnTo>
                      <a:pt x="12255" y="808"/>
                    </a:lnTo>
                    <a:lnTo>
                      <a:pt x="11974" y="987"/>
                    </a:lnTo>
                    <a:lnTo>
                      <a:pt x="11694" y="1178"/>
                    </a:lnTo>
                    <a:lnTo>
                      <a:pt x="11414" y="1391"/>
                    </a:lnTo>
                    <a:lnTo>
                      <a:pt x="11122" y="1626"/>
                    </a:lnTo>
                    <a:lnTo>
                      <a:pt x="10831" y="1862"/>
                    </a:lnTo>
                    <a:lnTo>
                      <a:pt x="10214" y="2389"/>
                    </a:lnTo>
                    <a:lnTo>
                      <a:pt x="9564" y="2938"/>
                    </a:lnTo>
                    <a:lnTo>
                      <a:pt x="9328" y="3140"/>
                    </a:lnTo>
                    <a:lnTo>
                      <a:pt x="9093" y="3297"/>
                    </a:lnTo>
                    <a:lnTo>
                      <a:pt x="8869" y="3443"/>
                    </a:lnTo>
                    <a:lnTo>
                      <a:pt x="8656" y="3544"/>
                    </a:lnTo>
                    <a:lnTo>
                      <a:pt x="8443" y="3633"/>
                    </a:lnTo>
                    <a:lnTo>
                      <a:pt x="8241" y="3689"/>
                    </a:lnTo>
                    <a:lnTo>
                      <a:pt x="8039" y="3723"/>
                    </a:lnTo>
                    <a:lnTo>
                      <a:pt x="7849" y="3734"/>
                    </a:lnTo>
                    <a:lnTo>
                      <a:pt x="7725" y="3723"/>
                    </a:lnTo>
                    <a:lnTo>
                      <a:pt x="7613" y="3712"/>
                    </a:lnTo>
                    <a:lnTo>
                      <a:pt x="7490" y="3689"/>
                    </a:lnTo>
                    <a:lnTo>
                      <a:pt x="7378" y="3667"/>
                    </a:lnTo>
                    <a:lnTo>
                      <a:pt x="7254" y="3622"/>
                    </a:lnTo>
                    <a:lnTo>
                      <a:pt x="7142" y="3577"/>
                    </a:lnTo>
                    <a:lnTo>
                      <a:pt x="6918" y="3465"/>
                    </a:lnTo>
                    <a:lnTo>
                      <a:pt x="6694" y="3331"/>
                    </a:lnTo>
                    <a:lnTo>
                      <a:pt x="6470" y="3174"/>
                    </a:lnTo>
                    <a:lnTo>
                      <a:pt x="6257" y="3005"/>
                    </a:lnTo>
                    <a:lnTo>
                      <a:pt x="6032" y="2815"/>
                    </a:lnTo>
                    <a:lnTo>
                      <a:pt x="5573" y="2389"/>
                    </a:lnTo>
                    <a:lnTo>
                      <a:pt x="5102" y="1940"/>
                    </a:lnTo>
                    <a:lnTo>
                      <a:pt x="4855" y="1705"/>
                    </a:lnTo>
                    <a:lnTo>
                      <a:pt x="4597" y="1481"/>
                    </a:lnTo>
                    <a:lnTo>
                      <a:pt x="4328" y="1256"/>
                    </a:lnTo>
                    <a:lnTo>
                      <a:pt x="4048" y="1043"/>
                    </a:lnTo>
                    <a:lnTo>
                      <a:pt x="3846" y="898"/>
                    </a:lnTo>
                    <a:lnTo>
                      <a:pt x="3644" y="786"/>
                    </a:lnTo>
                    <a:lnTo>
                      <a:pt x="3454" y="685"/>
                    </a:lnTo>
                    <a:lnTo>
                      <a:pt x="3274" y="606"/>
                    </a:lnTo>
                    <a:lnTo>
                      <a:pt x="3095" y="550"/>
                    </a:lnTo>
                    <a:lnTo>
                      <a:pt x="2927" y="517"/>
                    </a:lnTo>
                    <a:lnTo>
                      <a:pt x="2759" y="483"/>
                    </a:lnTo>
                    <a:lnTo>
                      <a:pt x="2490" y="483"/>
                    </a:lnTo>
                    <a:lnTo>
                      <a:pt x="2377" y="494"/>
                    </a:lnTo>
                    <a:lnTo>
                      <a:pt x="2277" y="517"/>
                    </a:lnTo>
                    <a:lnTo>
                      <a:pt x="2176" y="539"/>
                    </a:lnTo>
                    <a:lnTo>
                      <a:pt x="1985" y="595"/>
                    </a:lnTo>
                    <a:lnTo>
                      <a:pt x="1806" y="685"/>
                    </a:lnTo>
                    <a:lnTo>
                      <a:pt x="1626" y="786"/>
                    </a:lnTo>
                    <a:lnTo>
                      <a:pt x="1469" y="909"/>
                    </a:lnTo>
                    <a:lnTo>
                      <a:pt x="1312" y="1032"/>
                    </a:lnTo>
                    <a:lnTo>
                      <a:pt x="1178" y="1167"/>
                    </a:lnTo>
                    <a:lnTo>
                      <a:pt x="1043" y="1313"/>
                    </a:lnTo>
                    <a:lnTo>
                      <a:pt x="920" y="1458"/>
                    </a:lnTo>
                    <a:lnTo>
                      <a:pt x="707" y="1739"/>
                    </a:lnTo>
                    <a:lnTo>
                      <a:pt x="528" y="1996"/>
                    </a:lnTo>
                    <a:lnTo>
                      <a:pt x="382" y="2187"/>
                    </a:lnTo>
                    <a:lnTo>
                      <a:pt x="270" y="2355"/>
                    </a:lnTo>
                    <a:lnTo>
                      <a:pt x="169" y="2512"/>
                    </a:lnTo>
                    <a:lnTo>
                      <a:pt x="90" y="2669"/>
                    </a:lnTo>
                    <a:lnTo>
                      <a:pt x="45" y="2815"/>
                    </a:lnTo>
                    <a:lnTo>
                      <a:pt x="12" y="2949"/>
                    </a:lnTo>
                    <a:lnTo>
                      <a:pt x="1" y="3073"/>
                    </a:lnTo>
                    <a:lnTo>
                      <a:pt x="12" y="3196"/>
                    </a:lnTo>
                    <a:lnTo>
                      <a:pt x="34" y="3308"/>
                    </a:lnTo>
                    <a:lnTo>
                      <a:pt x="79" y="3409"/>
                    </a:lnTo>
                    <a:lnTo>
                      <a:pt x="146" y="3487"/>
                    </a:lnTo>
                    <a:lnTo>
                      <a:pt x="225" y="3566"/>
                    </a:lnTo>
                    <a:lnTo>
                      <a:pt x="315" y="3633"/>
                    </a:lnTo>
                    <a:lnTo>
                      <a:pt x="427" y="3678"/>
                    </a:lnTo>
                    <a:lnTo>
                      <a:pt x="550" y="3723"/>
                    </a:lnTo>
                    <a:lnTo>
                      <a:pt x="685" y="3745"/>
                    </a:lnTo>
                    <a:lnTo>
                      <a:pt x="987" y="3745"/>
                    </a:lnTo>
                    <a:lnTo>
                      <a:pt x="1144" y="3723"/>
                    </a:lnTo>
                    <a:lnTo>
                      <a:pt x="1312" y="3689"/>
                    </a:lnTo>
                    <a:lnTo>
                      <a:pt x="1492" y="3644"/>
                    </a:lnTo>
                    <a:lnTo>
                      <a:pt x="1682" y="3577"/>
                    </a:lnTo>
                    <a:lnTo>
                      <a:pt x="1873" y="3499"/>
                    </a:lnTo>
                    <a:lnTo>
                      <a:pt x="2075" y="3398"/>
                    </a:lnTo>
                    <a:lnTo>
                      <a:pt x="2277" y="3286"/>
                    </a:lnTo>
                    <a:lnTo>
                      <a:pt x="2467" y="3196"/>
                    </a:lnTo>
                    <a:lnTo>
                      <a:pt x="2646" y="3118"/>
                    </a:lnTo>
                    <a:lnTo>
                      <a:pt x="2815" y="3084"/>
                    </a:lnTo>
                    <a:lnTo>
                      <a:pt x="2972" y="3073"/>
                    </a:lnTo>
                    <a:lnTo>
                      <a:pt x="3073" y="3073"/>
                    </a:lnTo>
                    <a:lnTo>
                      <a:pt x="3162" y="3095"/>
                    </a:lnTo>
                    <a:lnTo>
                      <a:pt x="3252" y="3118"/>
                    </a:lnTo>
                    <a:lnTo>
                      <a:pt x="3342" y="3162"/>
                    </a:lnTo>
                    <a:lnTo>
                      <a:pt x="3420" y="3207"/>
                    </a:lnTo>
                    <a:lnTo>
                      <a:pt x="3499" y="3274"/>
                    </a:lnTo>
                    <a:lnTo>
                      <a:pt x="3577" y="3342"/>
                    </a:lnTo>
                    <a:lnTo>
                      <a:pt x="3656" y="3409"/>
                    </a:lnTo>
                    <a:lnTo>
                      <a:pt x="3801" y="3588"/>
                    </a:lnTo>
                    <a:lnTo>
                      <a:pt x="3947" y="3790"/>
                    </a:lnTo>
                    <a:lnTo>
                      <a:pt x="4082" y="4003"/>
                    </a:lnTo>
                    <a:lnTo>
                      <a:pt x="4227" y="4250"/>
                    </a:lnTo>
                    <a:lnTo>
                      <a:pt x="4384" y="4497"/>
                    </a:lnTo>
                    <a:lnTo>
                      <a:pt x="4552" y="4743"/>
                    </a:lnTo>
                    <a:lnTo>
                      <a:pt x="4732" y="5001"/>
                    </a:lnTo>
                    <a:lnTo>
                      <a:pt x="4934" y="5259"/>
                    </a:lnTo>
                    <a:lnTo>
                      <a:pt x="5147" y="5506"/>
                    </a:lnTo>
                    <a:lnTo>
                      <a:pt x="5270" y="5629"/>
                    </a:lnTo>
                    <a:lnTo>
                      <a:pt x="5393" y="5741"/>
                    </a:lnTo>
                    <a:lnTo>
                      <a:pt x="5528" y="5853"/>
                    </a:lnTo>
                    <a:lnTo>
                      <a:pt x="5674" y="5954"/>
                    </a:lnTo>
                    <a:lnTo>
                      <a:pt x="5819" y="6055"/>
                    </a:lnTo>
                    <a:lnTo>
                      <a:pt x="5987" y="6156"/>
                    </a:lnTo>
                    <a:lnTo>
                      <a:pt x="6223" y="6279"/>
                    </a:lnTo>
                    <a:lnTo>
                      <a:pt x="6447" y="6380"/>
                    </a:lnTo>
                    <a:lnTo>
                      <a:pt x="6683" y="6470"/>
                    </a:lnTo>
                    <a:lnTo>
                      <a:pt x="6907" y="6537"/>
                    </a:lnTo>
                    <a:lnTo>
                      <a:pt x="7131" y="6593"/>
                    </a:lnTo>
                    <a:lnTo>
                      <a:pt x="7355" y="6627"/>
                    </a:lnTo>
                    <a:lnTo>
                      <a:pt x="7568" y="6649"/>
                    </a:lnTo>
                    <a:lnTo>
                      <a:pt x="7792" y="6660"/>
                    </a:lnTo>
                    <a:lnTo>
                      <a:pt x="7994" y="6649"/>
                    </a:lnTo>
                    <a:lnTo>
                      <a:pt x="8196" y="6627"/>
                    </a:lnTo>
                    <a:lnTo>
                      <a:pt x="8398" y="6604"/>
                    </a:lnTo>
                    <a:lnTo>
                      <a:pt x="8588" y="6559"/>
                    </a:lnTo>
                    <a:lnTo>
                      <a:pt x="8790" y="6503"/>
                    </a:lnTo>
                    <a:lnTo>
                      <a:pt x="8981" y="6447"/>
                    </a:lnTo>
                    <a:lnTo>
                      <a:pt x="9171" y="6380"/>
                    </a:lnTo>
                    <a:lnTo>
                      <a:pt x="9351" y="6290"/>
                    </a:lnTo>
                    <a:lnTo>
                      <a:pt x="9541" y="6212"/>
                    </a:lnTo>
                    <a:lnTo>
                      <a:pt x="9721" y="6111"/>
                    </a:lnTo>
                    <a:lnTo>
                      <a:pt x="9900" y="6010"/>
                    </a:lnTo>
                    <a:lnTo>
                      <a:pt x="10068" y="5898"/>
                    </a:lnTo>
                    <a:lnTo>
                      <a:pt x="10416" y="5662"/>
                    </a:lnTo>
                    <a:lnTo>
                      <a:pt x="10752" y="5416"/>
                    </a:lnTo>
                    <a:lnTo>
                      <a:pt x="11066" y="5147"/>
                    </a:lnTo>
                    <a:lnTo>
                      <a:pt x="11380" y="4866"/>
                    </a:lnTo>
                    <a:lnTo>
                      <a:pt x="11672" y="4586"/>
                    </a:lnTo>
                    <a:lnTo>
                      <a:pt x="11963" y="4306"/>
                    </a:lnTo>
                    <a:lnTo>
                      <a:pt x="12490" y="3768"/>
                    </a:lnTo>
                    <a:lnTo>
                      <a:pt x="12972" y="3286"/>
                    </a:lnTo>
                    <a:lnTo>
                      <a:pt x="13107" y="3174"/>
                    </a:lnTo>
                    <a:lnTo>
                      <a:pt x="13252" y="3073"/>
                    </a:lnTo>
                    <a:lnTo>
                      <a:pt x="13387" y="2983"/>
                    </a:lnTo>
                    <a:lnTo>
                      <a:pt x="13533" y="2916"/>
                    </a:lnTo>
                    <a:lnTo>
                      <a:pt x="13667" y="2871"/>
                    </a:lnTo>
                    <a:lnTo>
                      <a:pt x="13813" y="2837"/>
                    </a:lnTo>
                    <a:lnTo>
                      <a:pt x="13959" y="2815"/>
                    </a:lnTo>
                    <a:lnTo>
                      <a:pt x="14104" y="2804"/>
                    </a:lnTo>
                    <a:lnTo>
                      <a:pt x="14250" y="2815"/>
                    </a:lnTo>
                    <a:lnTo>
                      <a:pt x="14407" y="2837"/>
                    </a:lnTo>
                    <a:lnTo>
                      <a:pt x="14553" y="2871"/>
                    </a:lnTo>
                    <a:lnTo>
                      <a:pt x="14710" y="2905"/>
                    </a:lnTo>
                    <a:lnTo>
                      <a:pt x="14867" y="2961"/>
                    </a:lnTo>
                    <a:lnTo>
                      <a:pt x="15024" y="3028"/>
                    </a:lnTo>
                    <a:lnTo>
                      <a:pt x="15181" y="3095"/>
                    </a:lnTo>
                    <a:lnTo>
                      <a:pt x="15338" y="3174"/>
                    </a:lnTo>
                    <a:lnTo>
                      <a:pt x="15663" y="3353"/>
                    </a:lnTo>
                    <a:lnTo>
                      <a:pt x="15988" y="3555"/>
                    </a:lnTo>
                    <a:lnTo>
                      <a:pt x="16638" y="3992"/>
                    </a:lnTo>
                    <a:lnTo>
                      <a:pt x="16974" y="4205"/>
                    </a:lnTo>
                    <a:lnTo>
                      <a:pt x="17311" y="4418"/>
                    </a:lnTo>
                    <a:lnTo>
                      <a:pt x="17658" y="4620"/>
                    </a:lnTo>
                    <a:lnTo>
                      <a:pt x="18006" y="4799"/>
                    </a:lnTo>
                    <a:lnTo>
                      <a:pt x="18174" y="4878"/>
                    </a:lnTo>
                    <a:lnTo>
                      <a:pt x="18353" y="4956"/>
                    </a:lnTo>
                    <a:lnTo>
                      <a:pt x="18522" y="5012"/>
                    </a:lnTo>
                    <a:lnTo>
                      <a:pt x="18701" y="5068"/>
                    </a:lnTo>
                    <a:lnTo>
                      <a:pt x="18880" y="5113"/>
                    </a:lnTo>
                    <a:lnTo>
                      <a:pt x="19049" y="5147"/>
                    </a:lnTo>
                    <a:lnTo>
                      <a:pt x="19228" y="5158"/>
                    </a:lnTo>
                    <a:lnTo>
                      <a:pt x="19407" y="5169"/>
                    </a:lnTo>
                    <a:lnTo>
                      <a:pt x="19643" y="5158"/>
                    </a:lnTo>
                    <a:lnTo>
                      <a:pt x="19867" y="5124"/>
                    </a:lnTo>
                    <a:lnTo>
                      <a:pt x="20058" y="5079"/>
                    </a:lnTo>
                    <a:lnTo>
                      <a:pt x="20226" y="5012"/>
                    </a:lnTo>
                    <a:lnTo>
                      <a:pt x="20394" y="4945"/>
                    </a:lnTo>
                    <a:lnTo>
                      <a:pt x="20562" y="4855"/>
                    </a:lnTo>
                    <a:lnTo>
                      <a:pt x="20719" y="4766"/>
                    </a:lnTo>
                    <a:lnTo>
                      <a:pt x="20865" y="4665"/>
                    </a:lnTo>
                    <a:lnTo>
                      <a:pt x="21010" y="4553"/>
                    </a:lnTo>
                    <a:lnTo>
                      <a:pt x="21156" y="4440"/>
                    </a:lnTo>
                    <a:lnTo>
                      <a:pt x="21291" y="4317"/>
                    </a:lnTo>
                    <a:lnTo>
                      <a:pt x="21414" y="4183"/>
                    </a:lnTo>
                    <a:lnTo>
                      <a:pt x="21672" y="3914"/>
                    </a:lnTo>
                    <a:lnTo>
                      <a:pt x="21907" y="3644"/>
                    </a:lnTo>
                    <a:lnTo>
                      <a:pt x="22132" y="3353"/>
                    </a:lnTo>
                    <a:lnTo>
                      <a:pt x="22356" y="3084"/>
                    </a:lnTo>
                    <a:lnTo>
                      <a:pt x="22580" y="2815"/>
                    </a:lnTo>
                    <a:lnTo>
                      <a:pt x="22804" y="2579"/>
                    </a:lnTo>
                    <a:lnTo>
                      <a:pt x="22905" y="2467"/>
                    </a:lnTo>
                    <a:lnTo>
                      <a:pt x="23028" y="2355"/>
                    </a:lnTo>
                    <a:lnTo>
                      <a:pt x="23141" y="2265"/>
                    </a:lnTo>
                    <a:lnTo>
                      <a:pt x="23253" y="2176"/>
                    </a:lnTo>
                    <a:lnTo>
                      <a:pt x="23376" y="2097"/>
                    </a:lnTo>
                    <a:lnTo>
                      <a:pt x="23488" y="2041"/>
                    </a:lnTo>
                    <a:lnTo>
                      <a:pt x="23623" y="1985"/>
                    </a:lnTo>
                    <a:lnTo>
                      <a:pt x="23746" y="1952"/>
                    </a:lnTo>
                    <a:lnTo>
                      <a:pt x="23881" y="1929"/>
                    </a:lnTo>
                    <a:lnTo>
                      <a:pt x="24015" y="1918"/>
                    </a:lnTo>
                    <a:lnTo>
                      <a:pt x="24161" y="1929"/>
                    </a:lnTo>
                    <a:lnTo>
                      <a:pt x="24318" y="1952"/>
                    </a:lnTo>
                    <a:lnTo>
                      <a:pt x="24486" y="2008"/>
                    </a:lnTo>
                    <a:lnTo>
                      <a:pt x="24654" y="2075"/>
                    </a:lnTo>
                    <a:lnTo>
                      <a:pt x="24834" y="2176"/>
                    </a:lnTo>
                    <a:lnTo>
                      <a:pt x="25013" y="2288"/>
                    </a:lnTo>
                    <a:lnTo>
                      <a:pt x="25203" y="2434"/>
                    </a:lnTo>
                    <a:lnTo>
                      <a:pt x="25405" y="2602"/>
                    </a:lnTo>
                    <a:lnTo>
                      <a:pt x="25629" y="2781"/>
                    </a:lnTo>
                    <a:lnTo>
                      <a:pt x="25865" y="2961"/>
                    </a:lnTo>
                    <a:lnTo>
                      <a:pt x="26100" y="3118"/>
                    </a:lnTo>
                    <a:lnTo>
                      <a:pt x="26347" y="3274"/>
                    </a:lnTo>
                    <a:lnTo>
                      <a:pt x="26594" y="3409"/>
                    </a:lnTo>
                    <a:lnTo>
                      <a:pt x="26840" y="3532"/>
                    </a:lnTo>
                    <a:lnTo>
                      <a:pt x="27098" y="3644"/>
                    </a:lnTo>
                    <a:lnTo>
                      <a:pt x="27356" y="3745"/>
                    </a:lnTo>
                    <a:lnTo>
                      <a:pt x="27603" y="3835"/>
                    </a:lnTo>
                    <a:lnTo>
                      <a:pt x="27861" y="3914"/>
                    </a:lnTo>
                    <a:lnTo>
                      <a:pt x="28107" y="3981"/>
                    </a:lnTo>
                    <a:lnTo>
                      <a:pt x="28354" y="4037"/>
                    </a:lnTo>
                    <a:lnTo>
                      <a:pt x="28600" y="4082"/>
                    </a:lnTo>
                    <a:lnTo>
                      <a:pt x="28836" y="4104"/>
                    </a:lnTo>
                    <a:lnTo>
                      <a:pt x="29071" y="4127"/>
                    </a:lnTo>
                    <a:lnTo>
                      <a:pt x="29553" y="4127"/>
                    </a:lnTo>
                    <a:lnTo>
                      <a:pt x="29800" y="4093"/>
                    </a:lnTo>
                    <a:lnTo>
                      <a:pt x="30024" y="4048"/>
                    </a:lnTo>
                    <a:lnTo>
                      <a:pt x="30226" y="3981"/>
                    </a:lnTo>
                    <a:lnTo>
                      <a:pt x="30316" y="3947"/>
                    </a:lnTo>
                    <a:lnTo>
                      <a:pt x="30405" y="3902"/>
                    </a:lnTo>
                    <a:lnTo>
                      <a:pt x="30484" y="3846"/>
                    </a:lnTo>
                    <a:lnTo>
                      <a:pt x="30562" y="3801"/>
                    </a:lnTo>
                    <a:lnTo>
                      <a:pt x="30630" y="3745"/>
                    </a:lnTo>
                    <a:lnTo>
                      <a:pt x="30686" y="3678"/>
                    </a:lnTo>
                    <a:lnTo>
                      <a:pt x="30731" y="3611"/>
                    </a:lnTo>
                    <a:lnTo>
                      <a:pt x="30775" y="3544"/>
                    </a:lnTo>
                    <a:lnTo>
                      <a:pt x="30809" y="3465"/>
                    </a:lnTo>
                    <a:lnTo>
                      <a:pt x="30832" y="3387"/>
                    </a:lnTo>
                    <a:lnTo>
                      <a:pt x="30854" y="3297"/>
                    </a:lnTo>
                    <a:lnTo>
                      <a:pt x="30854" y="3207"/>
                    </a:lnTo>
                    <a:lnTo>
                      <a:pt x="30854" y="3118"/>
                    </a:lnTo>
                    <a:lnTo>
                      <a:pt x="30843" y="3017"/>
                    </a:lnTo>
                    <a:lnTo>
                      <a:pt x="30820" y="2916"/>
                    </a:lnTo>
                    <a:lnTo>
                      <a:pt x="30787" y="2804"/>
                    </a:lnTo>
                    <a:lnTo>
                      <a:pt x="30742" y="2691"/>
                    </a:lnTo>
                    <a:lnTo>
                      <a:pt x="30686" y="2579"/>
                    </a:lnTo>
                    <a:lnTo>
                      <a:pt x="30618" y="2456"/>
                    </a:lnTo>
                    <a:lnTo>
                      <a:pt x="30540" y="2333"/>
                    </a:lnTo>
                    <a:lnTo>
                      <a:pt x="30450" y="2198"/>
                    </a:lnTo>
                    <a:lnTo>
                      <a:pt x="30338" y="2064"/>
                    </a:lnTo>
                    <a:lnTo>
                      <a:pt x="30226" y="1929"/>
                    </a:lnTo>
                    <a:lnTo>
                      <a:pt x="30103" y="1783"/>
                    </a:lnTo>
                    <a:lnTo>
                      <a:pt x="29879" y="1548"/>
                    </a:lnTo>
                    <a:lnTo>
                      <a:pt x="29654" y="1346"/>
                    </a:lnTo>
                    <a:lnTo>
                      <a:pt x="29430" y="1144"/>
                    </a:lnTo>
                    <a:lnTo>
                      <a:pt x="29217" y="965"/>
                    </a:lnTo>
                    <a:lnTo>
                      <a:pt x="28993" y="808"/>
                    </a:lnTo>
                    <a:lnTo>
                      <a:pt x="28769" y="662"/>
                    </a:lnTo>
                    <a:lnTo>
                      <a:pt x="28544" y="528"/>
                    </a:lnTo>
                    <a:lnTo>
                      <a:pt x="28320" y="416"/>
                    </a:lnTo>
                    <a:lnTo>
                      <a:pt x="28096" y="315"/>
                    </a:lnTo>
                    <a:lnTo>
                      <a:pt x="27872" y="236"/>
                    </a:lnTo>
                    <a:lnTo>
                      <a:pt x="27648" y="158"/>
                    </a:lnTo>
                    <a:lnTo>
                      <a:pt x="27412" y="102"/>
                    </a:lnTo>
                    <a:lnTo>
                      <a:pt x="27188" y="57"/>
                    </a:lnTo>
                    <a:lnTo>
                      <a:pt x="26964" y="23"/>
                    </a:lnTo>
                    <a:lnTo>
                      <a:pt x="26728" y="12"/>
                    </a:lnTo>
                    <a:lnTo>
                      <a:pt x="26504" y="1"/>
                    </a:lnTo>
                    <a:close/>
                  </a:path>
                </a:pathLst>
              </a:custGeom>
              <a:solidFill>
                <a:srgbClr val="A3E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0"/>
              <p:cNvSpPr/>
              <p:nvPr/>
            </p:nvSpPr>
            <p:spPr>
              <a:xfrm>
                <a:off x="4199725" y="2851450"/>
                <a:ext cx="517425" cy="139325"/>
              </a:xfrm>
              <a:custGeom>
                <a:avLst/>
                <a:gdLst/>
                <a:ahLst/>
                <a:cxnLst/>
                <a:rect l="l" t="t" r="r" b="b"/>
                <a:pathLst>
                  <a:path w="20697" h="5573" extrusionOk="0">
                    <a:moveTo>
                      <a:pt x="3151" y="1"/>
                    </a:moveTo>
                    <a:lnTo>
                      <a:pt x="2960" y="23"/>
                    </a:lnTo>
                    <a:lnTo>
                      <a:pt x="2781" y="57"/>
                    </a:lnTo>
                    <a:lnTo>
                      <a:pt x="2612" y="102"/>
                    </a:lnTo>
                    <a:lnTo>
                      <a:pt x="2444" y="158"/>
                    </a:lnTo>
                    <a:lnTo>
                      <a:pt x="2287" y="225"/>
                    </a:lnTo>
                    <a:lnTo>
                      <a:pt x="2142" y="292"/>
                    </a:lnTo>
                    <a:lnTo>
                      <a:pt x="1996" y="382"/>
                    </a:lnTo>
                    <a:lnTo>
                      <a:pt x="1850" y="472"/>
                    </a:lnTo>
                    <a:lnTo>
                      <a:pt x="1727" y="562"/>
                    </a:lnTo>
                    <a:lnTo>
                      <a:pt x="1603" y="662"/>
                    </a:lnTo>
                    <a:lnTo>
                      <a:pt x="1480" y="775"/>
                    </a:lnTo>
                    <a:lnTo>
                      <a:pt x="1267" y="988"/>
                    </a:lnTo>
                    <a:lnTo>
                      <a:pt x="1076" y="1223"/>
                    </a:lnTo>
                    <a:lnTo>
                      <a:pt x="908" y="1447"/>
                    </a:lnTo>
                    <a:lnTo>
                      <a:pt x="774" y="1671"/>
                    </a:lnTo>
                    <a:lnTo>
                      <a:pt x="650" y="1873"/>
                    </a:lnTo>
                    <a:lnTo>
                      <a:pt x="561" y="2064"/>
                    </a:lnTo>
                    <a:lnTo>
                      <a:pt x="437" y="2333"/>
                    </a:lnTo>
                    <a:lnTo>
                      <a:pt x="393" y="2445"/>
                    </a:lnTo>
                    <a:lnTo>
                      <a:pt x="292" y="2647"/>
                    </a:lnTo>
                    <a:lnTo>
                      <a:pt x="202" y="2849"/>
                    </a:lnTo>
                    <a:lnTo>
                      <a:pt x="124" y="3050"/>
                    </a:lnTo>
                    <a:lnTo>
                      <a:pt x="67" y="3241"/>
                    </a:lnTo>
                    <a:lnTo>
                      <a:pt x="23" y="3443"/>
                    </a:lnTo>
                    <a:lnTo>
                      <a:pt x="0" y="3633"/>
                    </a:lnTo>
                    <a:lnTo>
                      <a:pt x="0" y="3813"/>
                    </a:lnTo>
                    <a:lnTo>
                      <a:pt x="11" y="3981"/>
                    </a:lnTo>
                    <a:lnTo>
                      <a:pt x="34" y="4149"/>
                    </a:lnTo>
                    <a:lnTo>
                      <a:pt x="90" y="4295"/>
                    </a:lnTo>
                    <a:lnTo>
                      <a:pt x="157" y="4418"/>
                    </a:lnTo>
                    <a:lnTo>
                      <a:pt x="191" y="4474"/>
                    </a:lnTo>
                    <a:lnTo>
                      <a:pt x="236" y="4530"/>
                    </a:lnTo>
                    <a:lnTo>
                      <a:pt x="292" y="4575"/>
                    </a:lnTo>
                    <a:lnTo>
                      <a:pt x="337" y="4620"/>
                    </a:lnTo>
                    <a:lnTo>
                      <a:pt x="404" y="4654"/>
                    </a:lnTo>
                    <a:lnTo>
                      <a:pt x="460" y="4687"/>
                    </a:lnTo>
                    <a:lnTo>
                      <a:pt x="538" y="4710"/>
                    </a:lnTo>
                    <a:lnTo>
                      <a:pt x="606" y="4721"/>
                    </a:lnTo>
                    <a:lnTo>
                      <a:pt x="684" y="4732"/>
                    </a:lnTo>
                    <a:lnTo>
                      <a:pt x="774" y="4743"/>
                    </a:lnTo>
                    <a:lnTo>
                      <a:pt x="863" y="4732"/>
                    </a:lnTo>
                    <a:lnTo>
                      <a:pt x="953" y="4721"/>
                    </a:lnTo>
                    <a:lnTo>
                      <a:pt x="1054" y="4710"/>
                    </a:lnTo>
                    <a:lnTo>
                      <a:pt x="1155" y="4676"/>
                    </a:lnTo>
                    <a:lnTo>
                      <a:pt x="1379" y="4598"/>
                    </a:lnTo>
                    <a:lnTo>
                      <a:pt x="1626" y="4485"/>
                    </a:lnTo>
                    <a:lnTo>
                      <a:pt x="1850" y="4362"/>
                    </a:lnTo>
                    <a:lnTo>
                      <a:pt x="2052" y="4216"/>
                    </a:lnTo>
                    <a:lnTo>
                      <a:pt x="2242" y="4071"/>
                    </a:lnTo>
                    <a:lnTo>
                      <a:pt x="2411" y="3914"/>
                    </a:lnTo>
                    <a:lnTo>
                      <a:pt x="2568" y="3757"/>
                    </a:lnTo>
                    <a:lnTo>
                      <a:pt x="2702" y="3600"/>
                    </a:lnTo>
                    <a:lnTo>
                      <a:pt x="2960" y="3297"/>
                    </a:lnTo>
                    <a:lnTo>
                      <a:pt x="3184" y="3028"/>
                    </a:lnTo>
                    <a:lnTo>
                      <a:pt x="3296" y="2916"/>
                    </a:lnTo>
                    <a:lnTo>
                      <a:pt x="3408" y="2804"/>
                    </a:lnTo>
                    <a:lnTo>
                      <a:pt x="3521" y="2725"/>
                    </a:lnTo>
                    <a:lnTo>
                      <a:pt x="3633" y="2658"/>
                    </a:lnTo>
                    <a:lnTo>
                      <a:pt x="3756" y="2624"/>
                    </a:lnTo>
                    <a:lnTo>
                      <a:pt x="3812" y="2613"/>
                    </a:lnTo>
                    <a:lnTo>
                      <a:pt x="3969" y="2613"/>
                    </a:lnTo>
                    <a:lnTo>
                      <a:pt x="4070" y="2636"/>
                    </a:lnTo>
                    <a:lnTo>
                      <a:pt x="4182" y="2669"/>
                    </a:lnTo>
                    <a:lnTo>
                      <a:pt x="4294" y="2725"/>
                    </a:lnTo>
                    <a:lnTo>
                      <a:pt x="4417" y="2793"/>
                    </a:lnTo>
                    <a:lnTo>
                      <a:pt x="4541" y="2882"/>
                    </a:lnTo>
                    <a:lnTo>
                      <a:pt x="4675" y="2994"/>
                    </a:lnTo>
                    <a:lnTo>
                      <a:pt x="4821" y="3118"/>
                    </a:lnTo>
                    <a:lnTo>
                      <a:pt x="5213" y="3488"/>
                    </a:lnTo>
                    <a:lnTo>
                      <a:pt x="5617" y="3869"/>
                    </a:lnTo>
                    <a:lnTo>
                      <a:pt x="6032" y="4239"/>
                    </a:lnTo>
                    <a:lnTo>
                      <a:pt x="6245" y="4407"/>
                    </a:lnTo>
                    <a:lnTo>
                      <a:pt x="6458" y="4575"/>
                    </a:lnTo>
                    <a:lnTo>
                      <a:pt x="6682" y="4732"/>
                    </a:lnTo>
                    <a:lnTo>
                      <a:pt x="6918" y="4867"/>
                    </a:lnTo>
                    <a:lnTo>
                      <a:pt x="7153" y="4990"/>
                    </a:lnTo>
                    <a:lnTo>
                      <a:pt x="7400" y="5102"/>
                    </a:lnTo>
                    <a:lnTo>
                      <a:pt x="7657" y="5192"/>
                    </a:lnTo>
                    <a:lnTo>
                      <a:pt x="7915" y="5259"/>
                    </a:lnTo>
                    <a:lnTo>
                      <a:pt x="8050" y="5281"/>
                    </a:lnTo>
                    <a:lnTo>
                      <a:pt x="8196" y="5293"/>
                    </a:lnTo>
                    <a:lnTo>
                      <a:pt x="8341" y="5304"/>
                    </a:lnTo>
                    <a:lnTo>
                      <a:pt x="8633" y="5304"/>
                    </a:lnTo>
                    <a:lnTo>
                      <a:pt x="8779" y="5293"/>
                    </a:lnTo>
                    <a:lnTo>
                      <a:pt x="8936" y="5270"/>
                    </a:lnTo>
                    <a:lnTo>
                      <a:pt x="9093" y="5248"/>
                    </a:lnTo>
                    <a:lnTo>
                      <a:pt x="9249" y="5214"/>
                    </a:lnTo>
                    <a:lnTo>
                      <a:pt x="9418" y="5169"/>
                    </a:lnTo>
                    <a:lnTo>
                      <a:pt x="9586" y="5125"/>
                    </a:lnTo>
                    <a:lnTo>
                      <a:pt x="9754" y="5057"/>
                    </a:lnTo>
                    <a:lnTo>
                      <a:pt x="9922" y="4990"/>
                    </a:lnTo>
                    <a:lnTo>
                      <a:pt x="10102" y="4912"/>
                    </a:lnTo>
                    <a:lnTo>
                      <a:pt x="10292" y="4822"/>
                    </a:lnTo>
                    <a:lnTo>
                      <a:pt x="10471" y="4721"/>
                    </a:lnTo>
                    <a:lnTo>
                      <a:pt x="10662" y="4609"/>
                    </a:lnTo>
                    <a:lnTo>
                      <a:pt x="10864" y="4485"/>
                    </a:lnTo>
                    <a:lnTo>
                      <a:pt x="11054" y="4351"/>
                    </a:lnTo>
                    <a:lnTo>
                      <a:pt x="11256" y="4216"/>
                    </a:lnTo>
                    <a:lnTo>
                      <a:pt x="11783" y="3858"/>
                    </a:lnTo>
                    <a:lnTo>
                      <a:pt x="12030" y="3701"/>
                    </a:lnTo>
                    <a:lnTo>
                      <a:pt x="12265" y="3555"/>
                    </a:lnTo>
                    <a:lnTo>
                      <a:pt x="12490" y="3420"/>
                    </a:lnTo>
                    <a:lnTo>
                      <a:pt x="12714" y="3297"/>
                    </a:lnTo>
                    <a:lnTo>
                      <a:pt x="12938" y="3196"/>
                    </a:lnTo>
                    <a:lnTo>
                      <a:pt x="13151" y="3095"/>
                    </a:lnTo>
                    <a:lnTo>
                      <a:pt x="13353" y="3017"/>
                    </a:lnTo>
                    <a:lnTo>
                      <a:pt x="13555" y="2938"/>
                    </a:lnTo>
                    <a:lnTo>
                      <a:pt x="13745" y="2882"/>
                    </a:lnTo>
                    <a:lnTo>
                      <a:pt x="13936" y="2837"/>
                    </a:lnTo>
                    <a:lnTo>
                      <a:pt x="14115" y="2793"/>
                    </a:lnTo>
                    <a:lnTo>
                      <a:pt x="14295" y="2770"/>
                    </a:lnTo>
                    <a:lnTo>
                      <a:pt x="14474" y="2759"/>
                    </a:lnTo>
                    <a:lnTo>
                      <a:pt x="14642" y="2748"/>
                    </a:lnTo>
                    <a:lnTo>
                      <a:pt x="14855" y="2759"/>
                    </a:lnTo>
                    <a:lnTo>
                      <a:pt x="15068" y="2781"/>
                    </a:lnTo>
                    <a:lnTo>
                      <a:pt x="15281" y="2826"/>
                    </a:lnTo>
                    <a:lnTo>
                      <a:pt x="15483" y="2882"/>
                    </a:lnTo>
                    <a:lnTo>
                      <a:pt x="15685" y="2961"/>
                    </a:lnTo>
                    <a:lnTo>
                      <a:pt x="15887" y="3050"/>
                    </a:lnTo>
                    <a:lnTo>
                      <a:pt x="16077" y="3151"/>
                    </a:lnTo>
                    <a:lnTo>
                      <a:pt x="16279" y="3263"/>
                    </a:lnTo>
                    <a:lnTo>
                      <a:pt x="16469" y="3398"/>
                    </a:lnTo>
                    <a:lnTo>
                      <a:pt x="16671" y="3533"/>
                    </a:lnTo>
                    <a:lnTo>
                      <a:pt x="16862" y="3689"/>
                    </a:lnTo>
                    <a:lnTo>
                      <a:pt x="17064" y="3858"/>
                    </a:lnTo>
                    <a:lnTo>
                      <a:pt x="17467" y="4216"/>
                    </a:lnTo>
                    <a:lnTo>
                      <a:pt x="17893" y="4620"/>
                    </a:lnTo>
                    <a:lnTo>
                      <a:pt x="18151" y="4855"/>
                    </a:lnTo>
                    <a:lnTo>
                      <a:pt x="18398" y="5057"/>
                    </a:lnTo>
                    <a:lnTo>
                      <a:pt x="18644" y="5214"/>
                    </a:lnTo>
                    <a:lnTo>
                      <a:pt x="18880" y="5349"/>
                    </a:lnTo>
                    <a:lnTo>
                      <a:pt x="19104" y="5450"/>
                    </a:lnTo>
                    <a:lnTo>
                      <a:pt x="19317" y="5517"/>
                    </a:lnTo>
                    <a:lnTo>
                      <a:pt x="19530" y="5562"/>
                    </a:lnTo>
                    <a:lnTo>
                      <a:pt x="19721" y="5573"/>
                    </a:lnTo>
                    <a:lnTo>
                      <a:pt x="19900" y="5562"/>
                    </a:lnTo>
                    <a:lnTo>
                      <a:pt x="20057" y="5517"/>
                    </a:lnTo>
                    <a:lnTo>
                      <a:pt x="20203" y="5461"/>
                    </a:lnTo>
                    <a:lnTo>
                      <a:pt x="20337" y="5382"/>
                    </a:lnTo>
                    <a:lnTo>
                      <a:pt x="20393" y="5338"/>
                    </a:lnTo>
                    <a:lnTo>
                      <a:pt x="20449" y="5281"/>
                    </a:lnTo>
                    <a:lnTo>
                      <a:pt x="20539" y="5158"/>
                    </a:lnTo>
                    <a:lnTo>
                      <a:pt x="20606" y="5024"/>
                    </a:lnTo>
                    <a:lnTo>
                      <a:pt x="20662" y="4867"/>
                    </a:lnTo>
                    <a:lnTo>
                      <a:pt x="20685" y="4698"/>
                    </a:lnTo>
                    <a:lnTo>
                      <a:pt x="20696" y="4519"/>
                    </a:lnTo>
                    <a:lnTo>
                      <a:pt x="20674" y="4329"/>
                    </a:lnTo>
                    <a:lnTo>
                      <a:pt x="20629" y="4116"/>
                    </a:lnTo>
                    <a:lnTo>
                      <a:pt x="20550" y="3902"/>
                    </a:lnTo>
                    <a:lnTo>
                      <a:pt x="20449" y="3667"/>
                    </a:lnTo>
                    <a:lnTo>
                      <a:pt x="20315" y="3432"/>
                    </a:lnTo>
                    <a:lnTo>
                      <a:pt x="20158" y="3196"/>
                    </a:lnTo>
                    <a:lnTo>
                      <a:pt x="19945" y="2905"/>
                    </a:lnTo>
                    <a:lnTo>
                      <a:pt x="19732" y="2624"/>
                    </a:lnTo>
                    <a:lnTo>
                      <a:pt x="19497" y="2344"/>
                    </a:lnTo>
                    <a:lnTo>
                      <a:pt x="19261" y="2064"/>
                    </a:lnTo>
                    <a:lnTo>
                      <a:pt x="19003" y="1795"/>
                    </a:lnTo>
                    <a:lnTo>
                      <a:pt x="18745" y="1537"/>
                    </a:lnTo>
                    <a:lnTo>
                      <a:pt x="18476" y="1290"/>
                    </a:lnTo>
                    <a:lnTo>
                      <a:pt x="18196" y="1066"/>
                    </a:lnTo>
                    <a:lnTo>
                      <a:pt x="17893" y="853"/>
                    </a:lnTo>
                    <a:lnTo>
                      <a:pt x="17591" y="662"/>
                    </a:lnTo>
                    <a:lnTo>
                      <a:pt x="17422" y="573"/>
                    </a:lnTo>
                    <a:lnTo>
                      <a:pt x="17265" y="483"/>
                    </a:lnTo>
                    <a:lnTo>
                      <a:pt x="17097" y="416"/>
                    </a:lnTo>
                    <a:lnTo>
                      <a:pt x="16929" y="349"/>
                    </a:lnTo>
                    <a:lnTo>
                      <a:pt x="16750" y="281"/>
                    </a:lnTo>
                    <a:lnTo>
                      <a:pt x="16570" y="225"/>
                    </a:lnTo>
                    <a:lnTo>
                      <a:pt x="16391" y="180"/>
                    </a:lnTo>
                    <a:lnTo>
                      <a:pt x="16212" y="147"/>
                    </a:lnTo>
                    <a:lnTo>
                      <a:pt x="16021" y="113"/>
                    </a:lnTo>
                    <a:lnTo>
                      <a:pt x="15819" y="91"/>
                    </a:lnTo>
                    <a:lnTo>
                      <a:pt x="15629" y="79"/>
                    </a:lnTo>
                    <a:lnTo>
                      <a:pt x="15427" y="68"/>
                    </a:lnTo>
                    <a:lnTo>
                      <a:pt x="15180" y="79"/>
                    </a:lnTo>
                    <a:lnTo>
                      <a:pt x="14922" y="102"/>
                    </a:lnTo>
                    <a:lnTo>
                      <a:pt x="14664" y="135"/>
                    </a:lnTo>
                    <a:lnTo>
                      <a:pt x="14395" y="180"/>
                    </a:lnTo>
                    <a:lnTo>
                      <a:pt x="14126" y="248"/>
                    </a:lnTo>
                    <a:lnTo>
                      <a:pt x="13846" y="337"/>
                    </a:lnTo>
                    <a:lnTo>
                      <a:pt x="13566" y="438"/>
                    </a:lnTo>
                    <a:lnTo>
                      <a:pt x="13274" y="550"/>
                    </a:lnTo>
                    <a:lnTo>
                      <a:pt x="12904" y="707"/>
                    </a:lnTo>
                    <a:lnTo>
                      <a:pt x="12557" y="875"/>
                    </a:lnTo>
                    <a:lnTo>
                      <a:pt x="12232" y="1032"/>
                    </a:lnTo>
                    <a:lnTo>
                      <a:pt x="11929" y="1189"/>
                    </a:lnTo>
                    <a:lnTo>
                      <a:pt x="10864" y="1761"/>
                    </a:lnTo>
                    <a:lnTo>
                      <a:pt x="10628" y="1884"/>
                    </a:lnTo>
                    <a:lnTo>
                      <a:pt x="10404" y="1997"/>
                    </a:lnTo>
                    <a:lnTo>
                      <a:pt x="10180" y="2086"/>
                    </a:lnTo>
                    <a:lnTo>
                      <a:pt x="9956" y="2165"/>
                    </a:lnTo>
                    <a:lnTo>
                      <a:pt x="9732" y="2232"/>
                    </a:lnTo>
                    <a:lnTo>
                      <a:pt x="9507" y="2288"/>
                    </a:lnTo>
                    <a:lnTo>
                      <a:pt x="9283" y="2310"/>
                    </a:lnTo>
                    <a:lnTo>
                      <a:pt x="9059" y="2322"/>
                    </a:lnTo>
                    <a:lnTo>
                      <a:pt x="8902" y="2322"/>
                    </a:lnTo>
                    <a:lnTo>
                      <a:pt x="8734" y="2310"/>
                    </a:lnTo>
                    <a:lnTo>
                      <a:pt x="8577" y="2277"/>
                    </a:lnTo>
                    <a:lnTo>
                      <a:pt x="8409" y="2243"/>
                    </a:lnTo>
                    <a:lnTo>
                      <a:pt x="8229" y="2198"/>
                    </a:lnTo>
                    <a:lnTo>
                      <a:pt x="8039" y="2142"/>
                    </a:lnTo>
                    <a:lnTo>
                      <a:pt x="7859" y="2075"/>
                    </a:lnTo>
                    <a:lnTo>
                      <a:pt x="7657" y="1997"/>
                    </a:lnTo>
                    <a:lnTo>
                      <a:pt x="7444" y="1907"/>
                    </a:lnTo>
                    <a:lnTo>
                      <a:pt x="7231" y="1795"/>
                    </a:lnTo>
                    <a:lnTo>
                      <a:pt x="7007" y="1683"/>
                    </a:lnTo>
                    <a:lnTo>
                      <a:pt x="6772" y="1548"/>
                    </a:lnTo>
                    <a:lnTo>
                      <a:pt x="6267" y="1234"/>
                    </a:lnTo>
                    <a:lnTo>
                      <a:pt x="5718" y="875"/>
                    </a:lnTo>
                    <a:lnTo>
                      <a:pt x="5382" y="651"/>
                    </a:lnTo>
                    <a:lnTo>
                      <a:pt x="5045" y="472"/>
                    </a:lnTo>
                    <a:lnTo>
                      <a:pt x="4731" y="315"/>
                    </a:lnTo>
                    <a:lnTo>
                      <a:pt x="4429" y="192"/>
                    </a:lnTo>
                    <a:lnTo>
                      <a:pt x="4137" y="102"/>
                    </a:lnTo>
                    <a:lnTo>
                      <a:pt x="3868" y="46"/>
                    </a:lnTo>
                    <a:lnTo>
                      <a:pt x="3599" y="12"/>
                    </a:lnTo>
                    <a:lnTo>
                      <a:pt x="3341" y="1"/>
                    </a:lnTo>
                    <a:close/>
                  </a:path>
                </a:pathLst>
              </a:custGeom>
              <a:solidFill>
                <a:srgbClr val="A3E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0"/>
              <p:cNvSpPr/>
              <p:nvPr/>
            </p:nvSpPr>
            <p:spPr>
              <a:xfrm>
                <a:off x="4829800" y="2855375"/>
                <a:ext cx="201825" cy="111600"/>
              </a:xfrm>
              <a:custGeom>
                <a:avLst/>
                <a:gdLst/>
                <a:ahLst/>
                <a:cxnLst/>
                <a:rect l="l" t="t" r="r" b="b"/>
                <a:pathLst>
                  <a:path w="8073" h="4464" extrusionOk="0">
                    <a:moveTo>
                      <a:pt x="3823" y="1"/>
                    </a:moveTo>
                    <a:lnTo>
                      <a:pt x="3632" y="23"/>
                    </a:lnTo>
                    <a:lnTo>
                      <a:pt x="3442" y="57"/>
                    </a:lnTo>
                    <a:lnTo>
                      <a:pt x="3251" y="91"/>
                    </a:lnTo>
                    <a:lnTo>
                      <a:pt x="3072" y="147"/>
                    </a:lnTo>
                    <a:lnTo>
                      <a:pt x="2893" y="214"/>
                    </a:lnTo>
                    <a:lnTo>
                      <a:pt x="2713" y="281"/>
                    </a:lnTo>
                    <a:lnTo>
                      <a:pt x="2545" y="360"/>
                    </a:lnTo>
                    <a:lnTo>
                      <a:pt x="2377" y="449"/>
                    </a:lnTo>
                    <a:lnTo>
                      <a:pt x="2209" y="539"/>
                    </a:lnTo>
                    <a:lnTo>
                      <a:pt x="2052" y="640"/>
                    </a:lnTo>
                    <a:lnTo>
                      <a:pt x="1895" y="752"/>
                    </a:lnTo>
                    <a:lnTo>
                      <a:pt x="1749" y="864"/>
                    </a:lnTo>
                    <a:lnTo>
                      <a:pt x="1603" y="976"/>
                    </a:lnTo>
                    <a:lnTo>
                      <a:pt x="1323" y="1223"/>
                    </a:lnTo>
                    <a:lnTo>
                      <a:pt x="1065" y="1481"/>
                    </a:lnTo>
                    <a:lnTo>
                      <a:pt x="841" y="1750"/>
                    </a:lnTo>
                    <a:lnTo>
                      <a:pt x="639" y="2008"/>
                    </a:lnTo>
                    <a:lnTo>
                      <a:pt x="460" y="2266"/>
                    </a:lnTo>
                    <a:lnTo>
                      <a:pt x="303" y="2512"/>
                    </a:lnTo>
                    <a:lnTo>
                      <a:pt x="179" y="2748"/>
                    </a:lnTo>
                    <a:lnTo>
                      <a:pt x="90" y="2949"/>
                    </a:lnTo>
                    <a:lnTo>
                      <a:pt x="22" y="3140"/>
                    </a:lnTo>
                    <a:lnTo>
                      <a:pt x="0" y="3286"/>
                    </a:lnTo>
                    <a:lnTo>
                      <a:pt x="0" y="3420"/>
                    </a:lnTo>
                    <a:lnTo>
                      <a:pt x="22" y="3544"/>
                    </a:lnTo>
                    <a:lnTo>
                      <a:pt x="56" y="3667"/>
                    </a:lnTo>
                    <a:lnTo>
                      <a:pt x="112" y="3790"/>
                    </a:lnTo>
                    <a:lnTo>
                      <a:pt x="191" y="3891"/>
                    </a:lnTo>
                    <a:lnTo>
                      <a:pt x="280" y="3992"/>
                    </a:lnTo>
                    <a:lnTo>
                      <a:pt x="381" y="4082"/>
                    </a:lnTo>
                    <a:lnTo>
                      <a:pt x="505" y="4160"/>
                    </a:lnTo>
                    <a:lnTo>
                      <a:pt x="628" y="4228"/>
                    </a:lnTo>
                    <a:lnTo>
                      <a:pt x="762" y="4295"/>
                    </a:lnTo>
                    <a:lnTo>
                      <a:pt x="908" y="4340"/>
                    </a:lnTo>
                    <a:lnTo>
                      <a:pt x="1054" y="4385"/>
                    </a:lnTo>
                    <a:lnTo>
                      <a:pt x="1211" y="4407"/>
                    </a:lnTo>
                    <a:lnTo>
                      <a:pt x="1357" y="4429"/>
                    </a:lnTo>
                    <a:lnTo>
                      <a:pt x="1514" y="4441"/>
                    </a:lnTo>
                    <a:lnTo>
                      <a:pt x="1738" y="4418"/>
                    </a:lnTo>
                    <a:lnTo>
                      <a:pt x="1839" y="4407"/>
                    </a:lnTo>
                    <a:lnTo>
                      <a:pt x="1951" y="4385"/>
                    </a:lnTo>
                    <a:lnTo>
                      <a:pt x="2052" y="4351"/>
                    </a:lnTo>
                    <a:lnTo>
                      <a:pt x="2153" y="4317"/>
                    </a:lnTo>
                    <a:lnTo>
                      <a:pt x="2242" y="4272"/>
                    </a:lnTo>
                    <a:lnTo>
                      <a:pt x="2332" y="4228"/>
                    </a:lnTo>
                    <a:lnTo>
                      <a:pt x="2422" y="4172"/>
                    </a:lnTo>
                    <a:lnTo>
                      <a:pt x="2500" y="4104"/>
                    </a:lnTo>
                    <a:lnTo>
                      <a:pt x="2567" y="4026"/>
                    </a:lnTo>
                    <a:lnTo>
                      <a:pt x="2635" y="3947"/>
                    </a:lnTo>
                    <a:lnTo>
                      <a:pt x="2691" y="3858"/>
                    </a:lnTo>
                    <a:lnTo>
                      <a:pt x="2747" y="3768"/>
                    </a:lnTo>
                    <a:lnTo>
                      <a:pt x="2792" y="3667"/>
                    </a:lnTo>
                    <a:lnTo>
                      <a:pt x="2814" y="3555"/>
                    </a:lnTo>
                    <a:lnTo>
                      <a:pt x="2859" y="3398"/>
                    </a:lnTo>
                    <a:lnTo>
                      <a:pt x="2904" y="3263"/>
                    </a:lnTo>
                    <a:lnTo>
                      <a:pt x="2960" y="3151"/>
                    </a:lnTo>
                    <a:lnTo>
                      <a:pt x="3016" y="3062"/>
                    </a:lnTo>
                    <a:lnTo>
                      <a:pt x="3083" y="2994"/>
                    </a:lnTo>
                    <a:lnTo>
                      <a:pt x="3162" y="2949"/>
                    </a:lnTo>
                    <a:lnTo>
                      <a:pt x="3240" y="2916"/>
                    </a:lnTo>
                    <a:lnTo>
                      <a:pt x="3341" y="2905"/>
                    </a:lnTo>
                    <a:lnTo>
                      <a:pt x="3408" y="2916"/>
                    </a:lnTo>
                    <a:lnTo>
                      <a:pt x="3498" y="2927"/>
                    </a:lnTo>
                    <a:lnTo>
                      <a:pt x="3576" y="2949"/>
                    </a:lnTo>
                    <a:lnTo>
                      <a:pt x="3677" y="2983"/>
                    </a:lnTo>
                    <a:lnTo>
                      <a:pt x="3890" y="3073"/>
                    </a:lnTo>
                    <a:lnTo>
                      <a:pt x="4137" y="3196"/>
                    </a:lnTo>
                    <a:lnTo>
                      <a:pt x="4406" y="3364"/>
                    </a:lnTo>
                    <a:lnTo>
                      <a:pt x="4720" y="3555"/>
                    </a:lnTo>
                    <a:lnTo>
                      <a:pt x="5482" y="4015"/>
                    </a:lnTo>
                    <a:lnTo>
                      <a:pt x="5662" y="4115"/>
                    </a:lnTo>
                    <a:lnTo>
                      <a:pt x="5852" y="4216"/>
                    </a:lnTo>
                    <a:lnTo>
                      <a:pt x="6032" y="4295"/>
                    </a:lnTo>
                    <a:lnTo>
                      <a:pt x="6222" y="4351"/>
                    </a:lnTo>
                    <a:lnTo>
                      <a:pt x="6402" y="4407"/>
                    </a:lnTo>
                    <a:lnTo>
                      <a:pt x="6581" y="4441"/>
                    </a:lnTo>
                    <a:lnTo>
                      <a:pt x="6760" y="4452"/>
                    </a:lnTo>
                    <a:lnTo>
                      <a:pt x="6929" y="4463"/>
                    </a:lnTo>
                    <a:lnTo>
                      <a:pt x="7041" y="4463"/>
                    </a:lnTo>
                    <a:lnTo>
                      <a:pt x="7164" y="4452"/>
                    </a:lnTo>
                    <a:lnTo>
                      <a:pt x="7265" y="4429"/>
                    </a:lnTo>
                    <a:lnTo>
                      <a:pt x="7366" y="4407"/>
                    </a:lnTo>
                    <a:lnTo>
                      <a:pt x="7467" y="4373"/>
                    </a:lnTo>
                    <a:lnTo>
                      <a:pt x="7556" y="4340"/>
                    </a:lnTo>
                    <a:lnTo>
                      <a:pt x="7646" y="4295"/>
                    </a:lnTo>
                    <a:lnTo>
                      <a:pt x="7725" y="4239"/>
                    </a:lnTo>
                    <a:lnTo>
                      <a:pt x="7803" y="4183"/>
                    </a:lnTo>
                    <a:lnTo>
                      <a:pt x="7859" y="4115"/>
                    </a:lnTo>
                    <a:lnTo>
                      <a:pt x="7915" y="4048"/>
                    </a:lnTo>
                    <a:lnTo>
                      <a:pt x="7971" y="3970"/>
                    </a:lnTo>
                    <a:lnTo>
                      <a:pt x="8005" y="3891"/>
                    </a:lnTo>
                    <a:lnTo>
                      <a:pt x="8038" y="3790"/>
                    </a:lnTo>
                    <a:lnTo>
                      <a:pt x="8061" y="3701"/>
                    </a:lnTo>
                    <a:lnTo>
                      <a:pt x="8072" y="3600"/>
                    </a:lnTo>
                    <a:lnTo>
                      <a:pt x="8072" y="3488"/>
                    </a:lnTo>
                    <a:lnTo>
                      <a:pt x="8061" y="3364"/>
                    </a:lnTo>
                    <a:lnTo>
                      <a:pt x="8038" y="3241"/>
                    </a:lnTo>
                    <a:lnTo>
                      <a:pt x="8005" y="3118"/>
                    </a:lnTo>
                    <a:lnTo>
                      <a:pt x="7949" y="2983"/>
                    </a:lnTo>
                    <a:lnTo>
                      <a:pt x="7893" y="2837"/>
                    </a:lnTo>
                    <a:lnTo>
                      <a:pt x="7825" y="2692"/>
                    </a:lnTo>
                    <a:lnTo>
                      <a:pt x="7736" y="2535"/>
                    </a:lnTo>
                    <a:lnTo>
                      <a:pt x="7635" y="2378"/>
                    </a:lnTo>
                    <a:lnTo>
                      <a:pt x="7523" y="2210"/>
                    </a:lnTo>
                    <a:lnTo>
                      <a:pt x="7388" y="2041"/>
                    </a:lnTo>
                    <a:lnTo>
                      <a:pt x="7242" y="1862"/>
                    </a:lnTo>
                    <a:lnTo>
                      <a:pt x="7086" y="1683"/>
                    </a:lnTo>
                    <a:lnTo>
                      <a:pt x="6906" y="1492"/>
                    </a:lnTo>
                    <a:lnTo>
                      <a:pt x="6716" y="1301"/>
                    </a:lnTo>
                    <a:lnTo>
                      <a:pt x="6503" y="1100"/>
                    </a:lnTo>
                    <a:lnTo>
                      <a:pt x="6334" y="954"/>
                    </a:lnTo>
                    <a:lnTo>
                      <a:pt x="6177" y="819"/>
                    </a:lnTo>
                    <a:lnTo>
                      <a:pt x="6020" y="696"/>
                    </a:lnTo>
                    <a:lnTo>
                      <a:pt x="5864" y="595"/>
                    </a:lnTo>
                    <a:lnTo>
                      <a:pt x="5707" y="494"/>
                    </a:lnTo>
                    <a:lnTo>
                      <a:pt x="5538" y="405"/>
                    </a:lnTo>
                    <a:lnTo>
                      <a:pt x="5381" y="326"/>
                    </a:lnTo>
                    <a:lnTo>
                      <a:pt x="5236" y="248"/>
                    </a:lnTo>
                    <a:lnTo>
                      <a:pt x="5079" y="192"/>
                    </a:lnTo>
                    <a:lnTo>
                      <a:pt x="4922" y="135"/>
                    </a:lnTo>
                    <a:lnTo>
                      <a:pt x="4765" y="91"/>
                    </a:lnTo>
                    <a:lnTo>
                      <a:pt x="4619" y="57"/>
                    </a:lnTo>
                    <a:lnTo>
                      <a:pt x="4462" y="35"/>
                    </a:lnTo>
                    <a:lnTo>
                      <a:pt x="4316" y="12"/>
                    </a:lnTo>
                    <a:lnTo>
                      <a:pt x="4171" y="1"/>
                    </a:lnTo>
                    <a:close/>
                  </a:path>
                </a:pathLst>
              </a:custGeom>
              <a:solidFill>
                <a:srgbClr val="A3E2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8" name="Google Shape;428;p20"/>
            <p:cNvSpPr/>
            <p:nvPr/>
          </p:nvSpPr>
          <p:spPr>
            <a:xfrm>
              <a:off x="4086225" y="1291800"/>
              <a:ext cx="213300" cy="213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0"/>
            <p:cNvSpPr/>
            <p:nvPr/>
          </p:nvSpPr>
          <p:spPr>
            <a:xfrm>
              <a:off x="4257675" y="3065000"/>
              <a:ext cx="213300" cy="213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0"/>
            <p:cNvSpPr/>
            <p:nvPr/>
          </p:nvSpPr>
          <p:spPr>
            <a:xfrm>
              <a:off x="5305425" y="2807825"/>
              <a:ext cx="213300" cy="213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0"/>
            <p:cNvSpPr/>
            <p:nvPr/>
          </p:nvSpPr>
          <p:spPr>
            <a:xfrm>
              <a:off x="5048250" y="3884150"/>
              <a:ext cx="213300" cy="213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2" name="Google Shape;432;p20"/>
          <p:cNvSpPr txBox="1">
            <a:spLocks noGrp="1"/>
          </p:cNvSpPr>
          <p:nvPr>
            <p:ph type="title"/>
          </p:nvPr>
        </p:nvSpPr>
        <p:spPr>
          <a:xfrm>
            <a:off x="457200" y="411475"/>
            <a:ext cx="8229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Management of </a:t>
            </a:r>
            <a:r>
              <a:rPr lang="it-IT" err="1"/>
              <a:t>alerts</a:t>
            </a:r>
            <a:r>
              <a:rPr lang="it-IT"/>
              <a:t> by </a:t>
            </a:r>
            <a:r>
              <a:rPr lang="it-IT" err="1"/>
              <a:t>citizens</a:t>
            </a:r>
            <a:r>
              <a:rPr lang="it-IT"/>
              <a:t> </a:t>
            </a:r>
          </a:p>
        </p:txBody>
      </p:sp>
      <p:grpSp>
        <p:nvGrpSpPr>
          <p:cNvPr id="434" name="Google Shape;434;p20"/>
          <p:cNvGrpSpPr/>
          <p:nvPr/>
        </p:nvGrpSpPr>
        <p:grpSpPr>
          <a:xfrm>
            <a:off x="393365" y="1030755"/>
            <a:ext cx="2125334" cy="3141712"/>
            <a:chOff x="1429500" y="1073600"/>
            <a:chExt cx="2125334" cy="3141712"/>
          </a:xfrm>
        </p:grpSpPr>
        <p:sp>
          <p:nvSpPr>
            <p:cNvPr id="435" name="Google Shape;435;p20"/>
            <p:cNvSpPr txBox="1"/>
            <p:nvPr/>
          </p:nvSpPr>
          <p:spPr>
            <a:xfrm>
              <a:off x="1429500" y="1073600"/>
              <a:ext cx="20610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Citizen alerts</a:t>
              </a:r>
              <a:endParaRPr lang="en-US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</a:endParaRPr>
            </a:p>
          </p:txBody>
        </p:sp>
        <p:sp>
          <p:nvSpPr>
            <p:cNvPr id="436" name="Google Shape;436;p20"/>
            <p:cNvSpPr txBox="1"/>
            <p:nvPr/>
          </p:nvSpPr>
          <p:spPr>
            <a:xfrm>
              <a:off x="1429500" y="1355563"/>
              <a:ext cx="2125334" cy="28597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Citizen can send reports of malicious </a:t>
              </a:r>
              <a:r>
                <a:rPr lang="en-US" err="1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behaviour</a:t>
              </a:r>
              <a:r>
                <a:rPr lang="en-US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 and alterations of water </a:t>
              </a:r>
            </a:p>
            <a:p>
              <a:endParaRPr lang="en-US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r>
                <a:rPr lang="en-US">
                  <a:latin typeface="Roboto"/>
                  <a:ea typeface="Roboto"/>
                  <a:cs typeface="Roboto"/>
                  <a:sym typeface="Roboto"/>
                </a:rPr>
                <a:t>By using a web portal can send a report with the location where he found something wrong and some notes and even a photo.</a:t>
              </a:r>
            </a:p>
          </p:txBody>
        </p:sp>
      </p:grpSp>
      <p:grpSp>
        <p:nvGrpSpPr>
          <p:cNvPr id="2" name="Google Shape;434;p20">
            <a:extLst>
              <a:ext uri="{FF2B5EF4-FFF2-40B4-BE49-F238E27FC236}">
                <a16:creationId xmlns:a16="http://schemas.microsoft.com/office/drawing/2014/main" id="{0DA53C4E-51E6-D013-6767-1834EE64806F}"/>
              </a:ext>
            </a:extLst>
          </p:cNvPr>
          <p:cNvGrpSpPr/>
          <p:nvPr/>
        </p:nvGrpSpPr>
        <p:grpSpPr>
          <a:xfrm>
            <a:off x="2956210" y="1044103"/>
            <a:ext cx="2254298" cy="2923779"/>
            <a:chOff x="1429500" y="1073600"/>
            <a:chExt cx="2061000" cy="2923779"/>
          </a:xfrm>
        </p:grpSpPr>
        <p:sp>
          <p:nvSpPr>
            <p:cNvPr id="3" name="Google Shape;435;p20">
              <a:extLst>
                <a:ext uri="{FF2B5EF4-FFF2-40B4-BE49-F238E27FC236}">
                  <a16:creationId xmlns:a16="http://schemas.microsoft.com/office/drawing/2014/main" id="{851E1235-DC7F-D11E-15C4-AE3D6B2A39F6}"/>
                </a:ext>
              </a:extLst>
            </p:cNvPr>
            <p:cNvSpPr txBox="1"/>
            <p:nvPr/>
          </p:nvSpPr>
          <p:spPr>
            <a:xfrm>
              <a:off x="1429500" y="1073600"/>
              <a:ext cx="2061000" cy="273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Report filtering</a:t>
              </a:r>
              <a:endParaRPr lang="en-US" sz="1800" b="1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4" name="Google Shape;436;p20">
              <a:extLst>
                <a:ext uri="{FF2B5EF4-FFF2-40B4-BE49-F238E27FC236}">
                  <a16:creationId xmlns:a16="http://schemas.microsoft.com/office/drawing/2014/main" id="{2678BC02-9FC3-5230-4115-5E883B12B959}"/>
                </a:ext>
              </a:extLst>
            </p:cNvPr>
            <p:cNvSpPr txBox="1"/>
            <p:nvPr/>
          </p:nvSpPr>
          <p:spPr>
            <a:xfrm>
              <a:off x="1429500" y="1355562"/>
              <a:ext cx="2061000" cy="264181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r>
                <a:rPr lang="en-US">
                  <a:latin typeface="Roboto"/>
                  <a:ea typeface="Roboto"/>
                  <a:cs typeface="Roboto"/>
                  <a:sym typeface="Roboto"/>
                </a:rPr>
                <a:t>By a using a third </a:t>
              </a:r>
              <a:r>
                <a:rPr lang="en-US" err="1">
                  <a:latin typeface="Roboto"/>
                  <a:ea typeface="Roboto"/>
                  <a:cs typeface="Roboto"/>
                  <a:sym typeface="Roboto"/>
                </a:rPr>
                <a:t>part</a:t>
              </a:r>
              <a:r>
                <a:rPr lang="en-US">
                  <a:latin typeface="Roboto"/>
                  <a:ea typeface="Roboto"/>
                  <a:cs typeface="Roboto"/>
                  <a:sym typeface="Roboto"/>
                </a:rPr>
                <a:t> software a technician must fund the first 3 nearest monitor units, 1 upstream of the river and 2 in the downstream. </a:t>
              </a:r>
            </a:p>
            <a:p>
              <a:r>
                <a:rPr lang="en-US">
                  <a:latin typeface="Roboto"/>
                  <a:ea typeface="Roboto"/>
                  <a:cs typeface="Roboto"/>
                  <a:sym typeface="Roboto"/>
                </a:rPr>
                <a:t>Then the software must find all the near reports in a range of 500m</a:t>
              </a:r>
              <a:endParaRPr lang="en-US">
                <a:latin typeface="Roboto"/>
                <a:ea typeface="Roboto"/>
                <a:cs typeface="Roboto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Object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River Infographics by Slidesgo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D9D9D9"/>
      </a:lt2>
      <a:accent1>
        <a:srgbClr val="6ECBF5"/>
      </a:accent1>
      <a:accent2>
        <a:srgbClr val="7FAFBA"/>
      </a:accent2>
      <a:accent3>
        <a:srgbClr val="609295"/>
      </a:accent3>
      <a:accent4>
        <a:srgbClr val="417670"/>
      </a:accent4>
      <a:accent5>
        <a:srgbClr val="3588A5"/>
      </a:accent5>
      <a:accent6>
        <a:srgbClr val="00668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19</Slides>
  <Notes>11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River Infographics by Slidesgo</vt:lpstr>
      <vt:lpstr>Provincial waters</vt:lpstr>
      <vt:lpstr>The problem</vt:lpstr>
      <vt:lpstr>The requirements</vt:lpstr>
      <vt:lpstr>Current situation</vt:lpstr>
      <vt:lpstr>Management of hydrography </vt:lpstr>
      <vt:lpstr>Management of intakes </vt:lpstr>
      <vt:lpstr>Management of water conditions And maintenance of control units   </vt:lpstr>
      <vt:lpstr>Detection of possible emergencies </vt:lpstr>
      <vt:lpstr>Management of alerts by citizens </vt:lpstr>
      <vt:lpstr>Database</vt:lpstr>
      <vt:lpstr>PowerPoint Presentation</vt:lpstr>
      <vt:lpstr>Project softwares</vt:lpstr>
      <vt:lpstr>Front end website</vt:lpstr>
      <vt:lpstr>Backend website</vt:lpstr>
      <vt:lpstr>Open Jump plugin</vt:lpstr>
      <vt:lpstr>Time schedule</vt:lpstr>
      <vt:lpstr>Costs</vt:lpstr>
      <vt:lpstr>LIVE DEMO!</vt:lpstr>
      <vt:lpstr>Tank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River Infographics</dc:title>
  <cp:revision>1</cp:revision>
  <dcterms:modified xsi:type="dcterms:W3CDTF">2023-07-28T08:20:18Z</dcterms:modified>
</cp:coreProperties>
</file>

<file path=docProps/thumbnail.jpeg>
</file>